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6.63717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4-11-07T10:04:51.21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10954 11033 0,'0'0'31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CC61-886A-4CB8-95D5-8D4A449B803B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9059-8BE9-489A-8B71-7F063B9D14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41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1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5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89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7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0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3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1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16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31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C0F2-10D4-45C9-9A57-46B7E683061E}" type="datetimeFigureOut">
              <a:rPr lang="nb-NO" smtClean="0"/>
              <a:t>07.11.2014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A1C7-207C-471E-BD61-70E51EC9B1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644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0324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Presentation   Video   WIFI </a:t>
            </a:r>
          </a:p>
          <a:p>
            <a:endParaRPr lang="en-US" b="1" dirty="0" smtClean="0"/>
          </a:p>
          <a:p>
            <a:r>
              <a:rPr lang="en-US" b="1" dirty="0" smtClean="0"/>
              <a:t>SD    4:3      640x480p : 307200     pixels (~0.3 MP) per frame   -&gt; compressed -&gt;  2 - 5 Mb/s</a:t>
            </a:r>
          </a:p>
          <a:p>
            <a:endParaRPr lang="en-US" b="1" dirty="0" smtClean="0"/>
          </a:p>
          <a:p>
            <a:r>
              <a:rPr lang="en-US" b="1" dirty="0" smtClean="0"/>
              <a:t>HD   16:9    1280×720p: 921,600 pixels (~0.92 MP) per frame   -&gt; compressed -&gt;   5 – 10 Mb/s</a:t>
            </a:r>
          </a:p>
          <a:p>
            <a:endParaRPr lang="en-US" b="1" dirty="0" smtClean="0"/>
          </a:p>
          <a:p>
            <a:r>
              <a:rPr lang="en-US" b="1" dirty="0" smtClean="0"/>
              <a:t>Compression  </a:t>
            </a:r>
          </a:p>
          <a:p>
            <a:r>
              <a:rPr lang="en-US" b="1" dirty="0" smtClean="0"/>
              <a:t>H.264</a:t>
            </a:r>
            <a:endParaRPr lang="nb-NO" b="1" dirty="0"/>
          </a:p>
        </p:txBody>
      </p:sp>
      <p:sp>
        <p:nvSpPr>
          <p:cNvPr id="253" name="SMARTInkShape-2364"/>
          <p:cNvSpPr/>
          <p:nvPr/>
        </p:nvSpPr>
        <p:spPr>
          <a:xfrm>
            <a:off x="4064794" y="664457"/>
            <a:ext cx="14262" cy="14200"/>
          </a:xfrm>
          <a:custGeom>
            <a:avLst/>
            <a:gdLst/>
            <a:ahLst/>
            <a:cxnLst/>
            <a:rect l="0" t="0" r="0" b="0"/>
            <a:pathLst>
              <a:path w="14262" h="14200">
                <a:moveTo>
                  <a:pt x="0" y="14199"/>
                </a:moveTo>
                <a:lnTo>
                  <a:pt x="6151" y="14199"/>
                </a:lnTo>
                <a:lnTo>
                  <a:pt x="6482" y="13406"/>
                </a:lnTo>
                <a:lnTo>
                  <a:pt x="7144" y="0"/>
                </a:lnTo>
                <a:lnTo>
                  <a:pt x="7144" y="13904"/>
                </a:lnTo>
                <a:lnTo>
                  <a:pt x="14261" y="14199"/>
                </a:lnTo>
                <a:lnTo>
                  <a:pt x="7144" y="14199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4" name="SMARTInkShape-2365"/>
          <p:cNvSpPr/>
          <p:nvPr/>
        </p:nvSpPr>
        <p:spPr>
          <a:xfrm>
            <a:off x="3214688" y="750189"/>
            <a:ext cx="77589" cy="178499"/>
          </a:xfrm>
          <a:custGeom>
            <a:avLst/>
            <a:gdLst/>
            <a:ahLst/>
            <a:cxnLst/>
            <a:rect l="0" t="0" r="0" b="0"/>
            <a:pathLst>
              <a:path w="77589" h="178499">
                <a:moveTo>
                  <a:pt x="71437" y="28480"/>
                </a:moveTo>
                <a:lnTo>
                  <a:pt x="71437" y="0"/>
                </a:lnTo>
                <a:lnTo>
                  <a:pt x="71437" y="7046"/>
                </a:lnTo>
                <a:lnTo>
                  <a:pt x="75229" y="10840"/>
                </a:lnTo>
                <a:lnTo>
                  <a:pt x="77091" y="14819"/>
                </a:lnTo>
                <a:lnTo>
                  <a:pt x="77588" y="16991"/>
                </a:lnTo>
                <a:lnTo>
                  <a:pt x="77125" y="19233"/>
                </a:lnTo>
                <a:lnTo>
                  <a:pt x="72796" y="28535"/>
                </a:lnTo>
                <a:lnTo>
                  <a:pt x="71453" y="61950"/>
                </a:lnTo>
                <a:lnTo>
                  <a:pt x="71437" y="95088"/>
                </a:lnTo>
                <a:lnTo>
                  <a:pt x="71437" y="130125"/>
                </a:lnTo>
                <a:lnTo>
                  <a:pt x="70643" y="147610"/>
                </a:lnTo>
                <a:lnTo>
                  <a:pt x="64587" y="169621"/>
                </a:lnTo>
                <a:lnTo>
                  <a:pt x="64293" y="178498"/>
                </a:lnTo>
                <a:lnTo>
                  <a:pt x="64293" y="145783"/>
                </a:lnTo>
                <a:lnTo>
                  <a:pt x="65087" y="128059"/>
                </a:lnTo>
                <a:lnTo>
                  <a:pt x="70775" y="92798"/>
                </a:lnTo>
                <a:lnTo>
                  <a:pt x="71398" y="59312"/>
                </a:lnTo>
                <a:lnTo>
                  <a:pt x="71437" y="28901"/>
                </a:lnTo>
                <a:lnTo>
                  <a:pt x="67645" y="28605"/>
                </a:lnTo>
                <a:lnTo>
                  <a:pt x="66528" y="29357"/>
                </a:lnTo>
                <a:lnTo>
                  <a:pt x="65783" y="30652"/>
                </a:lnTo>
                <a:lnTo>
                  <a:pt x="65286" y="32309"/>
                </a:lnTo>
                <a:lnTo>
                  <a:pt x="39982" y="66296"/>
                </a:lnTo>
                <a:lnTo>
                  <a:pt x="21332" y="100802"/>
                </a:lnTo>
                <a:lnTo>
                  <a:pt x="0" y="157067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5" name="SMARTInkShape-2366"/>
          <p:cNvSpPr/>
          <p:nvPr/>
        </p:nvSpPr>
        <p:spPr>
          <a:xfrm>
            <a:off x="4315130" y="650081"/>
            <a:ext cx="156859" cy="214314"/>
          </a:xfrm>
          <a:custGeom>
            <a:avLst/>
            <a:gdLst/>
            <a:ahLst/>
            <a:cxnLst/>
            <a:rect l="0" t="0" r="0" b="0"/>
            <a:pathLst>
              <a:path w="156859" h="214314">
                <a:moveTo>
                  <a:pt x="149714" y="0"/>
                </a:moveTo>
                <a:lnTo>
                  <a:pt x="149714" y="10929"/>
                </a:lnTo>
                <a:lnTo>
                  <a:pt x="147597" y="14912"/>
                </a:lnTo>
                <a:lnTo>
                  <a:pt x="118747" y="49040"/>
                </a:lnTo>
                <a:lnTo>
                  <a:pt x="90888" y="76961"/>
                </a:lnTo>
                <a:lnTo>
                  <a:pt x="55192" y="108959"/>
                </a:lnTo>
                <a:lnTo>
                  <a:pt x="21622" y="142383"/>
                </a:lnTo>
                <a:lnTo>
                  <a:pt x="16584" y="146625"/>
                </a:lnTo>
                <a:lnTo>
                  <a:pt x="11699" y="148511"/>
                </a:lnTo>
                <a:lnTo>
                  <a:pt x="10079" y="149807"/>
                </a:lnTo>
                <a:lnTo>
                  <a:pt x="7265" y="156037"/>
                </a:lnTo>
                <a:lnTo>
                  <a:pt x="4912" y="156663"/>
                </a:lnTo>
                <a:lnTo>
                  <a:pt x="0" y="157133"/>
                </a:lnTo>
                <a:lnTo>
                  <a:pt x="5873" y="157160"/>
                </a:lnTo>
                <a:lnTo>
                  <a:pt x="6195" y="156367"/>
                </a:lnTo>
                <a:lnTo>
                  <a:pt x="6552" y="153370"/>
                </a:lnTo>
                <a:lnTo>
                  <a:pt x="8828" y="149392"/>
                </a:lnTo>
                <a:lnTo>
                  <a:pt x="37535" y="115554"/>
                </a:lnTo>
                <a:lnTo>
                  <a:pt x="61724" y="95463"/>
                </a:lnTo>
                <a:lnTo>
                  <a:pt x="97424" y="70058"/>
                </a:lnTo>
                <a:lnTo>
                  <a:pt x="119035" y="59399"/>
                </a:lnTo>
                <a:lnTo>
                  <a:pt x="124966" y="57356"/>
                </a:lnTo>
                <a:lnTo>
                  <a:pt x="135242" y="51693"/>
                </a:lnTo>
                <a:lnTo>
                  <a:pt x="155766" y="50009"/>
                </a:lnTo>
                <a:lnTo>
                  <a:pt x="156130" y="50802"/>
                </a:lnTo>
                <a:lnTo>
                  <a:pt x="156855" y="71559"/>
                </a:lnTo>
                <a:lnTo>
                  <a:pt x="154740" y="77577"/>
                </a:lnTo>
                <a:lnTo>
                  <a:pt x="153064" y="80293"/>
                </a:lnTo>
                <a:lnTo>
                  <a:pt x="150706" y="91700"/>
                </a:lnTo>
                <a:lnTo>
                  <a:pt x="149740" y="126532"/>
                </a:lnTo>
                <a:lnTo>
                  <a:pt x="149715" y="159563"/>
                </a:lnTo>
                <a:lnTo>
                  <a:pt x="149714" y="193852"/>
                </a:lnTo>
                <a:lnTo>
                  <a:pt x="149714" y="201989"/>
                </a:lnTo>
                <a:lnTo>
                  <a:pt x="151830" y="206983"/>
                </a:lnTo>
                <a:lnTo>
                  <a:pt x="156858" y="214313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6" name="SMARTInkShape-2367"/>
          <p:cNvSpPr/>
          <p:nvPr/>
        </p:nvSpPr>
        <p:spPr>
          <a:xfrm>
            <a:off x="3293269" y="700088"/>
            <a:ext cx="1135857" cy="334701"/>
          </a:xfrm>
          <a:custGeom>
            <a:avLst/>
            <a:gdLst/>
            <a:ahLst/>
            <a:cxnLst/>
            <a:rect l="0" t="0" r="0" b="0"/>
            <a:pathLst>
              <a:path w="1135857" h="334701">
                <a:moveTo>
                  <a:pt x="0" y="14287"/>
                </a:moveTo>
                <a:lnTo>
                  <a:pt x="0" y="47644"/>
                </a:lnTo>
                <a:lnTo>
                  <a:pt x="0" y="52396"/>
                </a:lnTo>
                <a:lnTo>
                  <a:pt x="2116" y="57153"/>
                </a:lnTo>
                <a:lnTo>
                  <a:pt x="19132" y="88385"/>
                </a:lnTo>
                <a:lnTo>
                  <a:pt x="38103" y="120066"/>
                </a:lnTo>
                <a:lnTo>
                  <a:pt x="53329" y="137516"/>
                </a:lnTo>
                <a:lnTo>
                  <a:pt x="66160" y="147549"/>
                </a:lnTo>
                <a:lnTo>
                  <a:pt x="80125" y="162642"/>
                </a:lnTo>
                <a:lnTo>
                  <a:pt x="115801" y="184669"/>
                </a:lnTo>
                <a:lnTo>
                  <a:pt x="151143" y="202103"/>
                </a:lnTo>
                <a:lnTo>
                  <a:pt x="183769" y="208618"/>
                </a:lnTo>
                <a:lnTo>
                  <a:pt x="201558" y="212625"/>
                </a:lnTo>
                <a:lnTo>
                  <a:pt x="235945" y="214090"/>
                </a:lnTo>
                <a:lnTo>
                  <a:pt x="271489" y="214283"/>
                </a:lnTo>
                <a:lnTo>
                  <a:pt x="299249" y="208603"/>
                </a:lnTo>
                <a:lnTo>
                  <a:pt x="322959" y="201954"/>
                </a:lnTo>
                <a:lnTo>
                  <a:pt x="329606" y="201311"/>
                </a:lnTo>
                <a:lnTo>
                  <a:pt x="341225" y="196363"/>
                </a:lnTo>
                <a:lnTo>
                  <a:pt x="376139" y="176416"/>
                </a:lnTo>
                <a:lnTo>
                  <a:pt x="383602" y="169423"/>
                </a:lnTo>
                <a:lnTo>
                  <a:pt x="402305" y="144144"/>
                </a:lnTo>
                <a:lnTo>
                  <a:pt x="405745" y="130639"/>
                </a:lnTo>
                <a:lnTo>
                  <a:pt x="407168" y="95988"/>
                </a:lnTo>
                <a:lnTo>
                  <a:pt x="407193" y="60526"/>
                </a:lnTo>
                <a:lnTo>
                  <a:pt x="407194" y="44188"/>
                </a:lnTo>
                <a:lnTo>
                  <a:pt x="406400" y="43746"/>
                </a:lnTo>
                <a:lnTo>
                  <a:pt x="403401" y="43255"/>
                </a:lnTo>
                <a:lnTo>
                  <a:pt x="402284" y="42330"/>
                </a:lnTo>
                <a:lnTo>
                  <a:pt x="400137" y="36023"/>
                </a:lnTo>
                <a:lnTo>
                  <a:pt x="400058" y="29594"/>
                </a:lnTo>
                <a:lnTo>
                  <a:pt x="399261" y="29254"/>
                </a:lnTo>
                <a:lnTo>
                  <a:pt x="392906" y="28575"/>
                </a:lnTo>
                <a:lnTo>
                  <a:pt x="400050" y="28575"/>
                </a:lnTo>
                <a:lnTo>
                  <a:pt x="400050" y="61919"/>
                </a:lnTo>
                <a:lnTo>
                  <a:pt x="400050" y="73819"/>
                </a:lnTo>
                <a:lnTo>
                  <a:pt x="407325" y="96969"/>
                </a:lnTo>
                <a:lnTo>
                  <a:pt x="411907" y="105372"/>
                </a:lnTo>
                <a:lnTo>
                  <a:pt x="421550" y="139630"/>
                </a:lnTo>
                <a:lnTo>
                  <a:pt x="440595" y="173293"/>
                </a:lnTo>
                <a:lnTo>
                  <a:pt x="464345" y="208793"/>
                </a:lnTo>
                <a:lnTo>
                  <a:pt x="477044" y="226285"/>
                </a:lnTo>
                <a:lnTo>
                  <a:pt x="493546" y="241254"/>
                </a:lnTo>
                <a:lnTo>
                  <a:pt x="516020" y="255372"/>
                </a:lnTo>
                <a:lnTo>
                  <a:pt x="526927" y="266783"/>
                </a:lnTo>
                <a:lnTo>
                  <a:pt x="559130" y="283167"/>
                </a:lnTo>
                <a:lnTo>
                  <a:pt x="593037" y="297638"/>
                </a:lnTo>
                <a:lnTo>
                  <a:pt x="628597" y="311942"/>
                </a:lnTo>
                <a:lnTo>
                  <a:pt x="645391" y="318293"/>
                </a:lnTo>
                <a:lnTo>
                  <a:pt x="678979" y="324842"/>
                </a:lnTo>
                <a:lnTo>
                  <a:pt x="714417" y="333770"/>
                </a:lnTo>
                <a:lnTo>
                  <a:pt x="745190" y="334700"/>
                </a:lnTo>
                <a:lnTo>
                  <a:pt x="775171" y="329570"/>
                </a:lnTo>
                <a:lnTo>
                  <a:pt x="805607" y="326622"/>
                </a:lnTo>
                <a:lnTo>
                  <a:pt x="835750" y="316444"/>
                </a:lnTo>
                <a:lnTo>
                  <a:pt x="871394" y="300022"/>
                </a:lnTo>
                <a:lnTo>
                  <a:pt x="902216" y="283632"/>
                </a:lnTo>
                <a:lnTo>
                  <a:pt x="934148" y="258439"/>
                </a:lnTo>
                <a:lnTo>
                  <a:pt x="966828" y="231062"/>
                </a:lnTo>
                <a:lnTo>
                  <a:pt x="983728" y="213858"/>
                </a:lnTo>
                <a:lnTo>
                  <a:pt x="998738" y="195172"/>
                </a:lnTo>
                <a:lnTo>
                  <a:pt x="1022613" y="172830"/>
                </a:lnTo>
                <a:lnTo>
                  <a:pt x="1041322" y="140435"/>
                </a:lnTo>
                <a:lnTo>
                  <a:pt x="1068983" y="104905"/>
                </a:lnTo>
                <a:lnTo>
                  <a:pt x="1090607" y="69636"/>
                </a:lnTo>
                <a:lnTo>
                  <a:pt x="1096961" y="60408"/>
                </a:lnTo>
                <a:lnTo>
                  <a:pt x="1107722" y="37259"/>
                </a:lnTo>
                <a:lnTo>
                  <a:pt x="1127309" y="15725"/>
                </a:lnTo>
                <a:lnTo>
                  <a:pt x="1128089" y="12809"/>
                </a:lnTo>
                <a:lnTo>
                  <a:pt x="1128589" y="8263"/>
                </a:lnTo>
                <a:lnTo>
                  <a:pt x="1135856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4" name="SMARTInkShape-Group1054"/>
          <p:cNvGrpSpPr/>
          <p:nvPr/>
        </p:nvGrpSpPr>
        <p:grpSpPr>
          <a:xfrm>
            <a:off x="3350458" y="114309"/>
            <a:ext cx="1385813" cy="1357304"/>
            <a:chOff x="3350458" y="114309"/>
            <a:chExt cx="1385813" cy="1357304"/>
          </a:xfrm>
        </p:grpSpPr>
        <p:sp>
          <p:nvSpPr>
            <p:cNvPr id="257" name="SMARTInkShape-2368"/>
            <p:cNvSpPr/>
            <p:nvPr/>
          </p:nvSpPr>
          <p:spPr>
            <a:xfrm>
              <a:off x="4343400" y="121444"/>
              <a:ext cx="71439" cy="578091"/>
            </a:xfrm>
            <a:custGeom>
              <a:avLst/>
              <a:gdLst/>
              <a:ahLst/>
              <a:cxnLst/>
              <a:rect l="0" t="0" r="0" b="0"/>
              <a:pathLst>
                <a:path w="71439" h="578091">
                  <a:moveTo>
                    <a:pt x="0" y="0"/>
                  </a:moveTo>
                  <a:lnTo>
                    <a:pt x="0" y="13292"/>
                  </a:lnTo>
                  <a:lnTo>
                    <a:pt x="5654" y="29698"/>
                  </a:lnTo>
                  <a:lnTo>
                    <a:pt x="7741" y="59032"/>
                  </a:lnTo>
                  <a:lnTo>
                    <a:pt x="11995" y="85401"/>
                  </a:lnTo>
                  <a:lnTo>
                    <a:pt x="13608" y="117202"/>
                  </a:lnTo>
                  <a:lnTo>
                    <a:pt x="14086" y="147880"/>
                  </a:lnTo>
                  <a:lnTo>
                    <a:pt x="15022" y="180958"/>
                  </a:lnTo>
                  <a:lnTo>
                    <a:pt x="19179" y="212014"/>
                  </a:lnTo>
                  <a:lnTo>
                    <a:pt x="20764" y="245999"/>
                  </a:lnTo>
                  <a:lnTo>
                    <a:pt x="22027" y="281204"/>
                  </a:lnTo>
                  <a:lnTo>
                    <a:pt x="27076" y="316770"/>
                  </a:lnTo>
                  <a:lnTo>
                    <a:pt x="32805" y="351650"/>
                  </a:lnTo>
                  <a:lnTo>
                    <a:pt x="35649" y="382446"/>
                  </a:lnTo>
                  <a:lnTo>
                    <a:pt x="40372" y="411679"/>
                  </a:lnTo>
                  <a:lnTo>
                    <a:pt x="42919" y="440449"/>
                  </a:lnTo>
                  <a:lnTo>
                    <a:pt x="47553" y="468288"/>
                  </a:lnTo>
                  <a:lnTo>
                    <a:pt x="49522" y="499430"/>
                  </a:lnTo>
                  <a:lnTo>
                    <a:pt x="50736" y="534904"/>
                  </a:lnTo>
                  <a:lnTo>
                    <a:pt x="54103" y="551484"/>
                  </a:lnTo>
                  <a:lnTo>
                    <a:pt x="52367" y="565657"/>
                  </a:lnTo>
                  <a:lnTo>
                    <a:pt x="56917" y="578090"/>
                  </a:lnTo>
                  <a:lnTo>
                    <a:pt x="60873" y="570895"/>
                  </a:lnTo>
                  <a:lnTo>
                    <a:pt x="69003" y="537047"/>
                  </a:lnTo>
                  <a:lnTo>
                    <a:pt x="70716" y="527954"/>
                  </a:lnTo>
                  <a:lnTo>
                    <a:pt x="71438" y="5000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SMARTInkShape-2369"/>
            <p:cNvSpPr/>
            <p:nvPr/>
          </p:nvSpPr>
          <p:spPr>
            <a:xfrm>
              <a:off x="4350544" y="114309"/>
              <a:ext cx="385727" cy="542818"/>
            </a:xfrm>
            <a:custGeom>
              <a:avLst/>
              <a:gdLst/>
              <a:ahLst/>
              <a:cxnLst/>
              <a:rect l="0" t="0" r="0" b="0"/>
              <a:pathLst>
                <a:path w="385727" h="542818">
                  <a:moveTo>
                    <a:pt x="0" y="64285"/>
                  </a:moveTo>
                  <a:lnTo>
                    <a:pt x="0" y="60492"/>
                  </a:lnTo>
                  <a:lnTo>
                    <a:pt x="2116" y="56514"/>
                  </a:lnTo>
                  <a:lnTo>
                    <a:pt x="20585" y="36643"/>
                  </a:lnTo>
                  <a:lnTo>
                    <a:pt x="50835" y="19742"/>
                  </a:lnTo>
                  <a:lnTo>
                    <a:pt x="65456" y="12738"/>
                  </a:lnTo>
                  <a:lnTo>
                    <a:pt x="100712" y="6125"/>
                  </a:lnTo>
                  <a:lnTo>
                    <a:pt x="128795" y="1808"/>
                  </a:lnTo>
                  <a:lnTo>
                    <a:pt x="157224" y="530"/>
                  </a:lnTo>
                  <a:lnTo>
                    <a:pt x="185755" y="151"/>
                  </a:lnTo>
                  <a:lnTo>
                    <a:pt x="214318" y="38"/>
                  </a:lnTo>
                  <a:lnTo>
                    <a:pt x="248621" y="0"/>
                  </a:lnTo>
                  <a:lnTo>
                    <a:pt x="282443" y="5696"/>
                  </a:lnTo>
                  <a:lnTo>
                    <a:pt x="315413" y="15008"/>
                  </a:lnTo>
                  <a:lnTo>
                    <a:pt x="337994" y="37887"/>
                  </a:lnTo>
                  <a:lnTo>
                    <a:pt x="340719" y="44880"/>
                  </a:lnTo>
                  <a:lnTo>
                    <a:pt x="342469" y="62304"/>
                  </a:lnTo>
                  <a:lnTo>
                    <a:pt x="337189" y="95656"/>
                  </a:lnTo>
                  <a:lnTo>
                    <a:pt x="332247" y="127720"/>
                  </a:lnTo>
                  <a:lnTo>
                    <a:pt x="328536" y="162687"/>
                  </a:lnTo>
                  <a:lnTo>
                    <a:pt x="323916" y="190719"/>
                  </a:lnTo>
                  <a:lnTo>
                    <a:pt x="322193" y="219134"/>
                  </a:lnTo>
                  <a:lnTo>
                    <a:pt x="321683" y="247661"/>
                  </a:lnTo>
                  <a:lnTo>
                    <a:pt x="322326" y="275428"/>
                  </a:lnTo>
                  <a:lnTo>
                    <a:pt x="327135" y="308663"/>
                  </a:lnTo>
                  <a:lnTo>
                    <a:pt x="330291" y="336189"/>
                  </a:lnTo>
                  <a:lnTo>
                    <a:pt x="338469" y="370142"/>
                  </a:lnTo>
                  <a:lnTo>
                    <a:pt x="342818" y="399779"/>
                  </a:lnTo>
                  <a:lnTo>
                    <a:pt x="349137" y="421395"/>
                  </a:lnTo>
                  <a:lnTo>
                    <a:pt x="360860" y="450032"/>
                  </a:lnTo>
                  <a:lnTo>
                    <a:pt x="369577" y="484970"/>
                  </a:lnTo>
                  <a:lnTo>
                    <a:pt x="383674" y="519182"/>
                  </a:lnTo>
                  <a:lnTo>
                    <a:pt x="385726" y="539107"/>
                  </a:lnTo>
                  <a:lnTo>
                    <a:pt x="384944" y="540376"/>
                  </a:lnTo>
                  <a:lnTo>
                    <a:pt x="383629" y="541223"/>
                  </a:lnTo>
                  <a:lnTo>
                    <a:pt x="377986" y="542414"/>
                  </a:lnTo>
                  <a:lnTo>
                    <a:pt x="365176" y="542817"/>
                  </a:lnTo>
                  <a:lnTo>
                    <a:pt x="334927" y="537249"/>
                  </a:lnTo>
                  <a:lnTo>
                    <a:pt x="299928" y="530263"/>
                  </a:lnTo>
                  <a:lnTo>
                    <a:pt x="264304" y="519005"/>
                  </a:lnTo>
                  <a:lnTo>
                    <a:pt x="230714" y="512839"/>
                  </a:lnTo>
                  <a:lnTo>
                    <a:pt x="213760" y="508312"/>
                  </a:lnTo>
                  <a:lnTo>
                    <a:pt x="178745" y="507210"/>
                  </a:lnTo>
                  <a:lnTo>
                    <a:pt x="171450" y="50719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SMARTInkShape-2370"/>
            <p:cNvSpPr/>
            <p:nvPr/>
          </p:nvSpPr>
          <p:spPr>
            <a:xfrm>
              <a:off x="3350458" y="642938"/>
              <a:ext cx="1307249" cy="828675"/>
            </a:xfrm>
            <a:custGeom>
              <a:avLst/>
              <a:gdLst/>
              <a:ahLst/>
              <a:cxnLst/>
              <a:rect l="0" t="0" r="0" b="0"/>
              <a:pathLst>
                <a:path w="1307249" h="828675">
                  <a:moveTo>
                    <a:pt x="7105" y="64293"/>
                  </a:moveTo>
                  <a:lnTo>
                    <a:pt x="7105" y="71143"/>
                  </a:lnTo>
                  <a:lnTo>
                    <a:pt x="2195" y="77082"/>
                  </a:lnTo>
                  <a:lnTo>
                    <a:pt x="954" y="81354"/>
                  </a:lnTo>
                  <a:lnTo>
                    <a:pt x="0" y="116617"/>
                  </a:lnTo>
                  <a:lnTo>
                    <a:pt x="760" y="144620"/>
                  </a:lnTo>
                  <a:lnTo>
                    <a:pt x="7237" y="178684"/>
                  </a:lnTo>
                  <a:lnTo>
                    <a:pt x="14322" y="210142"/>
                  </a:lnTo>
                  <a:lnTo>
                    <a:pt x="26370" y="244589"/>
                  </a:lnTo>
                  <a:lnTo>
                    <a:pt x="40461" y="278693"/>
                  </a:lnTo>
                  <a:lnTo>
                    <a:pt x="54731" y="310154"/>
                  </a:lnTo>
                  <a:lnTo>
                    <a:pt x="69017" y="344601"/>
                  </a:lnTo>
                  <a:lnTo>
                    <a:pt x="75367" y="360161"/>
                  </a:lnTo>
                  <a:lnTo>
                    <a:pt x="83966" y="394607"/>
                  </a:lnTo>
                  <a:lnTo>
                    <a:pt x="90844" y="414203"/>
                  </a:lnTo>
                  <a:lnTo>
                    <a:pt x="92740" y="423009"/>
                  </a:lnTo>
                  <a:lnTo>
                    <a:pt x="97477" y="433222"/>
                  </a:lnTo>
                  <a:lnTo>
                    <a:pt x="100028" y="445156"/>
                  </a:lnTo>
                  <a:lnTo>
                    <a:pt x="105481" y="456702"/>
                  </a:lnTo>
                  <a:lnTo>
                    <a:pt x="107184" y="461741"/>
                  </a:lnTo>
                  <a:lnTo>
                    <a:pt x="111811" y="469040"/>
                  </a:lnTo>
                  <a:lnTo>
                    <a:pt x="113535" y="477024"/>
                  </a:lnTo>
                  <a:lnTo>
                    <a:pt x="114248" y="509191"/>
                  </a:lnTo>
                  <a:lnTo>
                    <a:pt x="115049" y="516820"/>
                  </a:lnTo>
                  <a:lnTo>
                    <a:pt x="119914" y="530301"/>
                  </a:lnTo>
                  <a:lnTo>
                    <a:pt x="122002" y="546965"/>
                  </a:lnTo>
                  <a:lnTo>
                    <a:pt x="127020" y="557069"/>
                  </a:lnTo>
                  <a:lnTo>
                    <a:pt x="127529" y="559498"/>
                  </a:lnTo>
                  <a:lnTo>
                    <a:pt x="139163" y="581022"/>
                  </a:lnTo>
                  <a:lnTo>
                    <a:pt x="147020" y="590549"/>
                  </a:lnTo>
                  <a:lnTo>
                    <a:pt x="148664" y="595312"/>
                  </a:lnTo>
                  <a:lnTo>
                    <a:pt x="153628" y="600074"/>
                  </a:lnTo>
                  <a:lnTo>
                    <a:pt x="188062" y="631031"/>
                  </a:lnTo>
                  <a:lnTo>
                    <a:pt x="222511" y="658613"/>
                  </a:lnTo>
                  <a:lnTo>
                    <a:pt x="230105" y="661810"/>
                  </a:lnTo>
                  <a:lnTo>
                    <a:pt x="265781" y="674162"/>
                  </a:lnTo>
                  <a:lnTo>
                    <a:pt x="294542" y="683718"/>
                  </a:lnTo>
                  <a:lnTo>
                    <a:pt x="328795" y="686319"/>
                  </a:lnTo>
                  <a:lnTo>
                    <a:pt x="364321" y="695706"/>
                  </a:lnTo>
                  <a:lnTo>
                    <a:pt x="400015" y="701627"/>
                  </a:lnTo>
                  <a:lnTo>
                    <a:pt x="432379" y="709916"/>
                  </a:lnTo>
                  <a:lnTo>
                    <a:pt x="464436" y="714288"/>
                  </a:lnTo>
                  <a:lnTo>
                    <a:pt x="491243" y="719817"/>
                  </a:lnTo>
                  <a:lnTo>
                    <a:pt x="519294" y="726482"/>
                  </a:lnTo>
                  <a:lnTo>
                    <a:pt x="548507" y="732690"/>
                  </a:lnTo>
                  <a:lnTo>
                    <a:pt x="581152" y="735676"/>
                  </a:lnTo>
                  <a:lnTo>
                    <a:pt x="611285" y="741235"/>
                  </a:lnTo>
                  <a:lnTo>
                    <a:pt x="641116" y="747910"/>
                  </a:lnTo>
                  <a:lnTo>
                    <a:pt x="674737" y="754121"/>
                  </a:lnTo>
                  <a:lnTo>
                    <a:pt x="709835" y="757107"/>
                  </a:lnTo>
                  <a:lnTo>
                    <a:pt x="744576" y="762667"/>
                  </a:lnTo>
                  <a:lnTo>
                    <a:pt x="776124" y="768547"/>
                  </a:lnTo>
                  <a:lnTo>
                    <a:pt x="810255" y="771436"/>
                  </a:lnTo>
                  <a:lnTo>
                    <a:pt x="844709" y="776966"/>
                  </a:lnTo>
                  <a:lnTo>
                    <a:pt x="876173" y="783632"/>
                  </a:lnTo>
                  <a:lnTo>
                    <a:pt x="909484" y="790634"/>
                  </a:lnTo>
                  <a:lnTo>
                    <a:pt x="939815" y="797736"/>
                  </a:lnTo>
                  <a:lnTo>
                    <a:pt x="969704" y="804867"/>
                  </a:lnTo>
                  <a:lnTo>
                    <a:pt x="1002549" y="812007"/>
                  </a:lnTo>
                  <a:lnTo>
                    <a:pt x="1031948" y="818356"/>
                  </a:lnTo>
                  <a:lnTo>
                    <a:pt x="1065734" y="823020"/>
                  </a:lnTo>
                  <a:lnTo>
                    <a:pt x="1098955" y="827558"/>
                  </a:lnTo>
                  <a:lnTo>
                    <a:pt x="1128447" y="828454"/>
                  </a:lnTo>
                  <a:lnTo>
                    <a:pt x="1160570" y="828645"/>
                  </a:lnTo>
                  <a:lnTo>
                    <a:pt x="1194470" y="828673"/>
                  </a:lnTo>
                  <a:lnTo>
                    <a:pt x="1209207" y="828674"/>
                  </a:lnTo>
                  <a:lnTo>
                    <a:pt x="1210937" y="827881"/>
                  </a:lnTo>
                  <a:lnTo>
                    <a:pt x="1212091" y="826558"/>
                  </a:lnTo>
                  <a:lnTo>
                    <a:pt x="1214166" y="822971"/>
                  </a:lnTo>
                  <a:lnTo>
                    <a:pt x="1219004" y="816489"/>
                  </a:lnTo>
                  <a:lnTo>
                    <a:pt x="1221583" y="809542"/>
                  </a:lnTo>
                  <a:lnTo>
                    <a:pt x="1231386" y="793915"/>
                  </a:lnTo>
                  <a:lnTo>
                    <a:pt x="1241273" y="761916"/>
                  </a:lnTo>
                  <a:lnTo>
                    <a:pt x="1254145" y="732624"/>
                  </a:lnTo>
                  <a:lnTo>
                    <a:pt x="1260643" y="699668"/>
                  </a:lnTo>
                  <a:lnTo>
                    <a:pt x="1266026" y="664313"/>
                  </a:lnTo>
                  <a:lnTo>
                    <a:pt x="1274250" y="635782"/>
                  </a:lnTo>
                  <a:lnTo>
                    <a:pt x="1278608" y="601513"/>
                  </a:lnTo>
                  <a:lnTo>
                    <a:pt x="1284135" y="573601"/>
                  </a:lnTo>
                  <a:lnTo>
                    <a:pt x="1290006" y="545223"/>
                  </a:lnTo>
                  <a:lnTo>
                    <a:pt x="1292892" y="516706"/>
                  </a:lnTo>
                  <a:lnTo>
                    <a:pt x="1297628" y="488148"/>
                  </a:lnTo>
                  <a:lnTo>
                    <a:pt x="1300178" y="459579"/>
                  </a:lnTo>
                  <a:lnTo>
                    <a:pt x="1304814" y="431005"/>
                  </a:lnTo>
                  <a:lnTo>
                    <a:pt x="1306540" y="402431"/>
                  </a:lnTo>
                  <a:lnTo>
                    <a:pt x="1307052" y="373856"/>
                  </a:lnTo>
                  <a:lnTo>
                    <a:pt x="1307203" y="345281"/>
                  </a:lnTo>
                  <a:lnTo>
                    <a:pt x="1307248" y="316706"/>
                  </a:lnTo>
                  <a:lnTo>
                    <a:pt x="1306468" y="288925"/>
                  </a:lnTo>
                  <a:lnTo>
                    <a:pt x="1301612" y="255685"/>
                  </a:lnTo>
                  <a:lnTo>
                    <a:pt x="1300417" y="222573"/>
                  </a:lnTo>
                  <a:lnTo>
                    <a:pt x="1300181" y="193101"/>
                  </a:lnTo>
                  <a:lnTo>
                    <a:pt x="1300135" y="164349"/>
                  </a:lnTo>
                  <a:lnTo>
                    <a:pt x="1302243" y="142887"/>
                  </a:lnTo>
                  <a:lnTo>
                    <a:pt x="1306605" y="107951"/>
                  </a:lnTo>
                  <a:lnTo>
                    <a:pt x="1306415" y="76478"/>
                  </a:lnTo>
                  <a:lnTo>
                    <a:pt x="1300415" y="41903"/>
                  </a:lnTo>
                  <a:lnTo>
                    <a:pt x="1299347" y="23101"/>
                  </a:lnTo>
                  <a:lnTo>
                    <a:pt x="1293422" y="6100"/>
                  </a:lnTo>
                  <a:lnTo>
                    <a:pt x="1293274" y="4066"/>
                  </a:lnTo>
                  <a:lnTo>
                    <a:pt x="1292382" y="2711"/>
                  </a:lnTo>
                  <a:lnTo>
                    <a:pt x="1290994" y="1807"/>
                  </a:lnTo>
                  <a:lnTo>
                    <a:pt x="1286137" y="105"/>
                  </a:lnTo>
                  <a:lnTo>
                    <a:pt x="127869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SMARTInkShape-2371"/>
            <p:cNvSpPr/>
            <p:nvPr/>
          </p:nvSpPr>
          <p:spPr>
            <a:xfrm>
              <a:off x="3378995" y="692944"/>
              <a:ext cx="7144" cy="78582"/>
            </a:xfrm>
            <a:custGeom>
              <a:avLst/>
              <a:gdLst/>
              <a:ahLst/>
              <a:cxnLst/>
              <a:rect l="0" t="0" r="0" b="0"/>
              <a:pathLst>
                <a:path w="7144" h="78582">
                  <a:moveTo>
                    <a:pt x="7143" y="0"/>
                  </a:moveTo>
                  <a:lnTo>
                    <a:pt x="7143" y="6849"/>
                  </a:lnTo>
                  <a:lnTo>
                    <a:pt x="2233" y="12789"/>
                  </a:lnTo>
                  <a:lnTo>
                    <a:pt x="293" y="20136"/>
                  </a:lnTo>
                  <a:lnTo>
                    <a:pt x="2" y="55570"/>
                  </a:lnTo>
                  <a:lnTo>
                    <a:pt x="0" y="62570"/>
                  </a:lnTo>
                  <a:lnTo>
                    <a:pt x="7143" y="785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SMARTInkShape-2372"/>
            <p:cNvSpPr/>
            <p:nvPr/>
          </p:nvSpPr>
          <p:spPr>
            <a:xfrm>
              <a:off x="4607719" y="664369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0" y="14287"/>
                  </a:moveTo>
                  <a:lnTo>
                    <a:pt x="0" y="21344"/>
                  </a:lnTo>
                  <a:lnTo>
                    <a:pt x="7143" y="21431"/>
                  </a:lnTo>
                  <a:lnTo>
                    <a:pt x="7144" y="14313"/>
                  </a:lnTo>
                  <a:lnTo>
                    <a:pt x="993" y="14289"/>
                  </a:lnTo>
                  <a:lnTo>
                    <a:pt x="662" y="1349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SMARTInkShape-2373"/>
            <p:cNvSpPr/>
            <p:nvPr/>
          </p:nvSpPr>
          <p:spPr>
            <a:xfrm>
              <a:off x="4179094" y="435769"/>
              <a:ext cx="14288" cy="242556"/>
            </a:xfrm>
            <a:custGeom>
              <a:avLst/>
              <a:gdLst/>
              <a:ahLst/>
              <a:cxnLst/>
              <a:rect l="0" t="0" r="0" b="0"/>
              <a:pathLst>
                <a:path w="14288" h="242556">
                  <a:moveTo>
                    <a:pt x="14287" y="0"/>
                  </a:moveTo>
                  <a:lnTo>
                    <a:pt x="14287" y="9943"/>
                  </a:lnTo>
                  <a:lnTo>
                    <a:pt x="13494" y="11391"/>
                  </a:lnTo>
                  <a:lnTo>
                    <a:pt x="12171" y="12356"/>
                  </a:lnTo>
                  <a:lnTo>
                    <a:pt x="10495" y="13000"/>
                  </a:lnTo>
                  <a:lnTo>
                    <a:pt x="9378" y="15017"/>
                  </a:lnTo>
                  <a:lnTo>
                    <a:pt x="5158" y="45300"/>
                  </a:lnTo>
                  <a:lnTo>
                    <a:pt x="679" y="79696"/>
                  </a:lnTo>
                  <a:lnTo>
                    <a:pt x="134" y="112874"/>
                  </a:lnTo>
                  <a:lnTo>
                    <a:pt x="26" y="146385"/>
                  </a:lnTo>
                  <a:lnTo>
                    <a:pt x="5" y="177082"/>
                  </a:lnTo>
                  <a:lnTo>
                    <a:pt x="0" y="211968"/>
                  </a:lnTo>
                  <a:lnTo>
                    <a:pt x="0" y="242555"/>
                  </a:lnTo>
                  <a:lnTo>
                    <a:pt x="0" y="209828"/>
                  </a:lnTo>
                  <a:lnTo>
                    <a:pt x="0" y="1857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SMARTInkShape-2374"/>
            <p:cNvSpPr/>
            <p:nvPr/>
          </p:nvSpPr>
          <p:spPr>
            <a:xfrm>
              <a:off x="4164806" y="422485"/>
              <a:ext cx="192872" cy="234741"/>
            </a:xfrm>
            <a:custGeom>
              <a:avLst/>
              <a:gdLst/>
              <a:ahLst/>
              <a:cxnLst/>
              <a:rect l="0" t="0" r="0" b="0"/>
              <a:pathLst>
                <a:path w="192872" h="234741">
                  <a:moveTo>
                    <a:pt x="14288" y="34715"/>
                  </a:moveTo>
                  <a:lnTo>
                    <a:pt x="14288" y="28564"/>
                  </a:lnTo>
                  <a:lnTo>
                    <a:pt x="45351" y="19839"/>
                  </a:lnTo>
                  <a:lnTo>
                    <a:pt x="78909" y="9238"/>
                  </a:lnTo>
                  <a:lnTo>
                    <a:pt x="114343" y="6548"/>
                  </a:lnTo>
                  <a:lnTo>
                    <a:pt x="137181" y="5427"/>
                  </a:lnTo>
                  <a:lnTo>
                    <a:pt x="161803" y="0"/>
                  </a:lnTo>
                  <a:lnTo>
                    <a:pt x="169279" y="1559"/>
                  </a:lnTo>
                  <a:lnTo>
                    <a:pt x="177951" y="4783"/>
                  </a:lnTo>
                  <a:lnTo>
                    <a:pt x="180546" y="5235"/>
                  </a:lnTo>
                  <a:lnTo>
                    <a:pt x="185547" y="7854"/>
                  </a:lnTo>
                  <a:lnTo>
                    <a:pt x="187992" y="9664"/>
                  </a:lnTo>
                  <a:lnTo>
                    <a:pt x="190708" y="13792"/>
                  </a:lnTo>
                  <a:lnTo>
                    <a:pt x="192238" y="20578"/>
                  </a:lnTo>
                  <a:lnTo>
                    <a:pt x="192871" y="54186"/>
                  </a:lnTo>
                  <a:lnTo>
                    <a:pt x="192085" y="72898"/>
                  </a:lnTo>
                  <a:lnTo>
                    <a:pt x="184062" y="108274"/>
                  </a:lnTo>
                  <a:lnTo>
                    <a:pt x="176957" y="141430"/>
                  </a:lnTo>
                  <a:lnTo>
                    <a:pt x="173898" y="151994"/>
                  </a:lnTo>
                  <a:lnTo>
                    <a:pt x="166756" y="186436"/>
                  </a:lnTo>
                  <a:lnTo>
                    <a:pt x="163728" y="209927"/>
                  </a:lnTo>
                  <a:lnTo>
                    <a:pt x="158695" y="220255"/>
                  </a:lnTo>
                  <a:lnTo>
                    <a:pt x="157163" y="234737"/>
                  </a:lnTo>
                  <a:lnTo>
                    <a:pt x="141069" y="234740"/>
                  </a:lnTo>
                  <a:lnTo>
                    <a:pt x="106764" y="223349"/>
                  </a:lnTo>
                  <a:lnTo>
                    <a:pt x="71465" y="215797"/>
                  </a:lnTo>
                  <a:lnTo>
                    <a:pt x="39899" y="208618"/>
                  </a:lnTo>
                  <a:lnTo>
                    <a:pt x="11146" y="205587"/>
                  </a:lnTo>
                  <a:lnTo>
                    <a:pt x="482" y="199324"/>
                  </a:lnTo>
                  <a:lnTo>
                    <a:pt x="0" y="19187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9" name="SMARTInkShape-Group1055"/>
          <p:cNvGrpSpPr/>
          <p:nvPr/>
        </p:nvGrpSpPr>
        <p:grpSpPr>
          <a:xfrm>
            <a:off x="3165134" y="100068"/>
            <a:ext cx="989194" cy="607055"/>
            <a:chOff x="3165134" y="100068"/>
            <a:chExt cx="989194" cy="607055"/>
          </a:xfrm>
        </p:grpSpPr>
        <p:sp>
          <p:nvSpPr>
            <p:cNvPr id="265" name="SMARTInkShape-2375"/>
            <p:cNvSpPr/>
            <p:nvPr/>
          </p:nvSpPr>
          <p:spPr>
            <a:xfrm>
              <a:off x="3165134" y="150019"/>
              <a:ext cx="63842" cy="557104"/>
            </a:xfrm>
            <a:custGeom>
              <a:avLst/>
              <a:gdLst/>
              <a:ahLst/>
              <a:cxnLst/>
              <a:rect l="0" t="0" r="0" b="0"/>
              <a:pathLst>
                <a:path w="63842" h="557104">
                  <a:moveTo>
                    <a:pt x="13835" y="0"/>
                  </a:moveTo>
                  <a:lnTo>
                    <a:pt x="13835" y="31374"/>
                  </a:lnTo>
                  <a:lnTo>
                    <a:pt x="11718" y="50835"/>
                  </a:lnTo>
                  <a:lnTo>
                    <a:pt x="7353" y="85834"/>
                  </a:lnTo>
                  <a:lnTo>
                    <a:pt x="4705" y="116438"/>
                  </a:lnTo>
                  <a:lnTo>
                    <a:pt x="1075" y="143508"/>
                  </a:lnTo>
                  <a:lnTo>
                    <a:pt x="0" y="173754"/>
                  </a:lnTo>
                  <a:lnTo>
                    <a:pt x="1798" y="205735"/>
                  </a:lnTo>
                  <a:lnTo>
                    <a:pt x="5241" y="237435"/>
                  </a:lnTo>
                  <a:lnTo>
                    <a:pt x="6261" y="271964"/>
                  </a:lnTo>
                  <a:lnTo>
                    <a:pt x="8680" y="307330"/>
                  </a:lnTo>
                  <a:lnTo>
                    <a:pt x="12308" y="342944"/>
                  </a:lnTo>
                  <a:lnTo>
                    <a:pt x="15499" y="378632"/>
                  </a:lnTo>
                  <a:lnTo>
                    <a:pt x="19355" y="412224"/>
                  </a:lnTo>
                  <a:lnTo>
                    <a:pt x="20498" y="442286"/>
                  </a:lnTo>
                  <a:lnTo>
                    <a:pt x="24676" y="477096"/>
                  </a:lnTo>
                  <a:lnTo>
                    <a:pt x="31612" y="511416"/>
                  </a:lnTo>
                  <a:lnTo>
                    <a:pt x="40778" y="545814"/>
                  </a:lnTo>
                  <a:lnTo>
                    <a:pt x="41685" y="548971"/>
                  </a:lnTo>
                  <a:lnTo>
                    <a:pt x="42381" y="556844"/>
                  </a:lnTo>
                  <a:lnTo>
                    <a:pt x="46194" y="557103"/>
                  </a:lnTo>
                  <a:lnTo>
                    <a:pt x="47314" y="556346"/>
                  </a:lnTo>
                  <a:lnTo>
                    <a:pt x="48060" y="555047"/>
                  </a:lnTo>
                  <a:lnTo>
                    <a:pt x="48890" y="550694"/>
                  </a:lnTo>
                  <a:lnTo>
                    <a:pt x="50151" y="539318"/>
                  </a:lnTo>
                  <a:lnTo>
                    <a:pt x="63841" y="50720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SMARTInkShape-2376"/>
            <p:cNvSpPr/>
            <p:nvPr/>
          </p:nvSpPr>
          <p:spPr>
            <a:xfrm>
              <a:off x="3178969" y="100068"/>
              <a:ext cx="314325" cy="599931"/>
            </a:xfrm>
            <a:custGeom>
              <a:avLst/>
              <a:gdLst/>
              <a:ahLst/>
              <a:cxnLst/>
              <a:rect l="0" t="0" r="0" b="0"/>
              <a:pathLst>
                <a:path w="314325" h="599931">
                  <a:moveTo>
                    <a:pt x="0" y="85670"/>
                  </a:moveTo>
                  <a:lnTo>
                    <a:pt x="3792" y="81877"/>
                  </a:lnTo>
                  <a:lnTo>
                    <a:pt x="5654" y="77899"/>
                  </a:lnTo>
                  <a:lnTo>
                    <a:pt x="6151" y="75726"/>
                  </a:lnTo>
                  <a:lnTo>
                    <a:pt x="10642" y="68877"/>
                  </a:lnTo>
                  <a:lnTo>
                    <a:pt x="18477" y="59451"/>
                  </a:lnTo>
                  <a:lnTo>
                    <a:pt x="22143" y="51531"/>
                  </a:lnTo>
                  <a:lnTo>
                    <a:pt x="32567" y="37151"/>
                  </a:lnTo>
                  <a:lnTo>
                    <a:pt x="33617" y="34274"/>
                  </a:lnTo>
                  <a:lnTo>
                    <a:pt x="39018" y="28960"/>
                  </a:lnTo>
                  <a:lnTo>
                    <a:pt x="69832" y="9487"/>
                  </a:lnTo>
                  <a:lnTo>
                    <a:pt x="87366" y="3125"/>
                  </a:lnTo>
                  <a:lnTo>
                    <a:pt x="121659" y="363"/>
                  </a:lnTo>
                  <a:lnTo>
                    <a:pt x="157191" y="0"/>
                  </a:lnTo>
                  <a:lnTo>
                    <a:pt x="170669" y="763"/>
                  </a:lnTo>
                  <a:lnTo>
                    <a:pt x="197227" y="9891"/>
                  </a:lnTo>
                  <a:lnTo>
                    <a:pt x="211702" y="19871"/>
                  </a:lnTo>
                  <a:lnTo>
                    <a:pt x="220031" y="27586"/>
                  </a:lnTo>
                  <a:lnTo>
                    <a:pt x="224791" y="36307"/>
                  </a:lnTo>
                  <a:lnTo>
                    <a:pt x="233920" y="66411"/>
                  </a:lnTo>
                  <a:lnTo>
                    <a:pt x="237320" y="84197"/>
                  </a:lnTo>
                  <a:lnTo>
                    <a:pt x="241238" y="101637"/>
                  </a:lnTo>
                  <a:lnTo>
                    <a:pt x="242670" y="136691"/>
                  </a:lnTo>
                  <a:lnTo>
                    <a:pt x="242844" y="169949"/>
                  </a:lnTo>
                  <a:lnTo>
                    <a:pt x="242879" y="199684"/>
                  </a:lnTo>
                  <a:lnTo>
                    <a:pt x="247795" y="229282"/>
                  </a:lnTo>
                  <a:lnTo>
                    <a:pt x="249589" y="262763"/>
                  </a:lnTo>
                  <a:lnTo>
                    <a:pt x="249944" y="292542"/>
                  </a:lnTo>
                  <a:lnTo>
                    <a:pt x="250014" y="321355"/>
                  </a:lnTo>
                  <a:lnTo>
                    <a:pt x="252144" y="349977"/>
                  </a:lnTo>
                  <a:lnTo>
                    <a:pt x="256181" y="382353"/>
                  </a:lnTo>
                  <a:lnTo>
                    <a:pt x="262698" y="415330"/>
                  </a:lnTo>
                  <a:lnTo>
                    <a:pt x="265955" y="433907"/>
                  </a:lnTo>
                  <a:lnTo>
                    <a:pt x="276440" y="464197"/>
                  </a:lnTo>
                  <a:lnTo>
                    <a:pt x="292906" y="497746"/>
                  </a:lnTo>
                  <a:lnTo>
                    <a:pt x="312914" y="526837"/>
                  </a:lnTo>
                  <a:lnTo>
                    <a:pt x="314320" y="535681"/>
                  </a:lnTo>
                  <a:lnTo>
                    <a:pt x="314324" y="535717"/>
                  </a:lnTo>
                  <a:lnTo>
                    <a:pt x="299890" y="535725"/>
                  </a:lnTo>
                  <a:lnTo>
                    <a:pt x="293886" y="537842"/>
                  </a:lnTo>
                  <a:lnTo>
                    <a:pt x="291174" y="539518"/>
                  </a:lnTo>
                  <a:lnTo>
                    <a:pt x="260189" y="546368"/>
                  </a:lnTo>
                  <a:lnTo>
                    <a:pt x="224886" y="553486"/>
                  </a:lnTo>
                  <a:lnTo>
                    <a:pt x="195175" y="557226"/>
                  </a:lnTo>
                  <a:lnTo>
                    <a:pt x="163511" y="563212"/>
                  </a:lnTo>
                  <a:lnTo>
                    <a:pt x="136253" y="566274"/>
                  </a:lnTo>
                  <a:lnTo>
                    <a:pt x="121598" y="569913"/>
                  </a:lnTo>
                  <a:lnTo>
                    <a:pt x="112781" y="571557"/>
                  </a:lnTo>
                  <a:lnTo>
                    <a:pt x="98058" y="577506"/>
                  </a:lnTo>
                  <a:lnTo>
                    <a:pt x="88190" y="579168"/>
                  </a:lnTo>
                  <a:lnTo>
                    <a:pt x="78598" y="584200"/>
                  </a:lnTo>
                  <a:lnTo>
                    <a:pt x="66014" y="586466"/>
                  </a:lnTo>
                  <a:lnTo>
                    <a:pt x="59335" y="590624"/>
                  </a:lnTo>
                  <a:lnTo>
                    <a:pt x="49967" y="592431"/>
                  </a:lnTo>
                  <a:lnTo>
                    <a:pt x="47599" y="592579"/>
                  </a:lnTo>
                  <a:lnTo>
                    <a:pt x="42851" y="594861"/>
                  </a:lnTo>
                  <a:lnTo>
                    <a:pt x="35842" y="599930"/>
                  </a:lnTo>
                  <a:lnTo>
                    <a:pt x="35719" y="5928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SMARTInkShape-2377"/>
            <p:cNvSpPr/>
            <p:nvPr/>
          </p:nvSpPr>
          <p:spPr>
            <a:xfrm>
              <a:off x="3579019" y="343904"/>
              <a:ext cx="249672" cy="341592"/>
            </a:xfrm>
            <a:custGeom>
              <a:avLst/>
              <a:gdLst/>
              <a:ahLst/>
              <a:cxnLst/>
              <a:rect l="0" t="0" r="0" b="0"/>
              <a:pathLst>
                <a:path w="249672" h="341592">
                  <a:moveTo>
                    <a:pt x="0" y="6140"/>
                  </a:moveTo>
                  <a:lnTo>
                    <a:pt x="0" y="16989"/>
                  </a:lnTo>
                  <a:lnTo>
                    <a:pt x="794" y="18135"/>
                  </a:lnTo>
                  <a:lnTo>
                    <a:pt x="2116" y="18899"/>
                  </a:lnTo>
                  <a:lnTo>
                    <a:pt x="3792" y="19408"/>
                  </a:lnTo>
                  <a:lnTo>
                    <a:pt x="4909" y="21336"/>
                  </a:lnTo>
                  <a:lnTo>
                    <a:pt x="12667" y="51451"/>
                  </a:lnTo>
                  <a:lnTo>
                    <a:pt x="14145" y="86425"/>
                  </a:lnTo>
                  <a:lnTo>
                    <a:pt x="14268" y="119870"/>
                  </a:lnTo>
                  <a:lnTo>
                    <a:pt x="14285" y="150037"/>
                  </a:lnTo>
                  <a:lnTo>
                    <a:pt x="15081" y="172088"/>
                  </a:lnTo>
                  <a:lnTo>
                    <a:pt x="20769" y="205453"/>
                  </a:lnTo>
                  <a:lnTo>
                    <a:pt x="27047" y="240701"/>
                  </a:lnTo>
                  <a:lnTo>
                    <a:pt x="30239" y="255821"/>
                  </a:lnTo>
                  <a:lnTo>
                    <a:pt x="33283" y="266334"/>
                  </a:lnTo>
                  <a:lnTo>
                    <a:pt x="40414" y="299945"/>
                  </a:lnTo>
                  <a:lnTo>
                    <a:pt x="42930" y="309799"/>
                  </a:lnTo>
                  <a:lnTo>
                    <a:pt x="48373" y="320239"/>
                  </a:lnTo>
                  <a:lnTo>
                    <a:pt x="49280" y="323540"/>
                  </a:lnTo>
                  <a:lnTo>
                    <a:pt x="49522" y="323308"/>
                  </a:lnTo>
                  <a:lnTo>
                    <a:pt x="49997" y="289986"/>
                  </a:lnTo>
                  <a:lnTo>
                    <a:pt x="45095" y="258029"/>
                  </a:lnTo>
                  <a:lnTo>
                    <a:pt x="41186" y="225846"/>
                  </a:lnTo>
                  <a:lnTo>
                    <a:pt x="33006" y="192943"/>
                  </a:lnTo>
                  <a:lnTo>
                    <a:pt x="28657" y="163513"/>
                  </a:lnTo>
                  <a:lnTo>
                    <a:pt x="20977" y="134769"/>
                  </a:lnTo>
                  <a:lnTo>
                    <a:pt x="12758" y="99639"/>
                  </a:lnTo>
                  <a:lnTo>
                    <a:pt x="8252" y="83876"/>
                  </a:lnTo>
                  <a:lnTo>
                    <a:pt x="7173" y="60948"/>
                  </a:lnTo>
                  <a:lnTo>
                    <a:pt x="8750" y="58554"/>
                  </a:lnTo>
                  <a:lnTo>
                    <a:pt x="20573" y="46891"/>
                  </a:lnTo>
                  <a:lnTo>
                    <a:pt x="23240" y="42832"/>
                  </a:lnTo>
                  <a:lnTo>
                    <a:pt x="32554" y="36206"/>
                  </a:lnTo>
                  <a:lnTo>
                    <a:pt x="65611" y="23005"/>
                  </a:lnTo>
                  <a:lnTo>
                    <a:pt x="100743" y="13322"/>
                  </a:lnTo>
                  <a:lnTo>
                    <a:pt x="134464" y="7559"/>
                  </a:lnTo>
                  <a:lnTo>
                    <a:pt x="164056" y="6420"/>
                  </a:lnTo>
                  <a:lnTo>
                    <a:pt x="190715" y="4078"/>
                  </a:lnTo>
                  <a:lnTo>
                    <a:pt x="211503" y="0"/>
                  </a:lnTo>
                  <a:lnTo>
                    <a:pt x="219149" y="1559"/>
                  </a:lnTo>
                  <a:lnTo>
                    <a:pt x="225987" y="4104"/>
                  </a:lnTo>
                  <a:lnTo>
                    <a:pt x="237174" y="6330"/>
                  </a:lnTo>
                  <a:lnTo>
                    <a:pt x="239079" y="7854"/>
                  </a:lnTo>
                  <a:lnTo>
                    <a:pt x="247295" y="18272"/>
                  </a:lnTo>
                  <a:lnTo>
                    <a:pt x="248815" y="22909"/>
                  </a:lnTo>
                  <a:lnTo>
                    <a:pt x="249671" y="33774"/>
                  </a:lnTo>
                  <a:lnTo>
                    <a:pt x="243528" y="66549"/>
                  </a:lnTo>
                  <a:lnTo>
                    <a:pt x="242150" y="101529"/>
                  </a:lnTo>
                  <a:lnTo>
                    <a:pt x="236744" y="135059"/>
                  </a:lnTo>
                  <a:lnTo>
                    <a:pt x="235875" y="164835"/>
                  </a:lnTo>
                  <a:lnTo>
                    <a:pt x="235761" y="198429"/>
                  </a:lnTo>
                  <a:lnTo>
                    <a:pt x="235746" y="228616"/>
                  </a:lnTo>
                  <a:lnTo>
                    <a:pt x="235744" y="260605"/>
                  </a:lnTo>
                  <a:lnTo>
                    <a:pt x="235744" y="295902"/>
                  </a:lnTo>
                  <a:lnTo>
                    <a:pt x="235744" y="304667"/>
                  </a:lnTo>
                  <a:lnTo>
                    <a:pt x="230089" y="313749"/>
                  </a:lnTo>
                  <a:lnTo>
                    <a:pt x="229593" y="315988"/>
                  </a:lnTo>
                  <a:lnTo>
                    <a:pt x="225102" y="322931"/>
                  </a:lnTo>
                  <a:lnTo>
                    <a:pt x="214951" y="330015"/>
                  </a:lnTo>
                  <a:lnTo>
                    <a:pt x="201890" y="333349"/>
                  </a:lnTo>
                  <a:lnTo>
                    <a:pt x="178526" y="336684"/>
                  </a:lnTo>
                  <a:lnTo>
                    <a:pt x="168245" y="339580"/>
                  </a:lnTo>
                  <a:lnTo>
                    <a:pt x="135309" y="341591"/>
                  </a:lnTo>
                  <a:lnTo>
                    <a:pt x="102795" y="341084"/>
                  </a:lnTo>
                  <a:lnTo>
                    <a:pt x="77613" y="334619"/>
                  </a:lnTo>
                  <a:lnTo>
                    <a:pt x="75555" y="333076"/>
                  </a:lnTo>
                  <a:lnTo>
                    <a:pt x="65528" y="321778"/>
                  </a:lnTo>
                  <a:lnTo>
                    <a:pt x="64294" y="30617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SMARTInkShape-2378"/>
            <p:cNvSpPr/>
            <p:nvPr/>
          </p:nvSpPr>
          <p:spPr>
            <a:xfrm>
              <a:off x="3900488" y="328613"/>
              <a:ext cx="253840" cy="363902"/>
            </a:xfrm>
            <a:custGeom>
              <a:avLst/>
              <a:gdLst/>
              <a:ahLst/>
              <a:cxnLst/>
              <a:rect l="0" t="0" r="0" b="0"/>
              <a:pathLst>
                <a:path w="253840" h="363902">
                  <a:moveTo>
                    <a:pt x="0" y="0"/>
                  </a:moveTo>
                  <a:lnTo>
                    <a:pt x="0" y="6150"/>
                  </a:lnTo>
                  <a:lnTo>
                    <a:pt x="4909" y="12650"/>
                  </a:lnTo>
                  <a:lnTo>
                    <a:pt x="6150" y="16999"/>
                  </a:lnTo>
                  <a:lnTo>
                    <a:pt x="9129" y="36389"/>
                  </a:lnTo>
                  <a:lnTo>
                    <a:pt x="11995" y="46335"/>
                  </a:lnTo>
                  <a:lnTo>
                    <a:pt x="13834" y="74240"/>
                  </a:lnTo>
                  <a:lnTo>
                    <a:pt x="14153" y="100842"/>
                  </a:lnTo>
                  <a:lnTo>
                    <a:pt x="16364" y="128833"/>
                  </a:lnTo>
                  <a:lnTo>
                    <a:pt x="19930" y="159352"/>
                  </a:lnTo>
                  <a:lnTo>
                    <a:pt x="23103" y="191413"/>
                  </a:lnTo>
                  <a:lnTo>
                    <a:pt x="29070" y="221021"/>
                  </a:lnTo>
                  <a:lnTo>
                    <a:pt x="33748" y="249902"/>
                  </a:lnTo>
                  <a:lnTo>
                    <a:pt x="39122" y="284313"/>
                  </a:lnTo>
                  <a:lnTo>
                    <a:pt x="46326" y="318543"/>
                  </a:lnTo>
                  <a:lnTo>
                    <a:pt x="51638" y="340711"/>
                  </a:lnTo>
                  <a:lnTo>
                    <a:pt x="54700" y="346689"/>
                  </a:lnTo>
                  <a:lnTo>
                    <a:pt x="56665" y="356995"/>
                  </a:lnTo>
                  <a:lnTo>
                    <a:pt x="57121" y="363901"/>
                  </a:lnTo>
                  <a:lnTo>
                    <a:pt x="57141" y="360411"/>
                  </a:lnTo>
                  <a:lnTo>
                    <a:pt x="55029" y="356503"/>
                  </a:lnTo>
                  <a:lnTo>
                    <a:pt x="47206" y="347527"/>
                  </a:lnTo>
                  <a:lnTo>
                    <a:pt x="44793" y="338606"/>
                  </a:lnTo>
                  <a:lnTo>
                    <a:pt x="37413" y="306615"/>
                  </a:lnTo>
                  <a:lnTo>
                    <a:pt x="29895" y="271387"/>
                  </a:lnTo>
                  <a:lnTo>
                    <a:pt x="23094" y="235733"/>
                  </a:lnTo>
                  <a:lnTo>
                    <a:pt x="21650" y="200023"/>
                  </a:lnTo>
                  <a:lnTo>
                    <a:pt x="21460" y="168098"/>
                  </a:lnTo>
                  <a:lnTo>
                    <a:pt x="21433" y="135877"/>
                  </a:lnTo>
                  <a:lnTo>
                    <a:pt x="22225" y="118621"/>
                  </a:lnTo>
                  <a:lnTo>
                    <a:pt x="32073" y="87095"/>
                  </a:lnTo>
                  <a:lnTo>
                    <a:pt x="38331" y="80248"/>
                  </a:lnTo>
                  <a:lnTo>
                    <a:pt x="55284" y="69385"/>
                  </a:lnTo>
                  <a:lnTo>
                    <a:pt x="86419" y="62847"/>
                  </a:lnTo>
                  <a:lnTo>
                    <a:pt x="118229" y="54483"/>
                  </a:lnTo>
                  <a:lnTo>
                    <a:pt x="149383" y="50890"/>
                  </a:lnTo>
                  <a:lnTo>
                    <a:pt x="180585" y="52297"/>
                  </a:lnTo>
                  <a:lnTo>
                    <a:pt x="215074" y="56511"/>
                  </a:lnTo>
                  <a:lnTo>
                    <a:pt x="229707" y="57754"/>
                  </a:lnTo>
                  <a:lnTo>
                    <a:pt x="239423" y="62797"/>
                  </a:lnTo>
                  <a:lnTo>
                    <a:pt x="253363" y="74846"/>
                  </a:lnTo>
                  <a:lnTo>
                    <a:pt x="253839" y="76885"/>
                  </a:lnTo>
                  <a:lnTo>
                    <a:pt x="253364" y="79037"/>
                  </a:lnTo>
                  <a:lnTo>
                    <a:pt x="252253" y="81266"/>
                  </a:lnTo>
                  <a:lnTo>
                    <a:pt x="244463" y="114497"/>
                  </a:lnTo>
                  <a:lnTo>
                    <a:pt x="241237" y="128646"/>
                  </a:lnTo>
                  <a:lnTo>
                    <a:pt x="230571" y="159284"/>
                  </a:lnTo>
                  <a:lnTo>
                    <a:pt x="223950" y="193160"/>
                  </a:lnTo>
                  <a:lnTo>
                    <a:pt x="219832" y="223628"/>
                  </a:lnTo>
                  <a:lnTo>
                    <a:pt x="215402" y="256192"/>
                  </a:lnTo>
                  <a:lnTo>
                    <a:pt x="208801" y="290647"/>
                  </a:lnTo>
                  <a:lnTo>
                    <a:pt x="205535" y="306515"/>
                  </a:lnTo>
                  <a:lnTo>
                    <a:pt x="201657" y="321271"/>
                  </a:lnTo>
                  <a:lnTo>
                    <a:pt x="201113" y="326099"/>
                  </a:lnTo>
                  <a:lnTo>
                    <a:pt x="199956" y="329318"/>
                  </a:lnTo>
                  <a:lnTo>
                    <a:pt x="198392" y="331464"/>
                  </a:lnTo>
                  <a:lnTo>
                    <a:pt x="180911" y="346980"/>
                  </a:lnTo>
                  <a:lnTo>
                    <a:pt x="173812" y="349135"/>
                  </a:lnTo>
                  <a:lnTo>
                    <a:pt x="139420" y="350020"/>
                  </a:lnTo>
                  <a:lnTo>
                    <a:pt x="121213" y="349243"/>
                  </a:lnTo>
                  <a:lnTo>
                    <a:pt x="91740" y="343892"/>
                  </a:lnTo>
                  <a:lnTo>
                    <a:pt x="59118" y="343030"/>
                  </a:lnTo>
                  <a:lnTo>
                    <a:pt x="42281" y="342925"/>
                  </a:lnTo>
                  <a:lnTo>
                    <a:pt x="36518" y="340794"/>
                  </a:lnTo>
                  <a:lnTo>
                    <a:pt x="33870" y="339115"/>
                  </a:lnTo>
                  <a:lnTo>
                    <a:pt x="32105" y="337201"/>
                  </a:lnTo>
                  <a:lnTo>
                    <a:pt x="29039" y="329900"/>
                  </a:lnTo>
                  <a:lnTo>
                    <a:pt x="30898" y="327068"/>
                  </a:lnTo>
                  <a:lnTo>
                    <a:pt x="35718" y="32146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0" name="SMARTInkShape-2379"/>
          <p:cNvSpPr/>
          <p:nvPr/>
        </p:nvSpPr>
        <p:spPr>
          <a:xfrm>
            <a:off x="3689481" y="3430022"/>
            <a:ext cx="75276" cy="563335"/>
          </a:xfrm>
          <a:custGeom>
            <a:avLst/>
            <a:gdLst/>
            <a:ahLst/>
            <a:cxnLst/>
            <a:rect l="0" t="0" r="0" b="0"/>
            <a:pathLst>
              <a:path w="75276" h="563335">
                <a:moveTo>
                  <a:pt x="25269" y="70416"/>
                </a:moveTo>
                <a:lnTo>
                  <a:pt x="25269" y="46298"/>
                </a:lnTo>
                <a:lnTo>
                  <a:pt x="27386" y="41705"/>
                </a:lnTo>
                <a:lnTo>
                  <a:pt x="30178" y="37018"/>
                </a:lnTo>
                <a:lnTo>
                  <a:pt x="31420" y="32289"/>
                </a:lnTo>
                <a:lnTo>
                  <a:pt x="32545" y="30710"/>
                </a:lnTo>
                <a:lnTo>
                  <a:pt x="34088" y="29658"/>
                </a:lnTo>
                <a:lnTo>
                  <a:pt x="37920" y="27695"/>
                </a:lnTo>
                <a:lnTo>
                  <a:pt x="59274" y="8618"/>
                </a:lnTo>
                <a:lnTo>
                  <a:pt x="66808" y="6450"/>
                </a:lnTo>
                <a:lnTo>
                  <a:pt x="74166" y="0"/>
                </a:lnTo>
                <a:lnTo>
                  <a:pt x="74536" y="453"/>
                </a:lnTo>
                <a:lnTo>
                  <a:pt x="75178" y="5218"/>
                </a:lnTo>
                <a:lnTo>
                  <a:pt x="73115" y="5720"/>
                </a:lnTo>
                <a:lnTo>
                  <a:pt x="71454" y="5854"/>
                </a:lnTo>
                <a:lnTo>
                  <a:pt x="67492" y="8119"/>
                </a:lnTo>
                <a:lnTo>
                  <a:pt x="63085" y="10978"/>
                </a:lnTo>
                <a:lnTo>
                  <a:pt x="56141" y="13381"/>
                </a:lnTo>
                <a:lnTo>
                  <a:pt x="37021" y="24597"/>
                </a:lnTo>
                <a:lnTo>
                  <a:pt x="28310" y="27471"/>
                </a:lnTo>
                <a:lnTo>
                  <a:pt x="15831" y="37381"/>
                </a:lnTo>
                <a:lnTo>
                  <a:pt x="13137" y="41975"/>
                </a:lnTo>
                <a:lnTo>
                  <a:pt x="11407" y="51392"/>
                </a:lnTo>
                <a:lnTo>
                  <a:pt x="11108" y="58517"/>
                </a:lnTo>
                <a:lnTo>
                  <a:pt x="13154" y="63275"/>
                </a:lnTo>
                <a:lnTo>
                  <a:pt x="23343" y="77560"/>
                </a:lnTo>
                <a:lnTo>
                  <a:pt x="25207" y="82322"/>
                </a:lnTo>
                <a:lnTo>
                  <a:pt x="28681" y="87084"/>
                </a:lnTo>
                <a:lnTo>
                  <a:pt x="32871" y="89730"/>
                </a:lnTo>
                <a:lnTo>
                  <a:pt x="37379" y="91700"/>
                </a:lnTo>
                <a:lnTo>
                  <a:pt x="42028" y="95221"/>
                </a:lnTo>
                <a:lnTo>
                  <a:pt x="44624" y="99432"/>
                </a:lnTo>
                <a:lnTo>
                  <a:pt x="46290" y="104810"/>
                </a:lnTo>
                <a:lnTo>
                  <a:pt x="42786" y="109534"/>
                </a:lnTo>
                <a:lnTo>
                  <a:pt x="36721" y="115961"/>
                </a:lnTo>
                <a:lnTo>
                  <a:pt x="32211" y="118439"/>
                </a:lnTo>
                <a:lnTo>
                  <a:pt x="27560" y="120335"/>
                </a:lnTo>
                <a:lnTo>
                  <a:pt x="8597" y="137180"/>
                </a:lnTo>
                <a:lnTo>
                  <a:pt x="5953" y="141893"/>
                </a:lnTo>
                <a:lnTo>
                  <a:pt x="0" y="158674"/>
                </a:lnTo>
                <a:lnTo>
                  <a:pt x="1603" y="164675"/>
                </a:lnTo>
                <a:lnTo>
                  <a:pt x="11314" y="183095"/>
                </a:lnTo>
                <a:lnTo>
                  <a:pt x="32422" y="214924"/>
                </a:lnTo>
                <a:lnTo>
                  <a:pt x="46701" y="234238"/>
                </a:lnTo>
                <a:lnTo>
                  <a:pt x="50669" y="239269"/>
                </a:lnTo>
                <a:lnTo>
                  <a:pt x="52903" y="246564"/>
                </a:lnTo>
                <a:lnTo>
                  <a:pt x="53808" y="271826"/>
                </a:lnTo>
                <a:lnTo>
                  <a:pt x="51711" y="277142"/>
                </a:lnTo>
                <a:lnTo>
                  <a:pt x="50041" y="279671"/>
                </a:lnTo>
                <a:lnTo>
                  <a:pt x="15820" y="308538"/>
                </a:lnTo>
                <a:lnTo>
                  <a:pt x="7027" y="322975"/>
                </a:lnTo>
                <a:lnTo>
                  <a:pt x="4468" y="334293"/>
                </a:lnTo>
                <a:lnTo>
                  <a:pt x="3962" y="344172"/>
                </a:lnTo>
                <a:lnTo>
                  <a:pt x="9999" y="364690"/>
                </a:lnTo>
                <a:lnTo>
                  <a:pt x="21400" y="379928"/>
                </a:lnTo>
                <a:lnTo>
                  <a:pt x="46674" y="414949"/>
                </a:lnTo>
                <a:lnTo>
                  <a:pt x="58869" y="434263"/>
                </a:lnTo>
                <a:lnTo>
                  <a:pt x="60709" y="446589"/>
                </a:lnTo>
                <a:lnTo>
                  <a:pt x="60951" y="462344"/>
                </a:lnTo>
                <a:lnTo>
                  <a:pt x="58855" y="468972"/>
                </a:lnTo>
                <a:lnTo>
                  <a:pt x="48801" y="482175"/>
                </a:lnTo>
                <a:lnTo>
                  <a:pt x="41061" y="489457"/>
                </a:lnTo>
                <a:lnTo>
                  <a:pt x="19328" y="505067"/>
                </a:lnTo>
                <a:lnTo>
                  <a:pt x="18660" y="507804"/>
                </a:lnTo>
                <a:lnTo>
                  <a:pt x="18157" y="522948"/>
                </a:lnTo>
                <a:lnTo>
                  <a:pt x="20256" y="527658"/>
                </a:lnTo>
                <a:lnTo>
                  <a:pt x="28071" y="537149"/>
                </a:lnTo>
                <a:lnTo>
                  <a:pt x="60784" y="556044"/>
                </a:lnTo>
                <a:lnTo>
                  <a:pt x="75275" y="563334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1" name="SMARTInkShape-2380"/>
          <p:cNvSpPr/>
          <p:nvPr/>
        </p:nvSpPr>
        <p:spPr>
          <a:xfrm>
            <a:off x="4475098" y="3514725"/>
            <a:ext cx="82571" cy="435770"/>
          </a:xfrm>
          <a:custGeom>
            <a:avLst/>
            <a:gdLst/>
            <a:ahLst/>
            <a:cxnLst/>
            <a:rect l="0" t="0" r="0" b="0"/>
            <a:pathLst>
              <a:path w="82571" h="435770">
                <a:moveTo>
                  <a:pt x="18321" y="0"/>
                </a:moveTo>
                <a:lnTo>
                  <a:pt x="11177" y="0"/>
                </a:lnTo>
                <a:lnTo>
                  <a:pt x="14969" y="0"/>
                </a:lnTo>
                <a:lnTo>
                  <a:pt x="16087" y="794"/>
                </a:lnTo>
                <a:lnTo>
                  <a:pt x="16831" y="2117"/>
                </a:lnTo>
                <a:lnTo>
                  <a:pt x="17328" y="3792"/>
                </a:lnTo>
                <a:lnTo>
                  <a:pt x="23844" y="14473"/>
                </a:lnTo>
                <a:lnTo>
                  <a:pt x="24384" y="16793"/>
                </a:lnTo>
                <a:lnTo>
                  <a:pt x="25538" y="18339"/>
                </a:lnTo>
                <a:lnTo>
                  <a:pt x="27101" y="19370"/>
                </a:lnTo>
                <a:lnTo>
                  <a:pt x="30954" y="21309"/>
                </a:lnTo>
                <a:lnTo>
                  <a:pt x="38437" y="27462"/>
                </a:lnTo>
                <a:lnTo>
                  <a:pt x="39168" y="30197"/>
                </a:lnTo>
                <a:lnTo>
                  <a:pt x="39742" y="35623"/>
                </a:lnTo>
                <a:lnTo>
                  <a:pt x="35956" y="35690"/>
                </a:lnTo>
                <a:lnTo>
                  <a:pt x="31980" y="37823"/>
                </a:lnTo>
                <a:lnTo>
                  <a:pt x="27566" y="40623"/>
                </a:lnTo>
                <a:lnTo>
                  <a:pt x="20619" y="42992"/>
                </a:lnTo>
                <a:lnTo>
                  <a:pt x="13533" y="47575"/>
                </a:lnTo>
                <a:lnTo>
                  <a:pt x="5441" y="49686"/>
                </a:lnTo>
                <a:lnTo>
                  <a:pt x="4972" y="50586"/>
                </a:lnTo>
                <a:lnTo>
                  <a:pt x="4451" y="53704"/>
                </a:lnTo>
                <a:lnTo>
                  <a:pt x="3518" y="54852"/>
                </a:lnTo>
                <a:lnTo>
                  <a:pt x="364" y="56129"/>
                </a:lnTo>
                <a:lnTo>
                  <a:pt x="0" y="57263"/>
                </a:lnTo>
                <a:lnTo>
                  <a:pt x="551" y="58813"/>
                </a:lnTo>
                <a:lnTo>
                  <a:pt x="7622" y="67765"/>
                </a:lnTo>
                <a:lnTo>
                  <a:pt x="11713" y="69805"/>
                </a:lnTo>
                <a:lnTo>
                  <a:pt x="13916" y="70350"/>
                </a:lnTo>
                <a:lnTo>
                  <a:pt x="23948" y="76132"/>
                </a:lnTo>
                <a:lnTo>
                  <a:pt x="52113" y="80555"/>
                </a:lnTo>
                <a:lnTo>
                  <a:pt x="57945" y="83427"/>
                </a:lnTo>
                <a:lnTo>
                  <a:pt x="75344" y="85717"/>
                </a:lnTo>
                <a:lnTo>
                  <a:pt x="71641" y="81930"/>
                </a:lnTo>
                <a:lnTo>
                  <a:pt x="67683" y="80070"/>
                </a:lnTo>
                <a:lnTo>
                  <a:pt x="34522" y="71918"/>
                </a:lnTo>
                <a:lnTo>
                  <a:pt x="22203" y="71466"/>
                </a:lnTo>
                <a:lnTo>
                  <a:pt x="20909" y="72250"/>
                </a:lnTo>
                <a:lnTo>
                  <a:pt x="20046" y="73567"/>
                </a:lnTo>
                <a:lnTo>
                  <a:pt x="18422" y="78287"/>
                </a:lnTo>
                <a:lnTo>
                  <a:pt x="24480" y="78555"/>
                </a:lnTo>
                <a:lnTo>
                  <a:pt x="58721" y="91789"/>
                </a:lnTo>
                <a:lnTo>
                  <a:pt x="67118" y="92774"/>
                </a:lnTo>
                <a:lnTo>
                  <a:pt x="67521" y="93599"/>
                </a:lnTo>
                <a:lnTo>
                  <a:pt x="68221" y="99011"/>
                </a:lnTo>
                <a:lnTo>
                  <a:pt x="64503" y="103508"/>
                </a:lnTo>
                <a:lnTo>
                  <a:pt x="60542" y="105535"/>
                </a:lnTo>
                <a:lnTo>
                  <a:pt x="58375" y="106076"/>
                </a:lnTo>
                <a:lnTo>
                  <a:pt x="31209" y="123921"/>
                </a:lnTo>
                <a:lnTo>
                  <a:pt x="28017" y="128630"/>
                </a:lnTo>
                <a:lnTo>
                  <a:pt x="26221" y="135744"/>
                </a:lnTo>
                <a:lnTo>
                  <a:pt x="25969" y="138121"/>
                </a:lnTo>
                <a:lnTo>
                  <a:pt x="25007" y="139706"/>
                </a:lnTo>
                <a:lnTo>
                  <a:pt x="23572" y="140762"/>
                </a:lnTo>
                <a:lnTo>
                  <a:pt x="21822" y="141467"/>
                </a:lnTo>
                <a:lnTo>
                  <a:pt x="21448" y="142730"/>
                </a:lnTo>
                <a:lnTo>
                  <a:pt x="21993" y="144366"/>
                </a:lnTo>
                <a:lnTo>
                  <a:pt x="23922" y="148300"/>
                </a:lnTo>
                <a:lnTo>
                  <a:pt x="29054" y="163423"/>
                </a:lnTo>
                <a:lnTo>
                  <a:pt x="39911" y="178164"/>
                </a:lnTo>
                <a:lnTo>
                  <a:pt x="45379" y="183165"/>
                </a:lnTo>
                <a:lnTo>
                  <a:pt x="70417" y="202398"/>
                </a:lnTo>
                <a:lnTo>
                  <a:pt x="73224" y="207165"/>
                </a:lnTo>
                <a:lnTo>
                  <a:pt x="73973" y="209548"/>
                </a:lnTo>
                <a:lnTo>
                  <a:pt x="75266" y="211136"/>
                </a:lnTo>
                <a:lnTo>
                  <a:pt x="81490" y="213894"/>
                </a:lnTo>
                <a:lnTo>
                  <a:pt x="81071" y="214034"/>
                </a:lnTo>
                <a:lnTo>
                  <a:pt x="78489" y="214188"/>
                </a:lnTo>
                <a:lnTo>
                  <a:pt x="74696" y="216374"/>
                </a:lnTo>
                <a:lnTo>
                  <a:pt x="70364" y="219197"/>
                </a:lnTo>
                <a:lnTo>
                  <a:pt x="63463" y="221581"/>
                </a:lnTo>
                <a:lnTo>
                  <a:pt x="55597" y="226167"/>
                </a:lnTo>
                <a:lnTo>
                  <a:pt x="35649" y="229180"/>
                </a:lnTo>
                <a:lnTo>
                  <a:pt x="30520" y="232297"/>
                </a:lnTo>
                <a:lnTo>
                  <a:pt x="27711" y="236329"/>
                </a:lnTo>
                <a:lnTo>
                  <a:pt x="26130" y="243061"/>
                </a:lnTo>
                <a:lnTo>
                  <a:pt x="25596" y="256239"/>
                </a:lnTo>
                <a:lnTo>
                  <a:pt x="27640" y="262844"/>
                </a:lnTo>
                <a:lnTo>
                  <a:pt x="29296" y="265717"/>
                </a:lnTo>
                <a:lnTo>
                  <a:pt x="63186" y="299585"/>
                </a:lnTo>
                <a:lnTo>
                  <a:pt x="80902" y="312887"/>
                </a:lnTo>
                <a:lnTo>
                  <a:pt x="81854" y="315803"/>
                </a:lnTo>
                <a:lnTo>
                  <a:pt x="82570" y="324930"/>
                </a:lnTo>
                <a:lnTo>
                  <a:pt x="81791" y="326157"/>
                </a:lnTo>
                <a:lnTo>
                  <a:pt x="80478" y="326976"/>
                </a:lnTo>
                <a:lnTo>
                  <a:pt x="48123" y="339226"/>
                </a:lnTo>
                <a:lnTo>
                  <a:pt x="31587" y="347878"/>
                </a:lnTo>
                <a:lnTo>
                  <a:pt x="28186" y="352521"/>
                </a:lnTo>
                <a:lnTo>
                  <a:pt x="26271" y="359597"/>
                </a:lnTo>
                <a:lnTo>
                  <a:pt x="25535" y="383802"/>
                </a:lnTo>
                <a:lnTo>
                  <a:pt x="29729" y="393093"/>
                </a:lnTo>
                <a:lnTo>
                  <a:pt x="57070" y="428233"/>
                </a:lnTo>
                <a:lnTo>
                  <a:pt x="61183" y="435769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2" name="SMARTInkShape-2381"/>
          <p:cNvSpPr/>
          <p:nvPr/>
        </p:nvSpPr>
        <p:spPr>
          <a:xfrm>
            <a:off x="3282363" y="3457583"/>
            <a:ext cx="89364" cy="421474"/>
          </a:xfrm>
          <a:custGeom>
            <a:avLst/>
            <a:gdLst/>
            <a:ahLst/>
            <a:cxnLst/>
            <a:rect l="0" t="0" r="0" b="0"/>
            <a:pathLst>
              <a:path w="89364" h="421474">
                <a:moveTo>
                  <a:pt x="39481" y="21423"/>
                </a:moveTo>
                <a:lnTo>
                  <a:pt x="43273" y="17631"/>
                </a:lnTo>
                <a:lnTo>
                  <a:pt x="47252" y="15769"/>
                </a:lnTo>
                <a:lnTo>
                  <a:pt x="49424" y="15272"/>
                </a:lnTo>
                <a:lnTo>
                  <a:pt x="60967" y="8756"/>
                </a:lnTo>
                <a:lnTo>
                  <a:pt x="63330" y="8216"/>
                </a:lnTo>
                <a:lnTo>
                  <a:pt x="75204" y="1624"/>
                </a:lnTo>
                <a:lnTo>
                  <a:pt x="89363" y="0"/>
                </a:lnTo>
                <a:lnTo>
                  <a:pt x="81700" y="9881"/>
                </a:lnTo>
                <a:lnTo>
                  <a:pt x="55993" y="45343"/>
                </a:lnTo>
                <a:lnTo>
                  <a:pt x="30275" y="79548"/>
                </a:lnTo>
                <a:lnTo>
                  <a:pt x="14099" y="97541"/>
                </a:lnTo>
                <a:lnTo>
                  <a:pt x="11852" y="104743"/>
                </a:lnTo>
                <a:lnTo>
                  <a:pt x="10943" y="123816"/>
                </a:lnTo>
                <a:lnTo>
                  <a:pt x="11724" y="125404"/>
                </a:lnTo>
                <a:lnTo>
                  <a:pt x="13039" y="126462"/>
                </a:lnTo>
                <a:lnTo>
                  <a:pt x="16616" y="128432"/>
                </a:lnTo>
                <a:lnTo>
                  <a:pt x="23093" y="133210"/>
                </a:lnTo>
                <a:lnTo>
                  <a:pt x="30039" y="135772"/>
                </a:lnTo>
                <a:lnTo>
                  <a:pt x="37124" y="140412"/>
                </a:lnTo>
                <a:lnTo>
                  <a:pt x="44251" y="142140"/>
                </a:lnTo>
                <a:lnTo>
                  <a:pt x="49009" y="142544"/>
                </a:lnTo>
                <a:lnTo>
                  <a:pt x="50595" y="143445"/>
                </a:lnTo>
                <a:lnTo>
                  <a:pt x="51653" y="144840"/>
                </a:lnTo>
                <a:lnTo>
                  <a:pt x="52828" y="148507"/>
                </a:lnTo>
                <a:lnTo>
                  <a:pt x="53644" y="159651"/>
                </a:lnTo>
                <a:lnTo>
                  <a:pt x="51597" y="164349"/>
                </a:lnTo>
                <a:lnTo>
                  <a:pt x="28930" y="195535"/>
                </a:lnTo>
                <a:lnTo>
                  <a:pt x="7788" y="218151"/>
                </a:lnTo>
                <a:lnTo>
                  <a:pt x="500" y="230853"/>
                </a:lnTo>
                <a:lnTo>
                  <a:pt x="0" y="233274"/>
                </a:lnTo>
                <a:lnTo>
                  <a:pt x="460" y="235682"/>
                </a:lnTo>
                <a:lnTo>
                  <a:pt x="2295" y="241268"/>
                </a:lnTo>
                <a:lnTo>
                  <a:pt x="3110" y="249043"/>
                </a:lnTo>
                <a:lnTo>
                  <a:pt x="4121" y="251751"/>
                </a:lnTo>
                <a:lnTo>
                  <a:pt x="5589" y="253556"/>
                </a:lnTo>
                <a:lnTo>
                  <a:pt x="38248" y="273897"/>
                </a:lnTo>
                <a:lnTo>
                  <a:pt x="47935" y="277205"/>
                </a:lnTo>
                <a:lnTo>
                  <a:pt x="63199" y="278476"/>
                </a:lnTo>
                <a:lnTo>
                  <a:pt x="64818" y="279311"/>
                </a:lnTo>
                <a:lnTo>
                  <a:pt x="65897" y="280661"/>
                </a:lnTo>
                <a:lnTo>
                  <a:pt x="66617" y="282355"/>
                </a:lnTo>
                <a:lnTo>
                  <a:pt x="66303" y="283484"/>
                </a:lnTo>
                <a:lnTo>
                  <a:pt x="65300" y="284236"/>
                </a:lnTo>
                <a:lnTo>
                  <a:pt x="63837" y="284738"/>
                </a:lnTo>
                <a:lnTo>
                  <a:pt x="29005" y="311955"/>
                </a:lnTo>
                <a:lnTo>
                  <a:pt x="5554" y="327194"/>
                </a:lnTo>
                <a:lnTo>
                  <a:pt x="4558" y="330094"/>
                </a:lnTo>
                <a:lnTo>
                  <a:pt x="4293" y="331979"/>
                </a:lnTo>
                <a:lnTo>
                  <a:pt x="6115" y="336190"/>
                </a:lnTo>
                <a:lnTo>
                  <a:pt x="7712" y="338424"/>
                </a:lnTo>
                <a:lnTo>
                  <a:pt x="11603" y="340906"/>
                </a:lnTo>
                <a:lnTo>
                  <a:pt x="15978" y="342803"/>
                </a:lnTo>
                <a:lnTo>
                  <a:pt x="34892" y="354206"/>
                </a:lnTo>
                <a:lnTo>
                  <a:pt x="43589" y="357092"/>
                </a:lnTo>
                <a:lnTo>
                  <a:pt x="51193" y="361828"/>
                </a:lnTo>
                <a:lnTo>
                  <a:pt x="58473" y="363584"/>
                </a:lnTo>
                <a:lnTo>
                  <a:pt x="63268" y="363995"/>
                </a:lnTo>
                <a:lnTo>
                  <a:pt x="64864" y="364898"/>
                </a:lnTo>
                <a:lnTo>
                  <a:pt x="65928" y="366294"/>
                </a:lnTo>
                <a:lnTo>
                  <a:pt x="67931" y="371164"/>
                </a:lnTo>
                <a:lnTo>
                  <a:pt x="63122" y="377110"/>
                </a:lnTo>
                <a:lnTo>
                  <a:pt x="61894" y="381383"/>
                </a:lnTo>
                <a:lnTo>
                  <a:pt x="60773" y="382840"/>
                </a:lnTo>
                <a:lnTo>
                  <a:pt x="57411" y="384460"/>
                </a:lnTo>
                <a:lnTo>
                  <a:pt x="56197" y="385685"/>
                </a:lnTo>
                <a:lnTo>
                  <a:pt x="54088" y="391792"/>
                </a:lnTo>
                <a:lnTo>
                  <a:pt x="53776" y="403511"/>
                </a:lnTo>
                <a:lnTo>
                  <a:pt x="55889" y="407669"/>
                </a:lnTo>
                <a:lnTo>
                  <a:pt x="57563" y="409889"/>
                </a:lnTo>
                <a:lnTo>
                  <a:pt x="61540" y="412356"/>
                </a:lnTo>
                <a:lnTo>
                  <a:pt x="66769" y="413940"/>
                </a:lnTo>
                <a:lnTo>
                  <a:pt x="75200" y="421473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3" name="SMARTInkShape-2382"/>
          <p:cNvSpPr/>
          <p:nvPr/>
        </p:nvSpPr>
        <p:spPr>
          <a:xfrm>
            <a:off x="4464844" y="3486150"/>
            <a:ext cx="82339" cy="450057"/>
          </a:xfrm>
          <a:custGeom>
            <a:avLst/>
            <a:gdLst/>
            <a:ahLst/>
            <a:cxnLst/>
            <a:rect l="0" t="0" r="0" b="0"/>
            <a:pathLst>
              <a:path w="82339" h="450057">
                <a:moveTo>
                  <a:pt x="0" y="0"/>
                </a:moveTo>
                <a:lnTo>
                  <a:pt x="0" y="17000"/>
                </a:lnTo>
                <a:lnTo>
                  <a:pt x="2116" y="21579"/>
                </a:lnTo>
                <a:lnTo>
                  <a:pt x="4909" y="26259"/>
                </a:lnTo>
                <a:lnTo>
                  <a:pt x="10642" y="41901"/>
                </a:lnTo>
                <a:lnTo>
                  <a:pt x="40304" y="75946"/>
                </a:lnTo>
                <a:lnTo>
                  <a:pt x="64169" y="99888"/>
                </a:lnTo>
                <a:lnTo>
                  <a:pt x="64257" y="103768"/>
                </a:lnTo>
                <a:lnTo>
                  <a:pt x="63475" y="104897"/>
                </a:lnTo>
                <a:lnTo>
                  <a:pt x="62161" y="105651"/>
                </a:lnTo>
                <a:lnTo>
                  <a:pt x="60490" y="106152"/>
                </a:lnTo>
                <a:lnTo>
                  <a:pt x="51313" y="111867"/>
                </a:lnTo>
                <a:lnTo>
                  <a:pt x="40251" y="114373"/>
                </a:lnTo>
                <a:lnTo>
                  <a:pt x="29000" y="121929"/>
                </a:lnTo>
                <a:lnTo>
                  <a:pt x="24001" y="125628"/>
                </a:lnTo>
                <a:lnTo>
                  <a:pt x="14324" y="130120"/>
                </a:lnTo>
                <a:lnTo>
                  <a:pt x="11931" y="131990"/>
                </a:lnTo>
                <a:lnTo>
                  <a:pt x="9271" y="136185"/>
                </a:lnTo>
                <a:lnTo>
                  <a:pt x="8562" y="138415"/>
                </a:lnTo>
                <a:lnTo>
                  <a:pt x="8883" y="140695"/>
                </a:lnTo>
                <a:lnTo>
                  <a:pt x="11356" y="145346"/>
                </a:lnTo>
                <a:lnTo>
                  <a:pt x="23973" y="159552"/>
                </a:lnTo>
                <a:lnTo>
                  <a:pt x="30763" y="162193"/>
                </a:lnTo>
                <a:lnTo>
                  <a:pt x="48057" y="167681"/>
                </a:lnTo>
                <a:lnTo>
                  <a:pt x="78163" y="179126"/>
                </a:lnTo>
                <a:lnTo>
                  <a:pt x="81835" y="182270"/>
                </a:lnTo>
                <a:lnTo>
                  <a:pt x="82338" y="183426"/>
                </a:lnTo>
                <a:lnTo>
                  <a:pt x="81879" y="184197"/>
                </a:lnTo>
                <a:lnTo>
                  <a:pt x="79233" y="185433"/>
                </a:lnTo>
                <a:lnTo>
                  <a:pt x="74982" y="189440"/>
                </a:lnTo>
                <a:lnTo>
                  <a:pt x="68779" y="191351"/>
                </a:lnTo>
                <a:lnTo>
                  <a:pt x="48070" y="196371"/>
                </a:lnTo>
                <a:lnTo>
                  <a:pt x="27457" y="205198"/>
                </a:lnTo>
                <a:lnTo>
                  <a:pt x="23067" y="205855"/>
                </a:lnTo>
                <a:lnTo>
                  <a:pt x="20141" y="207087"/>
                </a:lnTo>
                <a:lnTo>
                  <a:pt x="18189" y="208702"/>
                </a:lnTo>
                <a:lnTo>
                  <a:pt x="16889" y="210572"/>
                </a:lnTo>
                <a:lnTo>
                  <a:pt x="15228" y="211819"/>
                </a:lnTo>
                <a:lnTo>
                  <a:pt x="11266" y="213204"/>
                </a:lnTo>
                <a:lnTo>
                  <a:pt x="9891" y="214368"/>
                </a:lnTo>
                <a:lnTo>
                  <a:pt x="8365" y="217777"/>
                </a:lnTo>
                <a:lnTo>
                  <a:pt x="9803" y="224054"/>
                </a:lnTo>
                <a:lnTo>
                  <a:pt x="15075" y="234397"/>
                </a:lnTo>
                <a:lnTo>
                  <a:pt x="31002" y="252334"/>
                </a:lnTo>
                <a:lnTo>
                  <a:pt x="35739" y="255023"/>
                </a:lnTo>
                <a:lnTo>
                  <a:pt x="40490" y="257013"/>
                </a:lnTo>
                <a:lnTo>
                  <a:pt x="47627" y="261801"/>
                </a:lnTo>
                <a:lnTo>
                  <a:pt x="52388" y="263199"/>
                </a:lnTo>
                <a:lnTo>
                  <a:pt x="53976" y="264366"/>
                </a:lnTo>
                <a:lnTo>
                  <a:pt x="55034" y="265938"/>
                </a:lnTo>
                <a:lnTo>
                  <a:pt x="56732" y="270371"/>
                </a:lnTo>
                <a:lnTo>
                  <a:pt x="56077" y="270735"/>
                </a:lnTo>
                <a:lnTo>
                  <a:pt x="53233" y="271139"/>
                </a:lnTo>
                <a:lnTo>
                  <a:pt x="49324" y="273436"/>
                </a:lnTo>
                <a:lnTo>
                  <a:pt x="44940" y="276308"/>
                </a:lnTo>
                <a:lnTo>
                  <a:pt x="38010" y="278719"/>
                </a:lnTo>
                <a:lnTo>
                  <a:pt x="30136" y="283314"/>
                </a:lnTo>
                <a:lnTo>
                  <a:pt x="18895" y="285822"/>
                </a:lnTo>
                <a:lnTo>
                  <a:pt x="12895" y="289221"/>
                </a:lnTo>
                <a:lnTo>
                  <a:pt x="9700" y="293378"/>
                </a:lnTo>
                <a:lnTo>
                  <a:pt x="8280" y="298665"/>
                </a:lnTo>
                <a:lnTo>
                  <a:pt x="7649" y="306307"/>
                </a:lnTo>
                <a:lnTo>
                  <a:pt x="9484" y="312878"/>
                </a:lnTo>
                <a:lnTo>
                  <a:pt x="28636" y="348075"/>
                </a:lnTo>
                <a:lnTo>
                  <a:pt x="34158" y="353931"/>
                </a:lnTo>
                <a:lnTo>
                  <a:pt x="63850" y="378197"/>
                </a:lnTo>
                <a:lnTo>
                  <a:pt x="64255" y="384733"/>
                </a:lnTo>
                <a:lnTo>
                  <a:pt x="63474" y="385076"/>
                </a:lnTo>
                <a:lnTo>
                  <a:pt x="58139" y="385672"/>
                </a:lnTo>
                <a:lnTo>
                  <a:pt x="47293" y="395698"/>
                </a:lnTo>
                <a:lnTo>
                  <a:pt x="44832" y="400233"/>
                </a:lnTo>
                <a:lnTo>
                  <a:pt x="43251" y="409611"/>
                </a:lnTo>
                <a:lnTo>
                  <a:pt x="42977" y="420522"/>
                </a:lnTo>
                <a:lnTo>
                  <a:pt x="45030" y="427140"/>
                </a:lnTo>
                <a:lnTo>
                  <a:pt x="49023" y="434065"/>
                </a:lnTo>
                <a:lnTo>
                  <a:pt x="50006" y="450056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4" name="SMARTInkShape-2383"/>
          <p:cNvSpPr/>
          <p:nvPr/>
        </p:nvSpPr>
        <p:spPr>
          <a:xfrm>
            <a:off x="3664870" y="3400425"/>
            <a:ext cx="128462" cy="542926"/>
          </a:xfrm>
          <a:custGeom>
            <a:avLst/>
            <a:gdLst/>
            <a:ahLst/>
            <a:cxnLst/>
            <a:rect l="0" t="0" r="0" b="0"/>
            <a:pathLst>
              <a:path w="128462" h="542926">
                <a:moveTo>
                  <a:pt x="71311" y="0"/>
                </a:moveTo>
                <a:lnTo>
                  <a:pt x="71311" y="10849"/>
                </a:lnTo>
                <a:lnTo>
                  <a:pt x="69195" y="14876"/>
                </a:lnTo>
                <a:lnTo>
                  <a:pt x="64814" y="19312"/>
                </a:lnTo>
                <a:lnTo>
                  <a:pt x="48368" y="30990"/>
                </a:lnTo>
                <a:lnTo>
                  <a:pt x="33590" y="48521"/>
                </a:lnTo>
                <a:lnTo>
                  <a:pt x="25971" y="54902"/>
                </a:lnTo>
                <a:lnTo>
                  <a:pt x="4725" y="84435"/>
                </a:lnTo>
                <a:lnTo>
                  <a:pt x="1312" y="94162"/>
                </a:lnTo>
                <a:lnTo>
                  <a:pt x="0" y="109442"/>
                </a:lnTo>
                <a:lnTo>
                  <a:pt x="2046" y="114258"/>
                </a:lnTo>
                <a:lnTo>
                  <a:pt x="16670" y="130966"/>
                </a:lnTo>
                <a:lnTo>
                  <a:pt x="23478" y="133614"/>
                </a:lnTo>
                <a:lnTo>
                  <a:pt x="55374" y="142130"/>
                </a:lnTo>
                <a:lnTo>
                  <a:pt x="86783" y="142831"/>
                </a:lnTo>
                <a:lnTo>
                  <a:pt x="105810" y="142874"/>
                </a:lnTo>
                <a:lnTo>
                  <a:pt x="106216" y="143668"/>
                </a:lnTo>
                <a:lnTo>
                  <a:pt x="106923" y="149025"/>
                </a:lnTo>
                <a:lnTo>
                  <a:pt x="106165" y="149357"/>
                </a:lnTo>
                <a:lnTo>
                  <a:pt x="103206" y="149725"/>
                </a:lnTo>
                <a:lnTo>
                  <a:pt x="99245" y="152005"/>
                </a:lnTo>
                <a:lnTo>
                  <a:pt x="66082" y="171502"/>
                </a:lnTo>
                <a:lnTo>
                  <a:pt x="60256" y="177029"/>
                </a:lnTo>
                <a:lnTo>
                  <a:pt x="38790" y="205386"/>
                </a:lnTo>
                <a:lnTo>
                  <a:pt x="36013" y="222819"/>
                </a:lnTo>
                <a:lnTo>
                  <a:pt x="37896" y="228147"/>
                </a:lnTo>
                <a:lnTo>
                  <a:pt x="66561" y="259554"/>
                </a:lnTo>
                <a:lnTo>
                  <a:pt x="73433" y="262201"/>
                </a:lnTo>
                <a:lnTo>
                  <a:pt x="77488" y="262907"/>
                </a:lnTo>
                <a:lnTo>
                  <a:pt x="80192" y="264171"/>
                </a:lnTo>
                <a:lnTo>
                  <a:pt x="81994" y="265808"/>
                </a:lnTo>
                <a:lnTo>
                  <a:pt x="90936" y="278737"/>
                </a:lnTo>
                <a:lnTo>
                  <a:pt x="92386" y="284365"/>
                </a:lnTo>
                <a:lnTo>
                  <a:pt x="86969" y="296089"/>
                </a:lnTo>
                <a:lnTo>
                  <a:pt x="82768" y="301722"/>
                </a:lnTo>
                <a:lnTo>
                  <a:pt x="65598" y="316350"/>
                </a:lnTo>
                <a:lnTo>
                  <a:pt x="59247" y="323956"/>
                </a:lnTo>
                <a:lnTo>
                  <a:pt x="24561" y="354085"/>
                </a:lnTo>
                <a:lnTo>
                  <a:pt x="17596" y="361736"/>
                </a:lnTo>
                <a:lnTo>
                  <a:pt x="15688" y="366618"/>
                </a:lnTo>
                <a:lnTo>
                  <a:pt x="14295" y="380992"/>
                </a:lnTo>
                <a:lnTo>
                  <a:pt x="16337" y="385759"/>
                </a:lnTo>
                <a:lnTo>
                  <a:pt x="24116" y="395287"/>
                </a:lnTo>
                <a:lnTo>
                  <a:pt x="44163" y="409575"/>
                </a:lnTo>
                <a:lnTo>
                  <a:pt x="51572" y="412221"/>
                </a:lnTo>
                <a:lnTo>
                  <a:pt x="59364" y="414191"/>
                </a:lnTo>
                <a:lnTo>
                  <a:pt x="70833" y="419806"/>
                </a:lnTo>
                <a:lnTo>
                  <a:pt x="78323" y="421452"/>
                </a:lnTo>
                <a:lnTo>
                  <a:pt x="68501" y="431422"/>
                </a:lnTo>
                <a:lnTo>
                  <a:pt x="63976" y="433837"/>
                </a:lnTo>
                <a:lnTo>
                  <a:pt x="61659" y="434481"/>
                </a:lnTo>
                <a:lnTo>
                  <a:pt x="28809" y="454360"/>
                </a:lnTo>
                <a:lnTo>
                  <a:pt x="8662" y="466665"/>
                </a:lnTo>
                <a:lnTo>
                  <a:pt x="5733" y="469860"/>
                </a:lnTo>
                <a:lnTo>
                  <a:pt x="2477" y="477643"/>
                </a:lnTo>
                <a:lnTo>
                  <a:pt x="102" y="498796"/>
                </a:lnTo>
                <a:lnTo>
                  <a:pt x="2092" y="505585"/>
                </a:lnTo>
                <a:lnTo>
                  <a:pt x="3734" y="508507"/>
                </a:lnTo>
                <a:lnTo>
                  <a:pt x="17422" y="520204"/>
                </a:lnTo>
                <a:lnTo>
                  <a:pt x="50309" y="535298"/>
                </a:lnTo>
                <a:lnTo>
                  <a:pt x="73555" y="540665"/>
                </a:lnTo>
                <a:lnTo>
                  <a:pt x="106041" y="542727"/>
                </a:lnTo>
                <a:lnTo>
                  <a:pt x="128461" y="542925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9" name="SMARTInkShape-Group1061"/>
          <p:cNvGrpSpPr/>
          <p:nvPr/>
        </p:nvGrpSpPr>
        <p:grpSpPr>
          <a:xfrm>
            <a:off x="3993356" y="3464719"/>
            <a:ext cx="564358" cy="442394"/>
            <a:chOff x="3993356" y="3464719"/>
            <a:chExt cx="564358" cy="442394"/>
          </a:xfrm>
        </p:grpSpPr>
        <p:sp>
          <p:nvSpPr>
            <p:cNvPr id="275" name="SMARTInkShape-2384"/>
            <p:cNvSpPr/>
            <p:nvPr/>
          </p:nvSpPr>
          <p:spPr>
            <a:xfrm>
              <a:off x="3993356" y="3564731"/>
              <a:ext cx="564358" cy="42777"/>
            </a:xfrm>
            <a:custGeom>
              <a:avLst/>
              <a:gdLst/>
              <a:ahLst/>
              <a:cxnLst/>
              <a:rect l="0" t="0" r="0" b="0"/>
              <a:pathLst>
                <a:path w="564358" h="42777">
                  <a:moveTo>
                    <a:pt x="0" y="35719"/>
                  </a:moveTo>
                  <a:lnTo>
                    <a:pt x="0" y="42776"/>
                  </a:lnTo>
                  <a:lnTo>
                    <a:pt x="3792" y="39045"/>
                  </a:lnTo>
                  <a:lnTo>
                    <a:pt x="9888" y="37197"/>
                  </a:lnTo>
                  <a:lnTo>
                    <a:pt x="22244" y="34040"/>
                  </a:lnTo>
                  <a:lnTo>
                    <a:pt x="35960" y="30195"/>
                  </a:lnTo>
                  <a:lnTo>
                    <a:pt x="70176" y="23085"/>
                  </a:lnTo>
                  <a:lnTo>
                    <a:pt x="101880" y="16261"/>
                  </a:lnTo>
                  <a:lnTo>
                    <a:pt x="129141" y="12756"/>
                  </a:lnTo>
                  <a:lnTo>
                    <a:pt x="157327" y="8807"/>
                  </a:lnTo>
                  <a:lnTo>
                    <a:pt x="185786" y="7637"/>
                  </a:lnTo>
                  <a:lnTo>
                    <a:pt x="214327" y="5173"/>
                  </a:lnTo>
                  <a:lnTo>
                    <a:pt x="242892" y="1533"/>
                  </a:lnTo>
                  <a:lnTo>
                    <a:pt x="271464" y="454"/>
                  </a:lnTo>
                  <a:lnTo>
                    <a:pt x="300038" y="135"/>
                  </a:lnTo>
                  <a:lnTo>
                    <a:pt x="328613" y="40"/>
                  </a:lnTo>
                  <a:lnTo>
                    <a:pt x="357188" y="12"/>
                  </a:lnTo>
                  <a:lnTo>
                    <a:pt x="385763" y="4"/>
                  </a:lnTo>
                  <a:lnTo>
                    <a:pt x="416454" y="1"/>
                  </a:lnTo>
                  <a:lnTo>
                    <a:pt x="446450" y="2117"/>
                  </a:lnTo>
                  <a:lnTo>
                    <a:pt x="481712" y="6151"/>
                  </a:lnTo>
                  <a:lnTo>
                    <a:pt x="513548" y="6948"/>
                  </a:lnTo>
                  <a:lnTo>
                    <a:pt x="546529" y="7127"/>
                  </a:lnTo>
                  <a:lnTo>
                    <a:pt x="564123" y="7144"/>
                  </a:lnTo>
                  <a:lnTo>
                    <a:pt x="56435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SMARTInkShape-2385"/>
            <p:cNvSpPr/>
            <p:nvPr/>
          </p:nvSpPr>
          <p:spPr>
            <a:xfrm>
              <a:off x="4086520" y="3464719"/>
              <a:ext cx="56856" cy="442394"/>
            </a:xfrm>
            <a:custGeom>
              <a:avLst/>
              <a:gdLst/>
              <a:ahLst/>
              <a:cxnLst/>
              <a:rect l="0" t="0" r="0" b="0"/>
              <a:pathLst>
                <a:path w="56856" h="442394">
                  <a:moveTo>
                    <a:pt x="13993" y="0"/>
                  </a:moveTo>
                  <a:lnTo>
                    <a:pt x="13993" y="9943"/>
                  </a:lnTo>
                  <a:lnTo>
                    <a:pt x="13199" y="11391"/>
                  </a:lnTo>
                  <a:lnTo>
                    <a:pt x="11876" y="12356"/>
                  </a:lnTo>
                  <a:lnTo>
                    <a:pt x="10200" y="13000"/>
                  </a:lnTo>
                  <a:lnTo>
                    <a:pt x="9083" y="14223"/>
                  </a:lnTo>
                  <a:lnTo>
                    <a:pt x="7842" y="17698"/>
                  </a:lnTo>
                  <a:lnTo>
                    <a:pt x="6875" y="48768"/>
                  </a:lnTo>
                  <a:lnTo>
                    <a:pt x="1198" y="79359"/>
                  </a:lnTo>
                  <a:lnTo>
                    <a:pt x="0" y="111102"/>
                  </a:lnTo>
                  <a:lnTo>
                    <a:pt x="3585" y="138576"/>
                  </a:lnTo>
                  <a:lnTo>
                    <a:pt x="5882" y="166825"/>
                  </a:lnTo>
                  <a:lnTo>
                    <a:pt x="6562" y="199095"/>
                  </a:lnTo>
                  <a:lnTo>
                    <a:pt x="6764" y="230000"/>
                  </a:lnTo>
                  <a:lnTo>
                    <a:pt x="6824" y="259265"/>
                  </a:lnTo>
                  <a:lnTo>
                    <a:pt x="6841" y="288045"/>
                  </a:lnTo>
                  <a:lnTo>
                    <a:pt x="6846" y="316680"/>
                  </a:lnTo>
                  <a:lnTo>
                    <a:pt x="7642" y="349098"/>
                  </a:lnTo>
                  <a:lnTo>
                    <a:pt x="12503" y="378432"/>
                  </a:lnTo>
                  <a:lnTo>
                    <a:pt x="15668" y="397878"/>
                  </a:lnTo>
                  <a:lnTo>
                    <a:pt x="20056" y="414878"/>
                  </a:lnTo>
                  <a:lnTo>
                    <a:pt x="21716" y="430789"/>
                  </a:lnTo>
                  <a:lnTo>
                    <a:pt x="27977" y="442393"/>
                  </a:lnTo>
                  <a:lnTo>
                    <a:pt x="31983" y="438966"/>
                  </a:lnTo>
                  <a:lnTo>
                    <a:pt x="51216" y="404141"/>
                  </a:lnTo>
                  <a:lnTo>
                    <a:pt x="56855" y="39290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SMARTInkShape-2386"/>
            <p:cNvSpPr/>
            <p:nvPr/>
          </p:nvSpPr>
          <p:spPr>
            <a:xfrm>
              <a:off x="4243388" y="3494287"/>
              <a:ext cx="64294" cy="380694"/>
            </a:xfrm>
            <a:custGeom>
              <a:avLst/>
              <a:gdLst/>
              <a:ahLst/>
              <a:cxnLst/>
              <a:rect l="0" t="0" r="0" b="0"/>
              <a:pathLst>
                <a:path w="64294" h="380694">
                  <a:moveTo>
                    <a:pt x="0" y="6151"/>
                  </a:moveTo>
                  <a:lnTo>
                    <a:pt x="0" y="0"/>
                  </a:lnTo>
                  <a:lnTo>
                    <a:pt x="6150" y="5245"/>
                  </a:lnTo>
                  <a:lnTo>
                    <a:pt x="13268" y="36655"/>
                  </a:lnTo>
                  <a:lnTo>
                    <a:pt x="14880" y="64476"/>
                  </a:lnTo>
                  <a:lnTo>
                    <a:pt x="18343" y="90548"/>
                  </a:lnTo>
                  <a:lnTo>
                    <a:pt x="15842" y="119175"/>
                  </a:lnTo>
                  <a:lnTo>
                    <a:pt x="14748" y="151646"/>
                  </a:lnTo>
                  <a:lnTo>
                    <a:pt x="13630" y="182522"/>
                  </a:lnTo>
                  <a:lnTo>
                    <a:pt x="9418" y="215659"/>
                  </a:lnTo>
                  <a:lnTo>
                    <a:pt x="7817" y="245939"/>
                  </a:lnTo>
                  <a:lnTo>
                    <a:pt x="7343" y="274225"/>
                  </a:lnTo>
                  <a:lnTo>
                    <a:pt x="9299" y="305519"/>
                  </a:lnTo>
                  <a:lnTo>
                    <a:pt x="13630" y="341025"/>
                  </a:lnTo>
                  <a:lnTo>
                    <a:pt x="14886" y="356815"/>
                  </a:lnTo>
                  <a:lnTo>
                    <a:pt x="19932" y="366873"/>
                  </a:lnTo>
                  <a:lnTo>
                    <a:pt x="25661" y="374881"/>
                  </a:lnTo>
                  <a:lnTo>
                    <a:pt x="27280" y="379845"/>
                  </a:lnTo>
                  <a:lnTo>
                    <a:pt x="28505" y="380693"/>
                  </a:lnTo>
                  <a:lnTo>
                    <a:pt x="30116" y="380464"/>
                  </a:lnTo>
                  <a:lnTo>
                    <a:pt x="36175" y="376350"/>
                  </a:lnTo>
                  <a:lnTo>
                    <a:pt x="40684" y="371502"/>
                  </a:lnTo>
                  <a:lnTo>
                    <a:pt x="64293" y="34190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SMARTInkShape-2387"/>
            <p:cNvSpPr/>
            <p:nvPr/>
          </p:nvSpPr>
          <p:spPr>
            <a:xfrm>
              <a:off x="4436269" y="3514725"/>
              <a:ext cx="50007" cy="357189"/>
            </a:xfrm>
            <a:custGeom>
              <a:avLst/>
              <a:gdLst/>
              <a:ahLst/>
              <a:cxnLst/>
              <a:rect l="0" t="0" r="0" b="0"/>
              <a:pathLst>
                <a:path w="50007" h="357189">
                  <a:moveTo>
                    <a:pt x="0" y="0"/>
                  </a:moveTo>
                  <a:lnTo>
                    <a:pt x="7056" y="0"/>
                  </a:lnTo>
                  <a:lnTo>
                    <a:pt x="10910" y="3792"/>
                  </a:lnTo>
                  <a:lnTo>
                    <a:pt x="12786" y="7771"/>
                  </a:lnTo>
                  <a:lnTo>
                    <a:pt x="19810" y="37028"/>
                  </a:lnTo>
                  <a:lnTo>
                    <a:pt x="21111" y="68345"/>
                  </a:lnTo>
                  <a:lnTo>
                    <a:pt x="21336" y="95745"/>
                  </a:lnTo>
                  <a:lnTo>
                    <a:pt x="21403" y="123972"/>
                  </a:lnTo>
                  <a:lnTo>
                    <a:pt x="21423" y="156236"/>
                  </a:lnTo>
                  <a:lnTo>
                    <a:pt x="21429" y="187139"/>
                  </a:lnTo>
                  <a:lnTo>
                    <a:pt x="25223" y="216403"/>
                  </a:lnTo>
                  <a:lnTo>
                    <a:pt x="27581" y="245183"/>
                  </a:lnTo>
                  <a:lnTo>
                    <a:pt x="32073" y="273818"/>
                  </a:lnTo>
                  <a:lnTo>
                    <a:pt x="39908" y="306236"/>
                  </a:lnTo>
                  <a:lnTo>
                    <a:pt x="46266" y="338983"/>
                  </a:lnTo>
                  <a:lnTo>
                    <a:pt x="49513" y="350704"/>
                  </a:lnTo>
                  <a:lnTo>
                    <a:pt x="50006" y="3571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3" name="SMARTInkShape-Group1062"/>
          <p:cNvGrpSpPr/>
          <p:nvPr/>
        </p:nvGrpSpPr>
        <p:grpSpPr>
          <a:xfrm>
            <a:off x="3386149" y="3414713"/>
            <a:ext cx="328602" cy="537908"/>
            <a:chOff x="3386149" y="3414713"/>
            <a:chExt cx="328602" cy="537908"/>
          </a:xfrm>
        </p:grpSpPr>
        <p:sp>
          <p:nvSpPr>
            <p:cNvPr id="280" name="SMARTInkShape-2388"/>
            <p:cNvSpPr/>
            <p:nvPr/>
          </p:nvSpPr>
          <p:spPr>
            <a:xfrm>
              <a:off x="3657695" y="3429000"/>
              <a:ext cx="57056" cy="523621"/>
            </a:xfrm>
            <a:custGeom>
              <a:avLst/>
              <a:gdLst/>
              <a:ahLst/>
              <a:cxnLst/>
              <a:rect l="0" t="0" r="0" b="0"/>
              <a:pathLst>
                <a:path w="57056" h="523621">
                  <a:moveTo>
                    <a:pt x="7049" y="0"/>
                  </a:moveTo>
                  <a:lnTo>
                    <a:pt x="7049" y="33509"/>
                  </a:lnTo>
                  <a:lnTo>
                    <a:pt x="9165" y="65739"/>
                  </a:lnTo>
                  <a:lnTo>
                    <a:pt x="12703" y="95414"/>
                  </a:lnTo>
                  <a:lnTo>
                    <a:pt x="13531" y="118606"/>
                  </a:lnTo>
                  <a:lnTo>
                    <a:pt x="13898" y="144789"/>
                  </a:lnTo>
                  <a:lnTo>
                    <a:pt x="14062" y="170184"/>
                  </a:lnTo>
                  <a:lnTo>
                    <a:pt x="14134" y="194700"/>
                  </a:lnTo>
                  <a:lnTo>
                    <a:pt x="14167" y="218825"/>
                  </a:lnTo>
                  <a:lnTo>
                    <a:pt x="14181" y="244893"/>
                  </a:lnTo>
                  <a:lnTo>
                    <a:pt x="13394" y="271560"/>
                  </a:lnTo>
                  <a:lnTo>
                    <a:pt x="10398" y="296641"/>
                  </a:lnTo>
                  <a:lnTo>
                    <a:pt x="8041" y="329282"/>
                  </a:lnTo>
                  <a:lnTo>
                    <a:pt x="3551" y="362854"/>
                  </a:lnTo>
                  <a:lnTo>
                    <a:pt x="985" y="394144"/>
                  </a:lnTo>
                  <a:lnTo>
                    <a:pt x="225" y="423524"/>
                  </a:lnTo>
                  <a:lnTo>
                    <a:pt x="0" y="452337"/>
                  </a:lnTo>
                  <a:lnTo>
                    <a:pt x="5627" y="484021"/>
                  </a:lnTo>
                  <a:lnTo>
                    <a:pt x="19039" y="515574"/>
                  </a:lnTo>
                  <a:lnTo>
                    <a:pt x="23755" y="522302"/>
                  </a:lnTo>
                  <a:lnTo>
                    <a:pt x="26918" y="523620"/>
                  </a:lnTo>
                  <a:lnTo>
                    <a:pt x="40366" y="521931"/>
                  </a:lnTo>
                  <a:lnTo>
                    <a:pt x="57055" y="5143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SMARTInkShape-2389"/>
            <p:cNvSpPr/>
            <p:nvPr/>
          </p:nvSpPr>
          <p:spPr>
            <a:xfrm>
              <a:off x="3536156" y="3414713"/>
              <a:ext cx="35720" cy="449210"/>
            </a:xfrm>
            <a:custGeom>
              <a:avLst/>
              <a:gdLst/>
              <a:ahLst/>
              <a:cxnLst/>
              <a:rect l="0" t="0" r="0" b="0"/>
              <a:pathLst>
                <a:path w="35720" h="449210">
                  <a:moveTo>
                    <a:pt x="7144" y="0"/>
                  </a:moveTo>
                  <a:lnTo>
                    <a:pt x="6350" y="31455"/>
                  </a:lnTo>
                  <a:lnTo>
                    <a:pt x="993" y="62419"/>
                  </a:lnTo>
                  <a:lnTo>
                    <a:pt x="196" y="93292"/>
                  </a:lnTo>
                  <a:lnTo>
                    <a:pt x="58" y="119893"/>
                  </a:lnTo>
                  <a:lnTo>
                    <a:pt x="17" y="147883"/>
                  </a:lnTo>
                  <a:lnTo>
                    <a:pt x="6" y="176285"/>
                  </a:lnTo>
                  <a:lnTo>
                    <a:pt x="2" y="204809"/>
                  </a:lnTo>
                  <a:lnTo>
                    <a:pt x="1" y="232574"/>
                  </a:lnTo>
                  <a:lnTo>
                    <a:pt x="0" y="265809"/>
                  </a:lnTo>
                  <a:lnTo>
                    <a:pt x="2117" y="293335"/>
                  </a:lnTo>
                  <a:lnTo>
                    <a:pt x="6151" y="327288"/>
                  </a:lnTo>
                  <a:lnTo>
                    <a:pt x="6948" y="356925"/>
                  </a:lnTo>
                  <a:lnTo>
                    <a:pt x="7105" y="385710"/>
                  </a:lnTo>
                  <a:lnTo>
                    <a:pt x="7933" y="415771"/>
                  </a:lnTo>
                  <a:lnTo>
                    <a:pt x="13993" y="447197"/>
                  </a:lnTo>
                  <a:lnTo>
                    <a:pt x="14885" y="448150"/>
                  </a:lnTo>
                  <a:lnTo>
                    <a:pt x="17993" y="449209"/>
                  </a:lnTo>
                  <a:lnTo>
                    <a:pt x="19933" y="448697"/>
                  </a:lnTo>
                  <a:lnTo>
                    <a:pt x="28750" y="442173"/>
                  </a:lnTo>
                  <a:lnTo>
                    <a:pt x="34342" y="437034"/>
                  </a:lnTo>
                  <a:lnTo>
                    <a:pt x="35719" y="4214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SMARTInkShape-2390"/>
            <p:cNvSpPr/>
            <p:nvPr/>
          </p:nvSpPr>
          <p:spPr>
            <a:xfrm>
              <a:off x="3386149" y="3493294"/>
              <a:ext cx="28565" cy="399915"/>
            </a:xfrm>
            <a:custGeom>
              <a:avLst/>
              <a:gdLst/>
              <a:ahLst/>
              <a:cxnLst/>
              <a:rect l="0" t="0" r="0" b="0"/>
              <a:pathLst>
                <a:path w="28565" h="399915">
                  <a:moveTo>
                    <a:pt x="7132" y="0"/>
                  </a:moveTo>
                  <a:lnTo>
                    <a:pt x="7132" y="32715"/>
                  </a:lnTo>
                  <a:lnTo>
                    <a:pt x="7132" y="64839"/>
                  </a:lnTo>
                  <a:lnTo>
                    <a:pt x="7132" y="93770"/>
                  </a:lnTo>
                  <a:lnTo>
                    <a:pt x="7132" y="120829"/>
                  </a:lnTo>
                  <a:lnTo>
                    <a:pt x="6339" y="152835"/>
                  </a:lnTo>
                  <a:lnTo>
                    <a:pt x="2223" y="182780"/>
                  </a:lnTo>
                  <a:lnTo>
                    <a:pt x="650" y="211760"/>
                  </a:lnTo>
                  <a:lnTo>
                    <a:pt x="185" y="240456"/>
                  </a:lnTo>
                  <a:lnTo>
                    <a:pt x="47" y="268273"/>
                  </a:lnTo>
                  <a:lnTo>
                    <a:pt x="0" y="299407"/>
                  </a:lnTo>
                  <a:lnTo>
                    <a:pt x="2109" y="321282"/>
                  </a:lnTo>
                  <a:lnTo>
                    <a:pt x="6691" y="356544"/>
                  </a:lnTo>
                  <a:lnTo>
                    <a:pt x="7730" y="366426"/>
                  </a:lnTo>
                  <a:lnTo>
                    <a:pt x="12777" y="380122"/>
                  </a:lnTo>
                  <a:lnTo>
                    <a:pt x="19477" y="392262"/>
                  </a:lnTo>
                  <a:lnTo>
                    <a:pt x="21036" y="398511"/>
                  </a:lnTo>
                  <a:lnTo>
                    <a:pt x="21958" y="399024"/>
                  </a:lnTo>
                  <a:lnTo>
                    <a:pt x="27537" y="399914"/>
                  </a:lnTo>
                  <a:lnTo>
                    <a:pt x="27879" y="399166"/>
                  </a:lnTo>
                  <a:lnTo>
                    <a:pt x="28564" y="39290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6" name="SMARTInkShape-Group1063"/>
          <p:cNvGrpSpPr/>
          <p:nvPr/>
        </p:nvGrpSpPr>
        <p:grpSpPr>
          <a:xfrm>
            <a:off x="3979164" y="3486795"/>
            <a:ext cx="620281" cy="505103"/>
            <a:chOff x="3979164" y="3486795"/>
            <a:chExt cx="620281" cy="505103"/>
          </a:xfrm>
        </p:grpSpPr>
        <p:sp>
          <p:nvSpPr>
            <p:cNvPr id="284" name="SMARTInkShape-2391"/>
            <p:cNvSpPr/>
            <p:nvPr/>
          </p:nvSpPr>
          <p:spPr>
            <a:xfrm>
              <a:off x="3997004" y="3486795"/>
              <a:ext cx="602441" cy="448915"/>
            </a:xfrm>
            <a:custGeom>
              <a:avLst/>
              <a:gdLst/>
              <a:ahLst/>
              <a:cxnLst/>
              <a:rect l="0" t="0" r="0" b="0"/>
              <a:pathLst>
                <a:path w="602441" h="448915">
                  <a:moveTo>
                    <a:pt x="17784" y="206524"/>
                  </a:moveTo>
                  <a:lnTo>
                    <a:pt x="12874" y="195117"/>
                  </a:lnTo>
                  <a:lnTo>
                    <a:pt x="5926" y="162556"/>
                  </a:lnTo>
                  <a:lnTo>
                    <a:pt x="3816" y="127797"/>
                  </a:lnTo>
                  <a:lnTo>
                    <a:pt x="0" y="92205"/>
                  </a:lnTo>
                  <a:lnTo>
                    <a:pt x="3036" y="57296"/>
                  </a:lnTo>
                  <a:lnTo>
                    <a:pt x="3291" y="46009"/>
                  </a:lnTo>
                  <a:lnTo>
                    <a:pt x="7638" y="35700"/>
                  </a:lnTo>
                  <a:lnTo>
                    <a:pt x="19572" y="19940"/>
                  </a:lnTo>
                  <a:lnTo>
                    <a:pt x="30925" y="11716"/>
                  </a:lnTo>
                  <a:lnTo>
                    <a:pt x="54687" y="2620"/>
                  </a:lnTo>
                  <a:lnTo>
                    <a:pt x="84428" y="0"/>
                  </a:lnTo>
                  <a:lnTo>
                    <a:pt x="111349" y="1663"/>
                  </a:lnTo>
                  <a:lnTo>
                    <a:pt x="139433" y="5066"/>
                  </a:lnTo>
                  <a:lnTo>
                    <a:pt x="173576" y="6216"/>
                  </a:lnTo>
                  <a:lnTo>
                    <a:pt x="208954" y="7237"/>
                  </a:lnTo>
                  <a:lnTo>
                    <a:pt x="237057" y="11392"/>
                  </a:lnTo>
                  <a:lnTo>
                    <a:pt x="266286" y="12975"/>
                  </a:lnTo>
                  <a:lnTo>
                    <a:pt x="298935" y="13445"/>
                  </a:lnTo>
                  <a:lnTo>
                    <a:pt x="329864" y="13584"/>
                  </a:lnTo>
                  <a:lnTo>
                    <a:pt x="363017" y="13625"/>
                  </a:lnTo>
                  <a:lnTo>
                    <a:pt x="394095" y="13637"/>
                  </a:lnTo>
                  <a:lnTo>
                    <a:pt x="427292" y="13641"/>
                  </a:lnTo>
                  <a:lnTo>
                    <a:pt x="457590" y="14436"/>
                  </a:lnTo>
                  <a:lnTo>
                    <a:pt x="486675" y="18552"/>
                  </a:lnTo>
                  <a:lnTo>
                    <a:pt x="514607" y="20918"/>
                  </a:lnTo>
                  <a:lnTo>
                    <a:pt x="545781" y="26310"/>
                  </a:lnTo>
                  <a:lnTo>
                    <a:pt x="579340" y="27788"/>
                  </a:lnTo>
                  <a:lnTo>
                    <a:pt x="602440" y="27929"/>
                  </a:lnTo>
                  <a:lnTo>
                    <a:pt x="600951" y="30046"/>
                  </a:lnTo>
                  <a:lnTo>
                    <a:pt x="599443" y="31722"/>
                  </a:lnTo>
                  <a:lnTo>
                    <a:pt x="597768" y="35701"/>
                  </a:lnTo>
                  <a:lnTo>
                    <a:pt x="585088" y="71243"/>
                  </a:lnTo>
                  <a:lnTo>
                    <a:pt x="578736" y="104317"/>
                  </a:lnTo>
                  <a:lnTo>
                    <a:pt x="570825" y="134653"/>
                  </a:lnTo>
                  <a:lnTo>
                    <a:pt x="566323" y="163576"/>
                  </a:lnTo>
                  <a:lnTo>
                    <a:pt x="561817" y="196012"/>
                  </a:lnTo>
                  <a:lnTo>
                    <a:pt x="561037" y="223606"/>
                  </a:lnTo>
                  <a:lnTo>
                    <a:pt x="560773" y="256465"/>
                  </a:lnTo>
                  <a:lnTo>
                    <a:pt x="560721" y="290590"/>
                  </a:lnTo>
                  <a:lnTo>
                    <a:pt x="560711" y="320496"/>
                  </a:lnTo>
                  <a:lnTo>
                    <a:pt x="559915" y="349334"/>
                  </a:lnTo>
                  <a:lnTo>
                    <a:pt x="550766" y="381317"/>
                  </a:lnTo>
                  <a:lnTo>
                    <a:pt x="540782" y="401506"/>
                  </a:lnTo>
                  <a:lnTo>
                    <a:pt x="528787" y="415197"/>
                  </a:lnTo>
                  <a:lnTo>
                    <a:pt x="496358" y="434933"/>
                  </a:lnTo>
                  <a:lnTo>
                    <a:pt x="486071" y="439008"/>
                  </a:lnTo>
                  <a:lnTo>
                    <a:pt x="453131" y="445631"/>
                  </a:lnTo>
                  <a:lnTo>
                    <a:pt x="417778" y="448914"/>
                  </a:lnTo>
                  <a:lnTo>
                    <a:pt x="396386" y="447147"/>
                  </a:lnTo>
                  <a:lnTo>
                    <a:pt x="364031" y="443231"/>
                  </a:lnTo>
                  <a:lnTo>
                    <a:pt x="331976" y="441664"/>
                  </a:lnTo>
                  <a:lnTo>
                    <a:pt x="298010" y="436651"/>
                  </a:lnTo>
                  <a:lnTo>
                    <a:pt x="268135" y="435425"/>
                  </a:lnTo>
                  <a:lnTo>
                    <a:pt x="234394" y="429480"/>
                  </a:lnTo>
                  <a:lnTo>
                    <a:pt x="203975" y="422779"/>
                  </a:lnTo>
                  <a:lnTo>
                    <a:pt x="175036" y="417428"/>
                  </a:lnTo>
                  <a:lnTo>
                    <a:pt x="146389" y="413636"/>
                  </a:lnTo>
                  <a:lnTo>
                    <a:pt x="114447" y="407639"/>
                  </a:lnTo>
                  <a:lnTo>
                    <a:pt x="78838" y="406557"/>
                  </a:lnTo>
                  <a:lnTo>
                    <a:pt x="74934" y="40654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SMARTInkShape-2392"/>
            <p:cNvSpPr/>
            <p:nvPr/>
          </p:nvSpPr>
          <p:spPr>
            <a:xfrm>
              <a:off x="3979164" y="3493294"/>
              <a:ext cx="49912" cy="498604"/>
            </a:xfrm>
            <a:custGeom>
              <a:avLst/>
              <a:gdLst/>
              <a:ahLst/>
              <a:cxnLst/>
              <a:rect l="0" t="0" r="0" b="0"/>
              <a:pathLst>
                <a:path w="49912" h="498604">
                  <a:moveTo>
                    <a:pt x="7049" y="0"/>
                  </a:moveTo>
                  <a:lnTo>
                    <a:pt x="10841" y="0"/>
                  </a:lnTo>
                  <a:lnTo>
                    <a:pt x="11958" y="794"/>
                  </a:lnTo>
                  <a:lnTo>
                    <a:pt x="12703" y="2116"/>
                  </a:lnTo>
                  <a:lnTo>
                    <a:pt x="13751" y="9887"/>
                  </a:lnTo>
                  <a:lnTo>
                    <a:pt x="16178" y="24361"/>
                  </a:lnTo>
                  <a:lnTo>
                    <a:pt x="20317" y="54377"/>
                  </a:lnTo>
                  <a:lnTo>
                    <a:pt x="21034" y="85344"/>
                  </a:lnTo>
                  <a:lnTo>
                    <a:pt x="17454" y="119655"/>
                  </a:lnTo>
                  <a:lnTo>
                    <a:pt x="15159" y="154957"/>
                  </a:lnTo>
                  <a:lnTo>
                    <a:pt x="12505" y="180788"/>
                  </a:lnTo>
                  <a:lnTo>
                    <a:pt x="9474" y="207350"/>
                  </a:lnTo>
                  <a:lnTo>
                    <a:pt x="8126" y="232385"/>
                  </a:lnTo>
                  <a:lnTo>
                    <a:pt x="5411" y="256740"/>
                  </a:lnTo>
                  <a:lnTo>
                    <a:pt x="1536" y="290648"/>
                  </a:lnTo>
                  <a:lnTo>
                    <a:pt x="388" y="320803"/>
                  </a:lnTo>
                  <a:lnTo>
                    <a:pt x="0" y="355645"/>
                  </a:lnTo>
                  <a:lnTo>
                    <a:pt x="4833" y="390367"/>
                  </a:lnTo>
                  <a:lnTo>
                    <a:pt x="8727" y="420979"/>
                  </a:lnTo>
                  <a:lnTo>
                    <a:pt x="18382" y="456340"/>
                  </a:lnTo>
                  <a:lnTo>
                    <a:pt x="21255" y="472114"/>
                  </a:lnTo>
                  <a:lnTo>
                    <a:pt x="30104" y="492676"/>
                  </a:lnTo>
                  <a:lnTo>
                    <a:pt x="34533" y="498603"/>
                  </a:lnTo>
                  <a:lnTo>
                    <a:pt x="34896" y="498296"/>
                  </a:lnTo>
                  <a:lnTo>
                    <a:pt x="42880" y="467132"/>
                  </a:lnTo>
                  <a:lnTo>
                    <a:pt x="48287" y="432321"/>
                  </a:lnTo>
                  <a:lnTo>
                    <a:pt x="49430" y="401145"/>
                  </a:lnTo>
                  <a:lnTo>
                    <a:pt x="49847" y="371413"/>
                  </a:lnTo>
                  <a:lnTo>
                    <a:pt x="49911" y="33575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9" name="SMARTInkShape-Group1064"/>
          <p:cNvGrpSpPr/>
          <p:nvPr/>
        </p:nvGrpSpPr>
        <p:grpSpPr>
          <a:xfrm>
            <a:off x="3264694" y="3410660"/>
            <a:ext cx="542925" cy="539790"/>
            <a:chOff x="3264694" y="3410660"/>
            <a:chExt cx="542925" cy="539790"/>
          </a:xfrm>
        </p:grpSpPr>
        <p:sp>
          <p:nvSpPr>
            <p:cNvPr id="287" name="SMARTInkShape-2393"/>
            <p:cNvSpPr/>
            <p:nvPr/>
          </p:nvSpPr>
          <p:spPr>
            <a:xfrm>
              <a:off x="3264694" y="3514725"/>
              <a:ext cx="50007" cy="428519"/>
            </a:xfrm>
            <a:custGeom>
              <a:avLst/>
              <a:gdLst/>
              <a:ahLst/>
              <a:cxnLst/>
              <a:rect l="0" t="0" r="0" b="0"/>
              <a:pathLst>
                <a:path w="50007" h="428519">
                  <a:moveTo>
                    <a:pt x="50006" y="0"/>
                  </a:moveTo>
                  <a:lnTo>
                    <a:pt x="50006" y="3792"/>
                  </a:lnTo>
                  <a:lnTo>
                    <a:pt x="47889" y="7771"/>
                  </a:lnTo>
                  <a:lnTo>
                    <a:pt x="46214" y="9943"/>
                  </a:lnTo>
                  <a:lnTo>
                    <a:pt x="39364" y="39943"/>
                  </a:lnTo>
                  <a:lnTo>
                    <a:pt x="36439" y="70831"/>
                  </a:lnTo>
                  <a:lnTo>
                    <a:pt x="35138" y="98157"/>
                  </a:lnTo>
                  <a:lnTo>
                    <a:pt x="30872" y="126362"/>
                  </a:lnTo>
                  <a:lnTo>
                    <a:pt x="28462" y="155621"/>
                  </a:lnTo>
                  <a:lnTo>
                    <a:pt x="23867" y="188280"/>
                  </a:lnTo>
                  <a:lnTo>
                    <a:pt x="21359" y="219211"/>
                  </a:lnTo>
                  <a:lnTo>
                    <a:pt x="16735" y="252364"/>
                  </a:lnTo>
                  <a:lnTo>
                    <a:pt x="14219" y="281855"/>
                  </a:lnTo>
                  <a:lnTo>
                    <a:pt x="8776" y="315672"/>
                  </a:lnTo>
                  <a:lnTo>
                    <a:pt x="7466" y="348899"/>
                  </a:lnTo>
                  <a:lnTo>
                    <a:pt x="7186" y="383495"/>
                  </a:lnTo>
                  <a:lnTo>
                    <a:pt x="6369" y="393486"/>
                  </a:lnTo>
                  <a:lnTo>
                    <a:pt x="1493" y="408484"/>
                  </a:lnTo>
                  <a:lnTo>
                    <a:pt x="2" y="428518"/>
                  </a:lnTo>
                  <a:lnTo>
                    <a:pt x="0" y="418673"/>
                  </a:lnTo>
                  <a:lnTo>
                    <a:pt x="6702" y="384139"/>
                  </a:lnTo>
                  <a:lnTo>
                    <a:pt x="7144" y="3571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SMARTInkShape-2394"/>
            <p:cNvSpPr/>
            <p:nvPr/>
          </p:nvSpPr>
          <p:spPr>
            <a:xfrm>
              <a:off x="3293269" y="3410660"/>
              <a:ext cx="514350" cy="539790"/>
            </a:xfrm>
            <a:custGeom>
              <a:avLst/>
              <a:gdLst/>
              <a:ahLst/>
              <a:cxnLst/>
              <a:rect l="0" t="0" r="0" b="0"/>
              <a:pathLst>
                <a:path w="514350" h="539790">
                  <a:moveTo>
                    <a:pt x="0" y="125496"/>
                  </a:moveTo>
                  <a:lnTo>
                    <a:pt x="0" y="101585"/>
                  </a:lnTo>
                  <a:lnTo>
                    <a:pt x="6151" y="81237"/>
                  </a:lnTo>
                  <a:lnTo>
                    <a:pt x="10936" y="75928"/>
                  </a:lnTo>
                  <a:lnTo>
                    <a:pt x="46185" y="56457"/>
                  </a:lnTo>
                  <a:lnTo>
                    <a:pt x="79019" y="44536"/>
                  </a:lnTo>
                  <a:lnTo>
                    <a:pt x="114357" y="32628"/>
                  </a:lnTo>
                  <a:lnTo>
                    <a:pt x="145117" y="25631"/>
                  </a:lnTo>
                  <a:lnTo>
                    <a:pt x="174009" y="20015"/>
                  </a:lnTo>
                  <a:lnTo>
                    <a:pt x="206263" y="14879"/>
                  </a:lnTo>
                  <a:lnTo>
                    <a:pt x="240474" y="11130"/>
                  </a:lnTo>
                  <a:lnTo>
                    <a:pt x="273102" y="5686"/>
                  </a:lnTo>
                  <a:lnTo>
                    <a:pt x="306094" y="4375"/>
                  </a:lnTo>
                  <a:lnTo>
                    <a:pt x="340451" y="0"/>
                  </a:lnTo>
                  <a:lnTo>
                    <a:pt x="370991" y="3017"/>
                  </a:lnTo>
                  <a:lnTo>
                    <a:pt x="399954" y="3848"/>
                  </a:lnTo>
                  <a:lnTo>
                    <a:pt x="428606" y="4806"/>
                  </a:lnTo>
                  <a:lnTo>
                    <a:pt x="460549" y="13990"/>
                  </a:lnTo>
                  <a:lnTo>
                    <a:pt x="475831" y="20843"/>
                  </a:lnTo>
                  <a:lnTo>
                    <a:pt x="483472" y="27655"/>
                  </a:lnTo>
                  <a:lnTo>
                    <a:pt x="496584" y="44673"/>
                  </a:lnTo>
                  <a:lnTo>
                    <a:pt x="499032" y="57981"/>
                  </a:lnTo>
                  <a:lnTo>
                    <a:pt x="503719" y="90294"/>
                  </a:lnTo>
                  <a:lnTo>
                    <a:pt x="503540" y="102178"/>
                  </a:lnTo>
                  <a:lnTo>
                    <a:pt x="500520" y="133332"/>
                  </a:lnTo>
                  <a:lnTo>
                    <a:pt x="500122" y="168450"/>
                  </a:lnTo>
                  <a:lnTo>
                    <a:pt x="500074" y="201861"/>
                  </a:lnTo>
                  <a:lnTo>
                    <a:pt x="500065" y="234331"/>
                  </a:lnTo>
                  <a:lnTo>
                    <a:pt x="503855" y="267291"/>
                  </a:lnTo>
                  <a:lnTo>
                    <a:pt x="506544" y="301642"/>
                  </a:lnTo>
                  <a:lnTo>
                    <a:pt x="509192" y="332182"/>
                  </a:lnTo>
                  <a:lnTo>
                    <a:pt x="513331" y="361145"/>
                  </a:lnTo>
                  <a:lnTo>
                    <a:pt x="514149" y="389796"/>
                  </a:lnTo>
                  <a:lnTo>
                    <a:pt x="514310" y="418387"/>
                  </a:lnTo>
                  <a:lnTo>
                    <a:pt x="514344" y="453315"/>
                  </a:lnTo>
                  <a:lnTo>
                    <a:pt x="514349" y="484786"/>
                  </a:lnTo>
                  <a:lnTo>
                    <a:pt x="513556" y="498476"/>
                  </a:lnTo>
                  <a:lnTo>
                    <a:pt x="502165" y="520645"/>
                  </a:lnTo>
                  <a:lnTo>
                    <a:pt x="497557" y="526807"/>
                  </a:lnTo>
                  <a:lnTo>
                    <a:pt x="492863" y="530075"/>
                  </a:lnTo>
                  <a:lnTo>
                    <a:pt x="470855" y="538115"/>
                  </a:lnTo>
                  <a:lnTo>
                    <a:pt x="441888" y="539607"/>
                  </a:lnTo>
                  <a:lnTo>
                    <a:pt x="412018" y="539789"/>
                  </a:lnTo>
                  <a:lnTo>
                    <a:pt x="379572" y="536033"/>
                  </a:lnTo>
                  <a:lnTo>
                    <a:pt x="344529" y="528441"/>
                  </a:lnTo>
                  <a:lnTo>
                    <a:pt x="316483" y="525610"/>
                  </a:lnTo>
                  <a:lnTo>
                    <a:pt x="287271" y="520097"/>
                  </a:lnTo>
                  <a:lnTo>
                    <a:pt x="254627" y="513437"/>
                  </a:lnTo>
                  <a:lnTo>
                    <a:pt x="224493" y="506436"/>
                  </a:lnTo>
                  <a:lnTo>
                    <a:pt x="195457" y="499335"/>
                  </a:lnTo>
                  <a:lnTo>
                    <a:pt x="166745" y="492997"/>
                  </a:lnTo>
                  <a:lnTo>
                    <a:pt x="138923" y="490767"/>
                  </a:lnTo>
                  <a:lnTo>
                    <a:pt x="107787" y="487896"/>
                  </a:lnTo>
                  <a:lnTo>
                    <a:pt x="74236" y="483141"/>
                  </a:lnTo>
                  <a:lnTo>
                    <a:pt x="54932" y="482710"/>
                  </a:lnTo>
                  <a:lnTo>
                    <a:pt x="50079" y="480579"/>
                  </a:lnTo>
                  <a:lnTo>
                    <a:pt x="44288" y="476535"/>
                  </a:lnTo>
                  <a:lnTo>
                    <a:pt x="39492" y="475835"/>
                  </a:lnTo>
                  <a:lnTo>
                    <a:pt x="38234" y="474943"/>
                  </a:lnTo>
                  <a:lnTo>
                    <a:pt x="37396" y="473554"/>
                  </a:lnTo>
                  <a:lnTo>
                    <a:pt x="36836" y="471835"/>
                  </a:lnTo>
                  <a:lnTo>
                    <a:pt x="29666" y="462547"/>
                  </a:lnTo>
                  <a:lnTo>
                    <a:pt x="28575" y="45410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2" name="SMARTInkShape-Group1065"/>
          <p:cNvGrpSpPr/>
          <p:nvPr/>
        </p:nvGrpSpPr>
        <p:grpSpPr>
          <a:xfrm>
            <a:off x="7586663" y="1878836"/>
            <a:ext cx="228269" cy="314296"/>
            <a:chOff x="7586663" y="1878836"/>
            <a:chExt cx="228269" cy="314296"/>
          </a:xfrm>
        </p:grpSpPr>
        <p:sp>
          <p:nvSpPr>
            <p:cNvPr id="290" name="SMARTInkShape-2395"/>
            <p:cNvSpPr/>
            <p:nvPr/>
          </p:nvSpPr>
          <p:spPr>
            <a:xfrm>
              <a:off x="7586663" y="1985974"/>
              <a:ext cx="114205" cy="207158"/>
            </a:xfrm>
            <a:custGeom>
              <a:avLst/>
              <a:gdLst/>
              <a:ahLst/>
              <a:cxnLst/>
              <a:rect l="0" t="0" r="0" b="0"/>
              <a:pathLst>
                <a:path w="114205" h="207158">
                  <a:moveTo>
                    <a:pt x="0" y="207157"/>
                  </a:moveTo>
                  <a:lnTo>
                    <a:pt x="0" y="203365"/>
                  </a:lnTo>
                  <a:lnTo>
                    <a:pt x="793" y="202248"/>
                  </a:lnTo>
                  <a:lnTo>
                    <a:pt x="2116" y="201503"/>
                  </a:lnTo>
                  <a:lnTo>
                    <a:pt x="3792" y="201006"/>
                  </a:lnTo>
                  <a:lnTo>
                    <a:pt x="4909" y="199882"/>
                  </a:lnTo>
                  <a:lnTo>
                    <a:pt x="8818" y="192373"/>
                  </a:lnTo>
                  <a:lnTo>
                    <a:pt x="33356" y="160967"/>
                  </a:lnTo>
                  <a:lnTo>
                    <a:pt x="50007" y="128521"/>
                  </a:lnTo>
                  <a:lnTo>
                    <a:pt x="66410" y="94342"/>
                  </a:lnTo>
                  <a:lnTo>
                    <a:pt x="87811" y="59607"/>
                  </a:lnTo>
                  <a:lnTo>
                    <a:pt x="96779" y="40487"/>
                  </a:lnTo>
                  <a:lnTo>
                    <a:pt x="101490" y="23540"/>
                  </a:lnTo>
                  <a:lnTo>
                    <a:pt x="104638" y="17599"/>
                  </a:lnTo>
                  <a:lnTo>
                    <a:pt x="107204" y="9793"/>
                  </a:lnTo>
                  <a:lnTo>
                    <a:pt x="114204" y="116"/>
                  </a:lnTo>
                  <a:lnTo>
                    <a:pt x="108140" y="0"/>
                  </a:lnTo>
                  <a:lnTo>
                    <a:pt x="107812" y="790"/>
                  </a:lnTo>
                  <a:lnTo>
                    <a:pt x="107447" y="3784"/>
                  </a:lnTo>
                  <a:lnTo>
                    <a:pt x="106557" y="4900"/>
                  </a:lnTo>
                  <a:lnTo>
                    <a:pt x="103450" y="6140"/>
                  </a:lnTo>
                  <a:lnTo>
                    <a:pt x="102303" y="7265"/>
                  </a:lnTo>
                  <a:lnTo>
                    <a:pt x="100012" y="142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SMARTInkShape-2396"/>
            <p:cNvSpPr/>
            <p:nvPr/>
          </p:nvSpPr>
          <p:spPr>
            <a:xfrm>
              <a:off x="7636963" y="1878836"/>
              <a:ext cx="177969" cy="242859"/>
            </a:xfrm>
            <a:custGeom>
              <a:avLst/>
              <a:gdLst/>
              <a:ahLst/>
              <a:cxnLst/>
              <a:rect l="0" t="0" r="0" b="0"/>
              <a:pathLst>
                <a:path w="177969" h="242859">
                  <a:moveTo>
                    <a:pt x="6850" y="121414"/>
                  </a:moveTo>
                  <a:lnTo>
                    <a:pt x="0" y="121414"/>
                  </a:lnTo>
                  <a:lnTo>
                    <a:pt x="5882" y="115263"/>
                  </a:lnTo>
                  <a:lnTo>
                    <a:pt x="6563" y="110772"/>
                  </a:lnTo>
                  <a:lnTo>
                    <a:pt x="7452" y="109557"/>
                  </a:lnTo>
                  <a:lnTo>
                    <a:pt x="8839" y="108747"/>
                  </a:lnTo>
                  <a:lnTo>
                    <a:pt x="20560" y="103654"/>
                  </a:lnTo>
                  <a:lnTo>
                    <a:pt x="54816" y="77135"/>
                  </a:lnTo>
                  <a:lnTo>
                    <a:pt x="87832" y="52283"/>
                  </a:lnTo>
                  <a:lnTo>
                    <a:pt x="121150" y="26912"/>
                  </a:lnTo>
                  <a:lnTo>
                    <a:pt x="140200" y="12965"/>
                  </a:lnTo>
                  <a:lnTo>
                    <a:pt x="163826" y="1688"/>
                  </a:lnTo>
                  <a:lnTo>
                    <a:pt x="177179" y="0"/>
                  </a:lnTo>
                  <a:lnTo>
                    <a:pt x="177552" y="784"/>
                  </a:lnTo>
                  <a:lnTo>
                    <a:pt x="177968" y="3772"/>
                  </a:lnTo>
                  <a:lnTo>
                    <a:pt x="176035" y="7745"/>
                  </a:lnTo>
                  <a:lnTo>
                    <a:pt x="173325" y="12157"/>
                  </a:lnTo>
                  <a:lnTo>
                    <a:pt x="161297" y="44673"/>
                  </a:lnTo>
                  <a:lnTo>
                    <a:pt x="147564" y="78794"/>
                  </a:lnTo>
                  <a:lnTo>
                    <a:pt x="126421" y="114302"/>
                  </a:lnTo>
                  <a:lnTo>
                    <a:pt x="112005" y="149993"/>
                  </a:lnTo>
                  <a:lnTo>
                    <a:pt x="99769" y="185708"/>
                  </a:lnTo>
                  <a:lnTo>
                    <a:pt x="87552" y="220799"/>
                  </a:lnTo>
                  <a:lnTo>
                    <a:pt x="85850" y="232768"/>
                  </a:lnTo>
                  <a:lnTo>
                    <a:pt x="78287" y="24285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8" name="SMARTInkShape-Group1066"/>
          <p:cNvGrpSpPr/>
          <p:nvPr/>
        </p:nvGrpSpPr>
        <p:grpSpPr>
          <a:xfrm>
            <a:off x="5543550" y="2507779"/>
            <a:ext cx="728620" cy="385099"/>
            <a:chOff x="5543550" y="2507779"/>
            <a:chExt cx="728620" cy="385099"/>
          </a:xfrm>
        </p:grpSpPr>
        <p:sp>
          <p:nvSpPr>
            <p:cNvPr id="293" name="SMARTInkShape-2397"/>
            <p:cNvSpPr/>
            <p:nvPr/>
          </p:nvSpPr>
          <p:spPr>
            <a:xfrm>
              <a:off x="6107909" y="2651456"/>
              <a:ext cx="164261" cy="241422"/>
            </a:xfrm>
            <a:custGeom>
              <a:avLst/>
              <a:gdLst/>
              <a:ahLst/>
              <a:cxnLst/>
              <a:rect l="0" t="0" r="0" b="0"/>
              <a:pathLst>
                <a:path w="164261" h="241422">
                  <a:moveTo>
                    <a:pt x="35716" y="27450"/>
                  </a:moveTo>
                  <a:lnTo>
                    <a:pt x="35716" y="59372"/>
                  </a:lnTo>
                  <a:lnTo>
                    <a:pt x="35716" y="92770"/>
                  </a:lnTo>
                  <a:lnTo>
                    <a:pt x="35716" y="127598"/>
                  </a:lnTo>
                  <a:lnTo>
                    <a:pt x="35716" y="163199"/>
                  </a:lnTo>
                  <a:lnTo>
                    <a:pt x="35716" y="198275"/>
                  </a:lnTo>
                  <a:lnTo>
                    <a:pt x="35716" y="232779"/>
                  </a:lnTo>
                  <a:lnTo>
                    <a:pt x="35716" y="241421"/>
                  </a:lnTo>
                  <a:lnTo>
                    <a:pt x="34922" y="216127"/>
                  </a:lnTo>
                  <a:lnTo>
                    <a:pt x="29564" y="184059"/>
                  </a:lnTo>
                  <a:lnTo>
                    <a:pt x="23049" y="154475"/>
                  </a:lnTo>
                  <a:lnTo>
                    <a:pt x="19792" y="136260"/>
                  </a:lnTo>
                  <a:lnTo>
                    <a:pt x="15916" y="118692"/>
                  </a:lnTo>
                  <a:lnTo>
                    <a:pt x="9590" y="85180"/>
                  </a:lnTo>
                  <a:lnTo>
                    <a:pt x="7073" y="69603"/>
                  </a:lnTo>
                  <a:lnTo>
                    <a:pt x="1630" y="54709"/>
                  </a:lnTo>
                  <a:lnTo>
                    <a:pt x="0" y="27583"/>
                  </a:lnTo>
                  <a:lnTo>
                    <a:pt x="3790" y="27490"/>
                  </a:lnTo>
                  <a:lnTo>
                    <a:pt x="7768" y="29584"/>
                  </a:lnTo>
                  <a:lnTo>
                    <a:pt x="9941" y="31254"/>
                  </a:lnTo>
                  <a:lnTo>
                    <a:pt x="12354" y="35226"/>
                  </a:lnTo>
                  <a:lnTo>
                    <a:pt x="14220" y="39637"/>
                  </a:lnTo>
                  <a:lnTo>
                    <a:pt x="38124" y="72403"/>
                  </a:lnTo>
                  <a:lnTo>
                    <a:pt x="44988" y="75211"/>
                  </a:lnTo>
                  <a:lnTo>
                    <a:pt x="73729" y="77418"/>
                  </a:lnTo>
                  <a:lnTo>
                    <a:pt x="78540" y="75323"/>
                  </a:lnTo>
                  <a:lnTo>
                    <a:pt x="113031" y="49815"/>
                  </a:lnTo>
                  <a:lnTo>
                    <a:pt x="146910" y="16263"/>
                  </a:lnTo>
                  <a:lnTo>
                    <a:pt x="163178" y="0"/>
                  </a:lnTo>
                  <a:lnTo>
                    <a:pt x="163554" y="419"/>
                  </a:lnTo>
                  <a:lnTo>
                    <a:pt x="164260" y="9855"/>
                  </a:lnTo>
                  <a:lnTo>
                    <a:pt x="163490" y="17249"/>
                  </a:lnTo>
                  <a:lnTo>
                    <a:pt x="158645" y="37047"/>
                  </a:lnTo>
                  <a:lnTo>
                    <a:pt x="152446" y="69842"/>
                  </a:lnTo>
                  <a:lnTo>
                    <a:pt x="145320" y="101812"/>
                  </a:lnTo>
                  <a:lnTo>
                    <a:pt x="143194" y="134992"/>
                  </a:lnTo>
                  <a:lnTo>
                    <a:pt x="136750" y="167560"/>
                  </a:lnTo>
                  <a:lnTo>
                    <a:pt x="128799" y="203049"/>
                  </a:lnTo>
                  <a:lnTo>
                    <a:pt x="128586" y="2060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SMARTInkShape-2398"/>
            <p:cNvSpPr/>
            <p:nvPr/>
          </p:nvSpPr>
          <p:spPr>
            <a:xfrm>
              <a:off x="5543550" y="2714759"/>
              <a:ext cx="235746" cy="21298"/>
            </a:xfrm>
            <a:custGeom>
              <a:avLst/>
              <a:gdLst/>
              <a:ahLst/>
              <a:cxnLst/>
              <a:rect l="0" t="0" r="0" b="0"/>
              <a:pathLst>
                <a:path w="235746" h="21298">
                  <a:moveTo>
                    <a:pt x="0" y="21297"/>
                  </a:moveTo>
                  <a:lnTo>
                    <a:pt x="6850" y="21297"/>
                  </a:lnTo>
                  <a:lnTo>
                    <a:pt x="7118" y="15146"/>
                  </a:lnTo>
                  <a:lnTo>
                    <a:pt x="7920" y="14815"/>
                  </a:lnTo>
                  <a:lnTo>
                    <a:pt x="13291" y="14241"/>
                  </a:lnTo>
                  <a:lnTo>
                    <a:pt x="25497" y="9261"/>
                  </a:lnTo>
                  <a:lnTo>
                    <a:pt x="57249" y="5025"/>
                  </a:lnTo>
                  <a:lnTo>
                    <a:pt x="71467" y="1395"/>
                  </a:lnTo>
                  <a:lnTo>
                    <a:pt x="102132" y="0"/>
                  </a:lnTo>
                  <a:lnTo>
                    <a:pt x="130307" y="677"/>
                  </a:lnTo>
                  <a:lnTo>
                    <a:pt x="163602" y="6349"/>
                  </a:lnTo>
                  <a:lnTo>
                    <a:pt x="198441" y="6999"/>
                  </a:lnTo>
                  <a:lnTo>
                    <a:pt x="201350" y="7002"/>
                  </a:lnTo>
                  <a:lnTo>
                    <a:pt x="206700" y="9123"/>
                  </a:lnTo>
                  <a:lnTo>
                    <a:pt x="212809" y="13160"/>
                  </a:lnTo>
                  <a:lnTo>
                    <a:pt x="221885" y="14023"/>
                  </a:lnTo>
                  <a:lnTo>
                    <a:pt x="227274" y="14128"/>
                  </a:lnTo>
                  <a:lnTo>
                    <a:pt x="235745" y="701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SMARTInkShape-2399"/>
            <p:cNvSpPr/>
            <p:nvPr/>
          </p:nvSpPr>
          <p:spPr>
            <a:xfrm>
              <a:off x="5822155" y="2578894"/>
              <a:ext cx="42866" cy="291801"/>
            </a:xfrm>
            <a:custGeom>
              <a:avLst/>
              <a:gdLst/>
              <a:ahLst/>
              <a:cxnLst/>
              <a:rect l="0" t="0" r="0" b="0"/>
              <a:pathLst>
                <a:path w="42866" h="291801">
                  <a:moveTo>
                    <a:pt x="0" y="0"/>
                  </a:moveTo>
                  <a:lnTo>
                    <a:pt x="795" y="20899"/>
                  </a:lnTo>
                  <a:lnTo>
                    <a:pt x="7277" y="52821"/>
                  </a:lnTo>
                  <a:lnTo>
                    <a:pt x="13209" y="86095"/>
                  </a:lnTo>
                  <a:lnTo>
                    <a:pt x="19801" y="121492"/>
                  </a:lnTo>
                  <a:lnTo>
                    <a:pt x="26127" y="157169"/>
                  </a:lnTo>
                  <a:lnTo>
                    <a:pt x="28254" y="192882"/>
                  </a:lnTo>
                  <a:lnTo>
                    <a:pt x="29306" y="215753"/>
                  </a:lnTo>
                  <a:lnTo>
                    <a:pt x="35424" y="250964"/>
                  </a:lnTo>
                  <a:lnTo>
                    <a:pt x="35718" y="281882"/>
                  </a:lnTo>
                  <a:lnTo>
                    <a:pt x="36512" y="283171"/>
                  </a:lnTo>
                  <a:lnTo>
                    <a:pt x="37835" y="284031"/>
                  </a:lnTo>
                  <a:lnTo>
                    <a:pt x="39512" y="284604"/>
                  </a:lnTo>
                  <a:lnTo>
                    <a:pt x="40629" y="285779"/>
                  </a:lnTo>
                  <a:lnTo>
                    <a:pt x="42570" y="291800"/>
                  </a:lnTo>
                  <a:lnTo>
                    <a:pt x="42862" y="273945"/>
                  </a:lnTo>
                  <a:lnTo>
                    <a:pt x="42865" y="2714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SMARTInkShape-2400"/>
            <p:cNvSpPr/>
            <p:nvPr/>
          </p:nvSpPr>
          <p:spPr>
            <a:xfrm>
              <a:off x="5907880" y="2564701"/>
              <a:ext cx="148599" cy="278386"/>
            </a:xfrm>
            <a:custGeom>
              <a:avLst/>
              <a:gdLst/>
              <a:ahLst/>
              <a:cxnLst/>
              <a:rect l="0" t="0" r="0" b="0"/>
              <a:pathLst>
                <a:path w="148599" h="278386">
                  <a:moveTo>
                    <a:pt x="21433" y="14193"/>
                  </a:moveTo>
                  <a:lnTo>
                    <a:pt x="21433" y="0"/>
                  </a:lnTo>
                  <a:lnTo>
                    <a:pt x="21433" y="9857"/>
                  </a:lnTo>
                  <a:lnTo>
                    <a:pt x="12613" y="40854"/>
                  </a:lnTo>
                  <a:lnTo>
                    <a:pt x="9575" y="47473"/>
                  </a:lnTo>
                  <a:lnTo>
                    <a:pt x="7209" y="82369"/>
                  </a:lnTo>
                  <a:lnTo>
                    <a:pt x="7173" y="87620"/>
                  </a:lnTo>
                  <a:lnTo>
                    <a:pt x="9274" y="92600"/>
                  </a:lnTo>
                  <a:lnTo>
                    <a:pt x="10946" y="95039"/>
                  </a:lnTo>
                  <a:lnTo>
                    <a:pt x="14920" y="97750"/>
                  </a:lnTo>
                  <a:lnTo>
                    <a:pt x="50210" y="112218"/>
                  </a:lnTo>
                  <a:lnTo>
                    <a:pt x="72890" y="117605"/>
                  </a:lnTo>
                  <a:lnTo>
                    <a:pt x="107470" y="135676"/>
                  </a:lnTo>
                  <a:lnTo>
                    <a:pt x="122477" y="145169"/>
                  </a:lnTo>
                  <a:lnTo>
                    <a:pt x="135555" y="164840"/>
                  </a:lnTo>
                  <a:lnTo>
                    <a:pt x="146821" y="188107"/>
                  </a:lnTo>
                  <a:lnTo>
                    <a:pt x="148598" y="197586"/>
                  </a:lnTo>
                  <a:lnTo>
                    <a:pt x="147271" y="207090"/>
                  </a:lnTo>
                  <a:lnTo>
                    <a:pt x="141145" y="233534"/>
                  </a:lnTo>
                  <a:lnTo>
                    <a:pt x="126106" y="258345"/>
                  </a:lnTo>
                  <a:lnTo>
                    <a:pt x="106517" y="271221"/>
                  </a:lnTo>
                  <a:lnTo>
                    <a:pt x="94797" y="276351"/>
                  </a:lnTo>
                  <a:lnTo>
                    <a:pt x="66371" y="278385"/>
                  </a:lnTo>
                  <a:lnTo>
                    <a:pt x="47567" y="277693"/>
                  </a:lnTo>
                  <a:lnTo>
                    <a:pt x="24749" y="271234"/>
                  </a:lnTo>
                  <a:lnTo>
                    <a:pt x="12032" y="261511"/>
                  </a:lnTo>
                  <a:lnTo>
                    <a:pt x="4800" y="250809"/>
                  </a:lnTo>
                  <a:lnTo>
                    <a:pt x="1423" y="237583"/>
                  </a:lnTo>
                  <a:lnTo>
                    <a:pt x="0" y="1927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SMARTInkShape-2401"/>
            <p:cNvSpPr/>
            <p:nvPr/>
          </p:nvSpPr>
          <p:spPr>
            <a:xfrm>
              <a:off x="5929313" y="2507779"/>
              <a:ext cx="128588" cy="49685"/>
            </a:xfrm>
            <a:custGeom>
              <a:avLst/>
              <a:gdLst/>
              <a:ahLst/>
              <a:cxnLst/>
              <a:rect l="0" t="0" r="0" b="0"/>
              <a:pathLst>
                <a:path w="128588" h="49685">
                  <a:moveTo>
                    <a:pt x="0" y="21109"/>
                  </a:moveTo>
                  <a:lnTo>
                    <a:pt x="0" y="14958"/>
                  </a:lnTo>
                  <a:lnTo>
                    <a:pt x="3792" y="10467"/>
                  </a:lnTo>
                  <a:lnTo>
                    <a:pt x="7770" y="8441"/>
                  </a:lnTo>
                  <a:lnTo>
                    <a:pt x="9942" y="7901"/>
                  </a:lnTo>
                  <a:lnTo>
                    <a:pt x="19925" y="2125"/>
                  </a:lnTo>
                  <a:lnTo>
                    <a:pt x="37117" y="0"/>
                  </a:lnTo>
                  <a:lnTo>
                    <a:pt x="63301" y="7490"/>
                  </a:lnTo>
                  <a:lnTo>
                    <a:pt x="97573" y="23529"/>
                  </a:lnTo>
                  <a:lnTo>
                    <a:pt x="128587" y="4968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1" name="SMARTInkShape-Group1067"/>
          <p:cNvGrpSpPr/>
          <p:nvPr/>
        </p:nvGrpSpPr>
        <p:grpSpPr>
          <a:xfrm>
            <a:off x="5087744" y="2579055"/>
            <a:ext cx="362151" cy="256586"/>
            <a:chOff x="5087744" y="2579055"/>
            <a:chExt cx="362151" cy="256586"/>
          </a:xfrm>
        </p:grpSpPr>
        <p:sp>
          <p:nvSpPr>
            <p:cNvPr id="299" name="SMARTInkShape-2402"/>
            <p:cNvSpPr/>
            <p:nvPr/>
          </p:nvSpPr>
          <p:spPr>
            <a:xfrm>
              <a:off x="5087744" y="2614613"/>
              <a:ext cx="141027" cy="221028"/>
            </a:xfrm>
            <a:custGeom>
              <a:avLst/>
              <a:gdLst/>
              <a:ahLst/>
              <a:cxnLst/>
              <a:rect l="0" t="0" r="0" b="0"/>
              <a:pathLst>
                <a:path w="141027" h="221028">
                  <a:moveTo>
                    <a:pt x="77186" y="0"/>
                  </a:moveTo>
                  <a:lnTo>
                    <a:pt x="77186" y="6150"/>
                  </a:lnTo>
                  <a:lnTo>
                    <a:pt x="58055" y="38444"/>
                  </a:lnTo>
                  <a:lnTo>
                    <a:pt x="46479" y="57218"/>
                  </a:lnTo>
                  <a:lnTo>
                    <a:pt x="29141" y="80005"/>
                  </a:lnTo>
                  <a:lnTo>
                    <a:pt x="24083" y="93501"/>
                  </a:lnTo>
                  <a:lnTo>
                    <a:pt x="14867" y="122967"/>
                  </a:lnTo>
                  <a:lnTo>
                    <a:pt x="1745" y="156440"/>
                  </a:lnTo>
                  <a:lnTo>
                    <a:pt x="0" y="164249"/>
                  </a:lnTo>
                  <a:lnTo>
                    <a:pt x="1342" y="172483"/>
                  </a:lnTo>
                  <a:lnTo>
                    <a:pt x="4444" y="186043"/>
                  </a:lnTo>
                  <a:lnTo>
                    <a:pt x="5963" y="194604"/>
                  </a:lnTo>
                  <a:lnTo>
                    <a:pt x="11281" y="203886"/>
                  </a:lnTo>
                  <a:lnTo>
                    <a:pt x="18678" y="211664"/>
                  </a:lnTo>
                  <a:lnTo>
                    <a:pt x="29777" y="218202"/>
                  </a:lnTo>
                  <a:lnTo>
                    <a:pt x="39239" y="220491"/>
                  </a:lnTo>
                  <a:lnTo>
                    <a:pt x="47357" y="221027"/>
                  </a:lnTo>
                  <a:lnTo>
                    <a:pt x="60852" y="217537"/>
                  </a:lnTo>
                  <a:lnTo>
                    <a:pt x="93875" y="202316"/>
                  </a:lnTo>
                  <a:lnTo>
                    <a:pt x="121639" y="187317"/>
                  </a:lnTo>
                  <a:lnTo>
                    <a:pt x="136301" y="170060"/>
                  </a:lnTo>
                  <a:lnTo>
                    <a:pt x="139179" y="162630"/>
                  </a:lnTo>
                  <a:lnTo>
                    <a:pt x="141026" y="148717"/>
                  </a:lnTo>
                  <a:lnTo>
                    <a:pt x="137554" y="137021"/>
                  </a:lnTo>
                  <a:lnTo>
                    <a:pt x="129269" y="124550"/>
                  </a:lnTo>
                  <a:lnTo>
                    <a:pt x="124677" y="119384"/>
                  </a:lnTo>
                  <a:lnTo>
                    <a:pt x="117872" y="116559"/>
                  </a:lnTo>
                  <a:lnTo>
                    <a:pt x="90377" y="108281"/>
                  </a:lnTo>
                  <a:lnTo>
                    <a:pt x="74746" y="111281"/>
                  </a:lnTo>
                  <a:lnTo>
                    <a:pt x="62617" y="117198"/>
                  </a:lnTo>
                  <a:lnTo>
                    <a:pt x="39142" y="138125"/>
                  </a:lnTo>
                  <a:lnTo>
                    <a:pt x="36466" y="142881"/>
                  </a:lnTo>
                  <a:lnTo>
                    <a:pt x="35752" y="145260"/>
                  </a:lnTo>
                  <a:lnTo>
                    <a:pt x="36070" y="147640"/>
                  </a:lnTo>
                  <a:lnTo>
                    <a:pt x="40601" y="155751"/>
                  </a:lnTo>
                  <a:lnTo>
                    <a:pt x="48611" y="16430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SMARTInkShape-2403"/>
            <p:cNvSpPr/>
            <p:nvPr/>
          </p:nvSpPr>
          <p:spPr>
            <a:xfrm>
              <a:off x="5266024" y="2579055"/>
              <a:ext cx="183871" cy="241269"/>
            </a:xfrm>
            <a:custGeom>
              <a:avLst/>
              <a:gdLst/>
              <a:ahLst/>
              <a:cxnLst/>
              <a:rect l="0" t="0" r="0" b="0"/>
              <a:pathLst>
                <a:path w="183871" h="241269">
                  <a:moveTo>
                    <a:pt x="120364" y="35558"/>
                  </a:moveTo>
                  <a:lnTo>
                    <a:pt x="96515" y="35558"/>
                  </a:lnTo>
                  <a:lnTo>
                    <a:pt x="72317" y="45500"/>
                  </a:lnTo>
                  <a:lnTo>
                    <a:pt x="44126" y="69350"/>
                  </a:lnTo>
                  <a:lnTo>
                    <a:pt x="25900" y="93738"/>
                  </a:lnTo>
                  <a:lnTo>
                    <a:pt x="11243" y="128562"/>
                  </a:lnTo>
                  <a:lnTo>
                    <a:pt x="1091" y="164163"/>
                  </a:lnTo>
                  <a:lnTo>
                    <a:pt x="0" y="199072"/>
                  </a:lnTo>
                  <a:lnTo>
                    <a:pt x="4709" y="214798"/>
                  </a:lnTo>
                  <a:lnTo>
                    <a:pt x="15723" y="230278"/>
                  </a:lnTo>
                  <a:lnTo>
                    <a:pt x="26565" y="237803"/>
                  </a:lnTo>
                  <a:lnTo>
                    <a:pt x="39830" y="241268"/>
                  </a:lnTo>
                  <a:lnTo>
                    <a:pt x="49117" y="239961"/>
                  </a:lnTo>
                  <a:lnTo>
                    <a:pt x="77673" y="229662"/>
                  </a:lnTo>
                  <a:lnTo>
                    <a:pt x="113172" y="203522"/>
                  </a:lnTo>
                  <a:lnTo>
                    <a:pt x="142886" y="170830"/>
                  </a:lnTo>
                  <a:lnTo>
                    <a:pt x="164232" y="135510"/>
                  </a:lnTo>
                  <a:lnTo>
                    <a:pt x="178682" y="106983"/>
                  </a:lnTo>
                  <a:lnTo>
                    <a:pt x="183870" y="71275"/>
                  </a:lnTo>
                  <a:lnTo>
                    <a:pt x="183760" y="41261"/>
                  </a:lnTo>
                  <a:lnTo>
                    <a:pt x="180819" y="31213"/>
                  </a:lnTo>
                  <a:lnTo>
                    <a:pt x="164524" y="9154"/>
                  </a:lnTo>
                  <a:lnTo>
                    <a:pt x="161710" y="6049"/>
                  </a:lnTo>
                  <a:lnTo>
                    <a:pt x="154351" y="2599"/>
                  </a:lnTo>
                  <a:lnTo>
                    <a:pt x="118851" y="0"/>
                  </a:lnTo>
                  <a:lnTo>
                    <a:pt x="107521" y="4144"/>
                  </a:lnTo>
                  <a:lnTo>
                    <a:pt x="97987" y="11277"/>
                  </a:lnTo>
                  <a:lnTo>
                    <a:pt x="70356" y="4270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4" name="SMARTInkShape-Group1068"/>
          <p:cNvGrpSpPr/>
          <p:nvPr/>
        </p:nvGrpSpPr>
        <p:grpSpPr>
          <a:xfrm>
            <a:off x="4729163" y="2771775"/>
            <a:ext cx="207168" cy="92573"/>
            <a:chOff x="4729163" y="2771775"/>
            <a:chExt cx="207168" cy="92573"/>
          </a:xfrm>
        </p:grpSpPr>
        <p:sp>
          <p:nvSpPr>
            <p:cNvPr id="302" name="SMARTInkShape-2404"/>
            <p:cNvSpPr/>
            <p:nvPr/>
          </p:nvSpPr>
          <p:spPr>
            <a:xfrm>
              <a:off x="4729163" y="2850356"/>
              <a:ext cx="35719" cy="13992"/>
            </a:xfrm>
            <a:custGeom>
              <a:avLst/>
              <a:gdLst/>
              <a:ahLst/>
              <a:cxnLst/>
              <a:rect l="0" t="0" r="0" b="0"/>
              <a:pathLst>
                <a:path w="35719" h="13992">
                  <a:moveTo>
                    <a:pt x="0" y="0"/>
                  </a:moveTo>
                  <a:lnTo>
                    <a:pt x="7056" y="7057"/>
                  </a:lnTo>
                  <a:lnTo>
                    <a:pt x="7135" y="13287"/>
                  </a:lnTo>
                  <a:lnTo>
                    <a:pt x="7932" y="13621"/>
                  </a:lnTo>
                  <a:lnTo>
                    <a:pt x="10933" y="13991"/>
                  </a:lnTo>
                  <a:lnTo>
                    <a:pt x="14913" y="12039"/>
                  </a:lnTo>
                  <a:lnTo>
                    <a:pt x="20143" y="8111"/>
                  </a:lnTo>
                  <a:lnTo>
                    <a:pt x="35718" y="71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SMARTInkShape-2405"/>
            <p:cNvSpPr/>
            <p:nvPr/>
          </p:nvSpPr>
          <p:spPr>
            <a:xfrm>
              <a:off x="4922131" y="2771775"/>
              <a:ext cx="14200" cy="7145"/>
            </a:xfrm>
            <a:custGeom>
              <a:avLst/>
              <a:gdLst/>
              <a:ahLst/>
              <a:cxnLst/>
              <a:rect l="0" t="0" r="0" b="0"/>
              <a:pathLst>
                <a:path w="14200" h="7145">
                  <a:moveTo>
                    <a:pt x="7057" y="0"/>
                  </a:moveTo>
                  <a:lnTo>
                    <a:pt x="7057" y="3792"/>
                  </a:lnTo>
                  <a:lnTo>
                    <a:pt x="6263" y="4910"/>
                  </a:lnTo>
                  <a:lnTo>
                    <a:pt x="4940" y="5654"/>
                  </a:lnTo>
                  <a:lnTo>
                    <a:pt x="0" y="7118"/>
                  </a:lnTo>
                  <a:lnTo>
                    <a:pt x="14199" y="71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8" name="SMARTInkShape-Group1069"/>
          <p:cNvGrpSpPr/>
          <p:nvPr/>
        </p:nvGrpSpPr>
        <p:grpSpPr>
          <a:xfrm>
            <a:off x="4179094" y="2821781"/>
            <a:ext cx="292895" cy="185320"/>
            <a:chOff x="4179094" y="2821781"/>
            <a:chExt cx="292895" cy="185320"/>
          </a:xfrm>
        </p:grpSpPr>
        <p:sp>
          <p:nvSpPr>
            <p:cNvPr id="305" name="SMARTInkShape-2406"/>
            <p:cNvSpPr/>
            <p:nvPr/>
          </p:nvSpPr>
          <p:spPr>
            <a:xfrm>
              <a:off x="4179094" y="2821781"/>
              <a:ext cx="42863" cy="185320"/>
            </a:xfrm>
            <a:custGeom>
              <a:avLst/>
              <a:gdLst/>
              <a:ahLst/>
              <a:cxnLst/>
              <a:rect l="0" t="0" r="0" b="0"/>
              <a:pathLst>
                <a:path w="42863" h="185320">
                  <a:moveTo>
                    <a:pt x="0" y="0"/>
                  </a:moveTo>
                  <a:lnTo>
                    <a:pt x="0" y="33535"/>
                  </a:lnTo>
                  <a:lnTo>
                    <a:pt x="794" y="46008"/>
                  </a:lnTo>
                  <a:lnTo>
                    <a:pt x="6151" y="69157"/>
                  </a:lnTo>
                  <a:lnTo>
                    <a:pt x="7056" y="103791"/>
                  </a:lnTo>
                  <a:lnTo>
                    <a:pt x="7932" y="131573"/>
                  </a:lnTo>
                  <a:lnTo>
                    <a:pt x="13845" y="156571"/>
                  </a:lnTo>
                  <a:lnTo>
                    <a:pt x="14261" y="173797"/>
                  </a:lnTo>
                  <a:lnTo>
                    <a:pt x="16393" y="178578"/>
                  </a:lnTo>
                  <a:lnTo>
                    <a:pt x="20436" y="184323"/>
                  </a:lnTo>
                  <a:lnTo>
                    <a:pt x="23105" y="185109"/>
                  </a:lnTo>
                  <a:lnTo>
                    <a:pt x="24928" y="185319"/>
                  </a:lnTo>
                  <a:lnTo>
                    <a:pt x="26144" y="184665"/>
                  </a:lnTo>
                  <a:lnTo>
                    <a:pt x="26954" y="183435"/>
                  </a:lnTo>
                  <a:lnTo>
                    <a:pt x="27495" y="181821"/>
                  </a:lnTo>
                  <a:lnTo>
                    <a:pt x="33271" y="172734"/>
                  </a:lnTo>
                  <a:lnTo>
                    <a:pt x="42862" y="1428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SMARTInkShape-2407"/>
            <p:cNvSpPr/>
            <p:nvPr/>
          </p:nvSpPr>
          <p:spPr>
            <a:xfrm>
              <a:off x="4293394" y="2828925"/>
              <a:ext cx="35720" cy="128436"/>
            </a:xfrm>
            <a:custGeom>
              <a:avLst/>
              <a:gdLst/>
              <a:ahLst/>
              <a:cxnLst/>
              <a:rect l="0" t="0" r="0" b="0"/>
              <a:pathLst>
                <a:path w="35720" h="128436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7143" y="7141"/>
                  </a:lnTo>
                  <a:lnTo>
                    <a:pt x="7143" y="10935"/>
                  </a:lnTo>
                  <a:lnTo>
                    <a:pt x="13294" y="30087"/>
                  </a:lnTo>
                  <a:lnTo>
                    <a:pt x="7546" y="64446"/>
                  </a:lnTo>
                  <a:lnTo>
                    <a:pt x="7154" y="98341"/>
                  </a:lnTo>
                  <a:lnTo>
                    <a:pt x="7938" y="116608"/>
                  </a:lnTo>
                  <a:lnTo>
                    <a:pt x="10937" y="122734"/>
                  </a:lnTo>
                  <a:lnTo>
                    <a:pt x="12847" y="124685"/>
                  </a:lnTo>
                  <a:lnTo>
                    <a:pt x="17087" y="126853"/>
                  </a:lnTo>
                  <a:lnTo>
                    <a:pt x="27200" y="128435"/>
                  </a:lnTo>
                  <a:lnTo>
                    <a:pt x="35719" y="1214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SMARTInkShape-2408"/>
            <p:cNvSpPr/>
            <p:nvPr/>
          </p:nvSpPr>
          <p:spPr>
            <a:xfrm>
              <a:off x="4464844" y="2857500"/>
              <a:ext cx="7145" cy="78582"/>
            </a:xfrm>
            <a:custGeom>
              <a:avLst/>
              <a:gdLst/>
              <a:ahLst/>
              <a:cxnLst/>
              <a:rect l="0" t="0" r="0" b="0"/>
              <a:pathLst>
                <a:path w="7145" h="78582">
                  <a:moveTo>
                    <a:pt x="0" y="0"/>
                  </a:moveTo>
                  <a:lnTo>
                    <a:pt x="0" y="33792"/>
                  </a:lnTo>
                  <a:lnTo>
                    <a:pt x="794" y="65908"/>
                  </a:lnTo>
                  <a:lnTo>
                    <a:pt x="7144" y="785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1" name="SMARTInkShape-Group1070"/>
          <p:cNvGrpSpPr/>
          <p:nvPr/>
        </p:nvGrpSpPr>
        <p:grpSpPr>
          <a:xfrm>
            <a:off x="3800475" y="2800350"/>
            <a:ext cx="200026" cy="278604"/>
            <a:chOff x="3800475" y="2800350"/>
            <a:chExt cx="200026" cy="278604"/>
          </a:xfrm>
        </p:grpSpPr>
        <p:sp>
          <p:nvSpPr>
            <p:cNvPr id="309" name="SMARTInkShape-2409"/>
            <p:cNvSpPr/>
            <p:nvPr/>
          </p:nvSpPr>
          <p:spPr>
            <a:xfrm>
              <a:off x="3800475" y="2807494"/>
              <a:ext cx="64295" cy="271460"/>
            </a:xfrm>
            <a:custGeom>
              <a:avLst/>
              <a:gdLst/>
              <a:ahLst/>
              <a:cxnLst/>
              <a:rect l="0" t="0" r="0" b="0"/>
              <a:pathLst>
                <a:path w="64295" h="271460">
                  <a:moveTo>
                    <a:pt x="0" y="0"/>
                  </a:moveTo>
                  <a:lnTo>
                    <a:pt x="0" y="6151"/>
                  </a:lnTo>
                  <a:lnTo>
                    <a:pt x="7057" y="14192"/>
                  </a:lnTo>
                  <a:lnTo>
                    <a:pt x="7143" y="25135"/>
                  </a:lnTo>
                  <a:lnTo>
                    <a:pt x="9260" y="29163"/>
                  </a:lnTo>
                  <a:lnTo>
                    <a:pt x="10936" y="31348"/>
                  </a:lnTo>
                  <a:lnTo>
                    <a:pt x="12798" y="38009"/>
                  </a:lnTo>
                  <a:lnTo>
                    <a:pt x="14419" y="45468"/>
                  </a:lnTo>
                  <a:lnTo>
                    <a:pt x="19001" y="54923"/>
                  </a:lnTo>
                  <a:lnTo>
                    <a:pt x="21337" y="90586"/>
                  </a:lnTo>
                  <a:lnTo>
                    <a:pt x="22206" y="114466"/>
                  </a:lnTo>
                  <a:lnTo>
                    <a:pt x="27911" y="149971"/>
                  </a:lnTo>
                  <a:lnTo>
                    <a:pt x="29172" y="165968"/>
                  </a:lnTo>
                  <a:lnTo>
                    <a:pt x="35266" y="199983"/>
                  </a:lnTo>
                  <a:lnTo>
                    <a:pt x="36453" y="223832"/>
                  </a:lnTo>
                  <a:lnTo>
                    <a:pt x="42566" y="251994"/>
                  </a:lnTo>
                  <a:lnTo>
                    <a:pt x="42863" y="271459"/>
                  </a:lnTo>
                  <a:lnTo>
                    <a:pt x="42863" y="267669"/>
                  </a:lnTo>
                  <a:lnTo>
                    <a:pt x="44979" y="263691"/>
                  </a:lnTo>
                  <a:lnTo>
                    <a:pt x="46655" y="261519"/>
                  </a:lnTo>
                  <a:lnTo>
                    <a:pt x="48517" y="254872"/>
                  </a:lnTo>
                  <a:lnTo>
                    <a:pt x="51682" y="242205"/>
                  </a:lnTo>
                  <a:lnTo>
                    <a:pt x="64294" y="20716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SMARTInkShape-2410"/>
            <p:cNvSpPr/>
            <p:nvPr/>
          </p:nvSpPr>
          <p:spPr>
            <a:xfrm>
              <a:off x="3993356" y="2800350"/>
              <a:ext cx="7145" cy="207167"/>
            </a:xfrm>
            <a:custGeom>
              <a:avLst/>
              <a:gdLst/>
              <a:ahLst/>
              <a:cxnLst/>
              <a:rect l="0" t="0" r="0" b="0"/>
              <a:pathLst>
                <a:path w="7145" h="207167">
                  <a:moveTo>
                    <a:pt x="0" y="0"/>
                  </a:moveTo>
                  <a:lnTo>
                    <a:pt x="7143" y="0"/>
                  </a:lnTo>
                  <a:lnTo>
                    <a:pt x="7144" y="34273"/>
                  </a:lnTo>
                  <a:lnTo>
                    <a:pt x="7144" y="69469"/>
                  </a:lnTo>
                  <a:lnTo>
                    <a:pt x="7144" y="102596"/>
                  </a:lnTo>
                  <a:lnTo>
                    <a:pt x="7144" y="135743"/>
                  </a:lnTo>
                  <a:lnTo>
                    <a:pt x="7144" y="169775"/>
                  </a:lnTo>
                  <a:lnTo>
                    <a:pt x="7144" y="204719"/>
                  </a:lnTo>
                  <a:lnTo>
                    <a:pt x="7144" y="207166"/>
                  </a:lnTo>
                  <a:lnTo>
                    <a:pt x="7144" y="18573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12" name="SMARTInkShape-2411"/>
          <p:cNvSpPr/>
          <p:nvPr/>
        </p:nvSpPr>
        <p:spPr>
          <a:xfrm>
            <a:off x="3629033" y="2757488"/>
            <a:ext cx="14281" cy="357087"/>
          </a:xfrm>
          <a:custGeom>
            <a:avLst/>
            <a:gdLst/>
            <a:ahLst/>
            <a:cxnLst/>
            <a:rect l="0" t="0" r="0" b="0"/>
            <a:pathLst>
              <a:path w="14281" h="357087">
                <a:moveTo>
                  <a:pt x="7136" y="0"/>
                </a:moveTo>
                <a:lnTo>
                  <a:pt x="7136" y="32715"/>
                </a:lnTo>
                <a:lnTo>
                  <a:pt x="7136" y="64839"/>
                </a:lnTo>
                <a:lnTo>
                  <a:pt x="7136" y="100084"/>
                </a:lnTo>
                <a:lnTo>
                  <a:pt x="7136" y="128601"/>
                </a:lnTo>
                <a:lnTo>
                  <a:pt x="7136" y="162074"/>
                </a:lnTo>
                <a:lnTo>
                  <a:pt x="7136" y="192440"/>
                </a:lnTo>
                <a:lnTo>
                  <a:pt x="5019" y="214181"/>
                </a:lnTo>
                <a:lnTo>
                  <a:pt x="985" y="242861"/>
                </a:lnTo>
                <a:lnTo>
                  <a:pt x="123" y="276486"/>
                </a:lnTo>
                <a:lnTo>
                  <a:pt x="0" y="311819"/>
                </a:lnTo>
                <a:lnTo>
                  <a:pt x="786" y="337998"/>
                </a:lnTo>
                <a:lnTo>
                  <a:pt x="6474" y="349675"/>
                </a:lnTo>
                <a:lnTo>
                  <a:pt x="7128" y="357086"/>
                </a:lnTo>
                <a:lnTo>
                  <a:pt x="14280" y="350043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19" name="SMARTInkShape-Group1072"/>
          <p:cNvGrpSpPr/>
          <p:nvPr/>
        </p:nvGrpSpPr>
        <p:grpSpPr>
          <a:xfrm>
            <a:off x="3590221" y="2593181"/>
            <a:ext cx="1300157" cy="457201"/>
            <a:chOff x="3590221" y="2593181"/>
            <a:chExt cx="1300157" cy="457201"/>
          </a:xfrm>
        </p:grpSpPr>
        <p:sp>
          <p:nvSpPr>
            <p:cNvPr id="313" name="SMARTInkShape-2412"/>
            <p:cNvSpPr/>
            <p:nvPr/>
          </p:nvSpPr>
          <p:spPr>
            <a:xfrm>
              <a:off x="4857750" y="2593181"/>
              <a:ext cx="32628" cy="457201"/>
            </a:xfrm>
            <a:custGeom>
              <a:avLst/>
              <a:gdLst/>
              <a:ahLst/>
              <a:cxnLst/>
              <a:rect l="0" t="0" r="0" b="0"/>
              <a:pathLst>
                <a:path w="32628" h="457201">
                  <a:moveTo>
                    <a:pt x="14288" y="0"/>
                  </a:moveTo>
                  <a:lnTo>
                    <a:pt x="14288" y="3793"/>
                  </a:lnTo>
                  <a:lnTo>
                    <a:pt x="16404" y="7771"/>
                  </a:lnTo>
                  <a:lnTo>
                    <a:pt x="18080" y="9943"/>
                  </a:lnTo>
                  <a:lnTo>
                    <a:pt x="24929" y="43736"/>
                  </a:lnTo>
                  <a:lnTo>
                    <a:pt x="27855" y="72404"/>
                  </a:lnTo>
                  <a:lnTo>
                    <a:pt x="30549" y="105701"/>
                  </a:lnTo>
                  <a:lnTo>
                    <a:pt x="32627" y="121591"/>
                  </a:lnTo>
                  <a:lnTo>
                    <a:pt x="29611" y="155545"/>
                  </a:lnTo>
                  <a:lnTo>
                    <a:pt x="28780" y="189211"/>
                  </a:lnTo>
                  <a:lnTo>
                    <a:pt x="23706" y="221525"/>
                  </a:lnTo>
                  <a:lnTo>
                    <a:pt x="21881" y="255542"/>
                  </a:lnTo>
                  <a:lnTo>
                    <a:pt x="21520" y="285428"/>
                  </a:lnTo>
                  <a:lnTo>
                    <a:pt x="16539" y="319171"/>
                  </a:lnTo>
                  <a:lnTo>
                    <a:pt x="14732" y="349590"/>
                  </a:lnTo>
                  <a:lnTo>
                    <a:pt x="14346" y="380794"/>
                  </a:lnTo>
                  <a:lnTo>
                    <a:pt x="13511" y="399901"/>
                  </a:lnTo>
                  <a:lnTo>
                    <a:pt x="7807" y="430784"/>
                  </a:lnTo>
                  <a:lnTo>
                    <a:pt x="6546" y="444434"/>
                  </a:lnTo>
                  <a:lnTo>
                    <a:pt x="0" y="4572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SMARTInkShape-2413"/>
            <p:cNvSpPr/>
            <p:nvPr/>
          </p:nvSpPr>
          <p:spPr>
            <a:xfrm>
              <a:off x="3693319" y="2857500"/>
              <a:ext cx="1046800" cy="46979"/>
            </a:xfrm>
            <a:custGeom>
              <a:avLst/>
              <a:gdLst/>
              <a:ahLst/>
              <a:cxnLst/>
              <a:rect l="0" t="0" r="0" b="0"/>
              <a:pathLst>
                <a:path w="1046800" h="46979">
                  <a:moveTo>
                    <a:pt x="0" y="42863"/>
                  </a:moveTo>
                  <a:lnTo>
                    <a:pt x="3792" y="42863"/>
                  </a:lnTo>
                  <a:lnTo>
                    <a:pt x="7771" y="44979"/>
                  </a:lnTo>
                  <a:lnTo>
                    <a:pt x="9943" y="46655"/>
                  </a:lnTo>
                  <a:lnTo>
                    <a:pt x="12185" y="46978"/>
                  </a:lnTo>
                  <a:lnTo>
                    <a:pt x="30967" y="43069"/>
                  </a:lnTo>
                  <a:lnTo>
                    <a:pt x="63030" y="42868"/>
                  </a:lnTo>
                  <a:lnTo>
                    <a:pt x="81183" y="42070"/>
                  </a:lnTo>
                  <a:lnTo>
                    <a:pt x="110350" y="36381"/>
                  </a:lnTo>
                  <a:lnTo>
                    <a:pt x="145389" y="35777"/>
                  </a:lnTo>
                  <a:lnTo>
                    <a:pt x="178925" y="35726"/>
                  </a:lnTo>
                  <a:lnTo>
                    <a:pt x="214356" y="35720"/>
                  </a:lnTo>
                  <a:lnTo>
                    <a:pt x="239990" y="33602"/>
                  </a:lnTo>
                  <a:lnTo>
                    <a:pt x="268487" y="30065"/>
                  </a:lnTo>
                  <a:lnTo>
                    <a:pt x="303242" y="28869"/>
                  </a:lnTo>
                  <a:lnTo>
                    <a:pt x="336566" y="28633"/>
                  </a:lnTo>
                  <a:lnTo>
                    <a:pt x="366776" y="28592"/>
                  </a:lnTo>
                  <a:lnTo>
                    <a:pt x="401238" y="28578"/>
                  </a:lnTo>
                  <a:lnTo>
                    <a:pt x="434592" y="28576"/>
                  </a:lnTo>
                  <a:lnTo>
                    <a:pt x="469021" y="28575"/>
                  </a:lnTo>
                  <a:lnTo>
                    <a:pt x="499575" y="28575"/>
                  </a:lnTo>
                  <a:lnTo>
                    <a:pt x="532334" y="24783"/>
                  </a:lnTo>
                  <a:lnTo>
                    <a:pt x="563675" y="22093"/>
                  </a:lnTo>
                  <a:lnTo>
                    <a:pt x="592797" y="21562"/>
                  </a:lnTo>
                  <a:lnTo>
                    <a:pt x="621479" y="21457"/>
                  </a:lnTo>
                  <a:lnTo>
                    <a:pt x="654985" y="20643"/>
                  </a:lnTo>
                  <a:lnTo>
                    <a:pt x="685358" y="15778"/>
                  </a:lnTo>
                  <a:lnTo>
                    <a:pt x="714288" y="14582"/>
                  </a:lnTo>
                  <a:lnTo>
                    <a:pt x="747048" y="14346"/>
                  </a:lnTo>
                  <a:lnTo>
                    <a:pt x="774686" y="14299"/>
                  </a:lnTo>
                  <a:lnTo>
                    <a:pt x="806457" y="14290"/>
                  </a:lnTo>
                  <a:lnTo>
                    <a:pt x="835663" y="19197"/>
                  </a:lnTo>
                  <a:lnTo>
                    <a:pt x="864363" y="20990"/>
                  </a:lnTo>
                  <a:lnTo>
                    <a:pt x="892963" y="21344"/>
                  </a:lnTo>
                  <a:lnTo>
                    <a:pt x="921542" y="21414"/>
                  </a:lnTo>
                  <a:lnTo>
                    <a:pt x="953470" y="21429"/>
                  </a:lnTo>
                  <a:lnTo>
                    <a:pt x="984162" y="27085"/>
                  </a:lnTo>
                  <a:lnTo>
                    <a:pt x="1019076" y="28488"/>
                  </a:lnTo>
                  <a:lnTo>
                    <a:pt x="1046324" y="28574"/>
                  </a:lnTo>
                  <a:lnTo>
                    <a:pt x="1046799" y="27781"/>
                  </a:lnTo>
                  <a:lnTo>
                    <a:pt x="1046322" y="26458"/>
                  </a:lnTo>
                  <a:lnTo>
                    <a:pt x="1043646" y="22424"/>
                  </a:lnTo>
                  <a:lnTo>
                    <a:pt x="1042324" y="15924"/>
                  </a:lnTo>
                  <a:lnTo>
                    <a:pt x="10287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SMARTInkShape-2414"/>
            <p:cNvSpPr/>
            <p:nvPr/>
          </p:nvSpPr>
          <p:spPr>
            <a:xfrm>
              <a:off x="4622006" y="2807494"/>
              <a:ext cx="232420" cy="128588"/>
            </a:xfrm>
            <a:custGeom>
              <a:avLst/>
              <a:gdLst/>
              <a:ahLst/>
              <a:cxnLst/>
              <a:rect l="0" t="0" r="0" b="0"/>
              <a:pathLst>
                <a:path w="232420" h="128588">
                  <a:moveTo>
                    <a:pt x="100013" y="0"/>
                  </a:moveTo>
                  <a:lnTo>
                    <a:pt x="100013" y="3792"/>
                  </a:lnTo>
                  <a:lnTo>
                    <a:pt x="100807" y="4909"/>
                  </a:lnTo>
                  <a:lnTo>
                    <a:pt x="102129" y="5654"/>
                  </a:lnTo>
                  <a:lnTo>
                    <a:pt x="106164" y="6849"/>
                  </a:lnTo>
                  <a:lnTo>
                    <a:pt x="112664" y="11995"/>
                  </a:lnTo>
                  <a:lnTo>
                    <a:pt x="117012" y="13268"/>
                  </a:lnTo>
                  <a:lnTo>
                    <a:pt x="144564" y="16364"/>
                  </a:lnTo>
                  <a:lnTo>
                    <a:pt x="180247" y="33418"/>
                  </a:lnTo>
                  <a:lnTo>
                    <a:pt x="215665" y="59532"/>
                  </a:lnTo>
                  <a:lnTo>
                    <a:pt x="223533" y="66675"/>
                  </a:lnTo>
                  <a:lnTo>
                    <a:pt x="226348" y="71438"/>
                  </a:lnTo>
                  <a:lnTo>
                    <a:pt x="227099" y="73819"/>
                  </a:lnTo>
                  <a:lnTo>
                    <a:pt x="228393" y="75406"/>
                  </a:lnTo>
                  <a:lnTo>
                    <a:pt x="231948" y="77170"/>
                  </a:lnTo>
                  <a:lnTo>
                    <a:pt x="232419" y="78434"/>
                  </a:lnTo>
                  <a:lnTo>
                    <a:pt x="231940" y="80071"/>
                  </a:lnTo>
                  <a:lnTo>
                    <a:pt x="230085" y="84006"/>
                  </a:lnTo>
                  <a:lnTo>
                    <a:pt x="229260" y="88400"/>
                  </a:lnTo>
                  <a:lnTo>
                    <a:pt x="227453" y="89890"/>
                  </a:lnTo>
                  <a:lnTo>
                    <a:pt x="215262" y="94397"/>
                  </a:lnTo>
                  <a:lnTo>
                    <a:pt x="212564" y="96269"/>
                  </a:lnTo>
                  <a:lnTo>
                    <a:pt x="178205" y="104703"/>
                  </a:lnTo>
                  <a:lnTo>
                    <a:pt x="148870" y="106833"/>
                  </a:lnTo>
                  <a:lnTo>
                    <a:pt x="117101" y="112002"/>
                  </a:lnTo>
                  <a:lnTo>
                    <a:pt x="89660" y="113846"/>
                  </a:lnTo>
                  <a:lnTo>
                    <a:pt x="67576" y="116282"/>
                  </a:lnTo>
                  <a:lnTo>
                    <a:pt x="36004" y="121557"/>
                  </a:lnTo>
                  <a:lnTo>
                    <a:pt x="11465" y="128106"/>
                  </a:lnTo>
                  <a:lnTo>
                    <a:pt x="0" y="1285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SMARTInkShape-2415"/>
            <p:cNvSpPr/>
            <p:nvPr/>
          </p:nvSpPr>
          <p:spPr>
            <a:xfrm>
              <a:off x="3590221" y="2793206"/>
              <a:ext cx="295980" cy="142876"/>
            </a:xfrm>
            <a:custGeom>
              <a:avLst/>
              <a:gdLst/>
              <a:ahLst/>
              <a:cxnLst/>
              <a:rect l="0" t="0" r="0" b="0"/>
              <a:pathLst>
                <a:path w="295980" h="142876">
                  <a:moveTo>
                    <a:pt x="153104" y="0"/>
                  </a:moveTo>
                  <a:lnTo>
                    <a:pt x="157220" y="0"/>
                  </a:lnTo>
                  <a:lnTo>
                    <a:pt x="153803" y="0"/>
                  </a:lnTo>
                  <a:lnTo>
                    <a:pt x="121738" y="23603"/>
                  </a:lnTo>
                  <a:lnTo>
                    <a:pt x="87076" y="48080"/>
                  </a:lnTo>
                  <a:lnTo>
                    <a:pt x="53657" y="67362"/>
                  </a:lnTo>
                  <a:lnTo>
                    <a:pt x="19662" y="97937"/>
                  </a:lnTo>
                  <a:lnTo>
                    <a:pt x="10907" y="108658"/>
                  </a:lnTo>
                  <a:lnTo>
                    <a:pt x="838" y="122711"/>
                  </a:lnTo>
                  <a:lnTo>
                    <a:pt x="0" y="125464"/>
                  </a:lnTo>
                  <a:lnTo>
                    <a:pt x="234" y="128092"/>
                  </a:lnTo>
                  <a:lnTo>
                    <a:pt x="2522" y="134223"/>
                  </a:lnTo>
                  <a:lnTo>
                    <a:pt x="6711" y="139077"/>
                  </a:lnTo>
                  <a:lnTo>
                    <a:pt x="12899" y="141187"/>
                  </a:lnTo>
                  <a:lnTo>
                    <a:pt x="47515" y="142776"/>
                  </a:lnTo>
                  <a:lnTo>
                    <a:pt x="75626" y="142856"/>
                  </a:lnTo>
                  <a:lnTo>
                    <a:pt x="108813" y="140755"/>
                  </a:lnTo>
                  <a:lnTo>
                    <a:pt x="142327" y="136724"/>
                  </a:lnTo>
                  <a:lnTo>
                    <a:pt x="170107" y="136026"/>
                  </a:lnTo>
                  <a:lnTo>
                    <a:pt x="202235" y="135790"/>
                  </a:lnTo>
                  <a:lnTo>
                    <a:pt x="233629" y="137860"/>
                  </a:lnTo>
                  <a:lnTo>
                    <a:pt x="269231" y="142435"/>
                  </a:lnTo>
                  <a:lnTo>
                    <a:pt x="295979" y="1428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SMARTInkShape-2416"/>
            <p:cNvSpPr/>
            <p:nvPr/>
          </p:nvSpPr>
          <p:spPr>
            <a:xfrm>
              <a:off x="4293394" y="2721769"/>
              <a:ext cx="28576" cy="121320"/>
            </a:xfrm>
            <a:custGeom>
              <a:avLst/>
              <a:gdLst/>
              <a:ahLst/>
              <a:cxnLst/>
              <a:rect l="0" t="0" r="0" b="0"/>
              <a:pathLst>
                <a:path w="28576" h="121320">
                  <a:moveTo>
                    <a:pt x="0" y="0"/>
                  </a:moveTo>
                  <a:lnTo>
                    <a:pt x="7056" y="0"/>
                  </a:lnTo>
                  <a:lnTo>
                    <a:pt x="6349" y="31921"/>
                  </a:lnTo>
                  <a:lnTo>
                    <a:pt x="662" y="59616"/>
                  </a:lnTo>
                  <a:lnTo>
                    <a:pt x="26" y="93842"/>
                  </a:lnTo>
                  <a:lnTo>
                    <a:pt x="1" y="116644"/>
                  </a:lnTo>
                  <a:lnTo>
                    <a:pt x="794" y="118244"/>
                  </a:lnTo>
                  <a:lnTo>
                    <a:pt x="2117" y="119310"/>
                  </a:lnTo>
                  <a:lnTo>
                    <a:pt x="6151" y="121022"/>
                  </a:lnTo>
                  <a:lnTo>
                    <a:pt x="10642" y="121319"/>
                  </a:lnTo>
                  <a:lnTo>
                    <a:pt x="14784" y="119271"/>
                  </a:lnTo>
                  <a:lnTo>
                    <a:pt x="16999" y="117614"/>
                  </a:lnTo>
                  <a:lnTo>
                    <a:pt x="19461" y="113656"/>
                  </a:lnTo>
                  <a:lnTo>
                    <a:pt x="21042" y="108440"/>
                  </a:lnTo>
                  <a:lnTo>
                    <a:pt x="28575" y="1000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SMARTInkShape-2417"/>
            <p:cNvSpPr/>
            <p:nvPr/>
          </p:nvSpPr>
          <p:spPr>
            <a:xfrm>
              <a:off x="4364954" y="2707481"/>
              <a:ext cx="128018" cy="114245"/>
            </a:xfrm>
            <a:custGeom>
              <a:avLst/>
              <a:gdLst/>
              <a:ahLst/>
              <a:cxnLst/>
              <a:rect l="0" t="0" r="0" b="0"/>
              <a:pathLst>
                <a:path w="128018" h="114245">
                  <a:moveTo>
                    <a:pt x="35596" y="0"/>
                  </a:moveTo>
                  <a:lnTo>
                    <a:pt x="35596" y="7057"/>
                  </a:lnTo>
                  <a:lnTo>
                    <a:pt x="29445" y="7136"/>
                  </a:lnTo>
                  <a:lnTo>
                    <a:pt x="27855" y="17755"/>
                  </a:lnTo>
                  <a:lnTo>
                    <a:pt x="9325" y="48517"/>
                  </a:lnTo>
                  <a:lnTo>
                    <a:pt x="1278" y="71741"/>
                  </a:lnTo>
                  <a:lnTo>
                    <a:pt x="0" y="94075"/>
                  </a:lnTo>
                  <a:lnTo>
                    <a:pt x="2048" y="99490"/>
                  </a:lnTo>
                  <a:lnTo>
                    <a:pt x="9831" y="109435"/>
                  </a:lnTo>
                  <a:lnTo>
                    <a:pt x="16472" y="112138"/>
                  </a:lnTo>
                  <a:lnTo>
                    <a:pt x="50385" y="114244"/>
                  </a:lnTo>
                  <a:lnTo>
                    <a:pt x="59631" y="113481"/>
                  </a:lnTo>
                  <a:lnTo>
                    <a:pt x="83250" y="104354"/>
                  </a:lnTo>
                  <a:lnTo>
                    <a:pt x="109285" y="87288"/>
                  </a:lnTo>
                  <a:lnTo>
                    <a:pt x="125069" y="67335"/>
                  </a:lnTo>
                  <a:lnTo>
                    <a:pt x="127459" y="59727"/>
                  </a:lnTo>
                  <a:lnTo>
                    <a:pt x="128017" y="54856"/>
                  </a:lnTo>
                  <a:lnTo>
                    <a:pt x="126149" y="50045"/>
                  </a:lnTo>
                  <a:lnTo>
                    <a:pt x="111660" y="33340"/>
                  </a:lnTo>
                  <a:lnTo>
                    <a:pt x="100820" y="26195"/>
                  </a:lnTo>
                  <a:lnTo>
                    <a:pt x="87554" y="22843"/>
                  </a:lnTo>
                  <a:lnTo>
                    <a:pt x="78267" y="24175"/>
                  </a:lnTo>
                  <a:lnTo>
                    <a:pt x="55415" y="33699"/>
                  </a:lnTo>
                  <a:lnTo>
                    <a:pt x="35596" y="5000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4" name="SMARTInkShape-Group1073"/>
          <p:cNvGrpSpPr/>
          <p:nvPr/>
        </p:nvGrpSpPr>
        <p:grpSpPr>
          <a:xfrm>
            <a:off x="3679031" y="2444159"/>
            <a:ext cx="999991" cy="353139"/>
            <a:chOff x="3679031" y="2444159"/>
            <a:chExt cx="999991" cy="353139"/>
          </a:xfrm>
        </p:grpSpPr>
        <p:sp>
          <p:nvSpPr>
            <p:cNvPr id="320" name="SMARTInkShape-2418"/>
            <p:cNvSpPr/>
            <p:nvPr/>
          </p:nvSpPr>
          <p:spPr>
            <a:xfrm>
              <a:off x="3679031" y="2543175"/>
              <a:ext cx="14288" cy="250003"/>
            </a:xfrm>
            <a:custGeom>
              <a:avLst/>
              <a:gdLst/>
              <a:ahLst/>
              <a:cxnLst/>
              <a:rect l="0" t="0" r="0" b="0"/>
              <a:pathLst>
                <a:path w="14288" h="250003">
                  <a:moveTo>
                    <a:pt x="7144" y="0"/>
                  </a:moveTo>
                  <a:lnTo>
                    <a:pt x="7144" y="10849"/>
                  </a:lnTo>
                  <a:lnTo>
                    <a:pt x="9261" y="14876"/>
                  </a:lnTo>
                  <a:lnTo>
                    <a:pt x="10936" y="17061"/>
                  </a:lnTo>
                  <a:lnTo>
                    <a:pt x="12798" y="23722"/>
                  </a:lnTo>
                  <a:lnTo>
                    <a:pt x="14157" y="57978"/>
                  </a:lnTo>
                  <a:lnTo>
                    <a:pt x="14271" y="88068"/>
                  </a:lnTo>
                  <a:lnTo>
                    <a:pt x="14285" y="121752"/>
                  </a:lnTo>
                  <a:lnTo>
                    <a:pt x="14287" y="154196"/>
                  </a:lnTo>
                  <a:lnTo>
                    <a:pt x="12171" y="179654"/>
                  </a:lnTo>
                  <a:lnTo>
                    <a:pt x="7585" y="213778"/>
                  </a:lnTo>
                  <a:lnTo>
                    <a:pt x="7145" y="249279"/>
                  </a:lnTo>
                  <a:lnTo>
                    <a:pt x="7144" y="250002"/>
                  </a:lnTo>
                  <a:lnTo>
                    <a:pt x="7144" y="246230"/>
                  </a:lnTo>
                  <a:lnTo>
                    <a:pt x="5027" y="242257"/>
                  </a:lnTo>
                  <a:lnTo>
                    <a:pt x="2235" y="237844"/>
                  </a:lnTo>
                  <a:lnTo>
                    <a:pt x="662" y="230104"/>
                  </a:lnTo>
                  <a:lnTo>
                    <a:pt x="0" y="20716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SMARTInkShape-2419"/>
            <p:cNvSpPr/>
            <p:nvPr/>
          </p:nvSpPr>
          <p:spPr>
            <a:xfrm>
              <a:off x="3686175" y="2444159"/>
              <a:ext cx="414010" cy="353139"/>
            </a:xfrm>
            <a:custGeom>
              <a:avLst/>
              <a:gdLst/>
              <a:ahLst/>
              <a:cxnLst/>
              <a:rect l="0" t="0" r="0" b="0"/>
              <a:pathLst>
                <a:path w="414010" h="353139">
                  <a:moveTo>
                    <a:pt x="0" y="49010"/>
                  </a:moveTo>
                  <a:lnTo>
                    <a:pt x="10642" y="49010"/>
                  </a:lnTo>
                  <a:lnTo>
                    <a:pt x="20792" y="45217"/>
                  </a:lnTo>
                  <a:lnTo>
                    <a:pt x="34329" y="37619"/>
                  </a:lnTo>
                  <a:lnTo>
                    <a:pt x="65051" y="31311"/>
                  </a:lnTo>
                  <a:lnTo>
                    <a:pt x="97928" y="27522"/>
                  </a:lnTo>
                  <a:lnTo>
                    <a:pt x="130292" y="22070"/>
                  </a:lnTo>
                  <a:lnTo>
                    <a:pt x="163232" y="16965"/>
                  </a:lnTo>
                  <a:lnTo>
                    <a:pt x="189211" y="10587"/>
                  </a:lnTo>
                  <a:lnTo>
                    <a:pt x="220810" y="7463"/>
                  </a:lnTo>
                  <a:lnTo>
                    <a:pt x="256430" y="5613"/>
                  </a:lnTo>
                  <a:lnTo>
                    <a:pt x="291100" y="544"/>
                  </a:lnTo>
                  <a:lnTo>
                    <a:pt x="323467" y="0"/>
                  </a:lnTo>
                  <a:lnTo>
                    <a:pt x="358010" y="6297"/>
                  </a:lnTo>
                  <a:lnTo>
                    <a:pt x="367926" y="11660"/>
                  </a:lnTo>
                  <a:lnTo>
                    <a:pt x="373337" y="16006"/>
                  </a:lnTo>
                  <a:lnTo>
                    <a:pt x="376272" y="20583"/>
                  </a:lnTo>
                  <a:lnTo>
                    <a:pt x="377575" y="26057"/>
                  </a:lnTo>
                  <a:lnTo>
                    <a:pt x="378578" y="58684"/>
                  </a:lnTo>
                  <a:lnTo>
                    <a:pt x="372464" y="93087"/>
                  </a:lnTo>
                  <a:lnTo>
                    <a:pt x="365951" y="127751"/>
                  </a:lnTo>
                  <a:lnTo>
                    <a:pt x="364544" y="163331"/>
                  </a:lnTo>
                  <a:lnTo>
                    <a:pt x="366490" y="191889"/>
                  </a:lnTo>
                  <a:lnTo>
                    <a:pt x="371612" y="227604"/>
                  </a:lnTo>
                  <a:lnTo>
                    <a:pt x="377539" y="259530"/>
                  </a:lnTo>
                  <a:lnTo>
                    <a:pt x="386247" y="290222"/>
                  </a:lnTo>
                  <a:lnTo>
                    <a:pt x="390933" y="305689"/>
                  </a:lnTo>
                  <a:lnTo>
                    <a:pt x="392823" y="314695"/>
                  </a:lnTo>
                  <a:lnTo>
                    <a:pt x="398350" y="324229"/>
                  </a:lnTo>
                  <a:lnTo>
                    <a:pt x="404220" y="332080"/>
                  </a:lnTo>
                  <a:lnTo>
                    <a:pt x="408723" y="341845"/>
                  </a:lnTo>
                  <a:lnTo>
                    <a:pt x="414009" y="348626"/>
                  </a:lnTo>
                  <a:lnTo>
                    <a:pt x="408569" y="349758"/>
                  </a:lnTo>
                  <a:lnTo>
                    <a:pt x="404365" y="352802"/>
                  </a:lnTo>
                  <a:lnTo>
                    <a:pt x="401339" y="353138"/>
                  </a:lnTo>
                  <a:lnTo>
                    <a:pt x="369155" y="349356"/>
                  </a:lnTo>
                  <a:lnTo>
                    <a:pt x="338649" y="345316"/>
                  </a:lnTo>
                  <a:lnTo>
                    <a:pt x="311390" y="342914"/>
                  </a:lnTo>
                  <a:lnTo>
                    <a:pt x="278644" y="342103"/>
                  </a:lnTo>
                  <a:lnTo>
                    <a:pt x="244541" y="339826"/>
                  </a:lnTo>
                  <a:lnTo>
                    <a:pt x="210847" y="335760"/>
                  </a:lnTo>
                  <a:lnTo>
                    <a:pt x="180114" y="330048"/>
                  </a:lnTo>
                  <a:lnTo>
                    <a:pt x="149122" y="327936"/>
                  </a:lnTo>
                  <a:lnTo>
                    <a:pt x="139566" y="325642"/>
                  </a:lnTo>
                  <a:lnTo>
                    <a:pt x="131086" y="322770"/>
                  </a:lnTo>
                  <a:lnTo>
                    <a:pt x="95686" y="320532"/>
                  </a:lnTo>
                  <a:lnTo>
                    <a:pt x="90682" y="320499"/>
                  </a:lnTo>
                  <a:lnTo>
                    <a:pt x="89029" y="319696"/>
                  </a:lnTo>
                  <a:lnTo>
                    <a:pt x="87928" y="318367"/>
                  </a:lnTo>
                  <a:lnTo>
                    <a:pt x="87194" y="316688"/>
                  </a:lnTo>
                  <a:lnTo>
                    <a:pt x="85910" y="316362"/>
                  </a:lnTo>
                  <a:lnTo>
                    <a:pt x="75911" y="319774"/>
                  </a:lnTo>
                  <a:lnTo>
                    <a:pt x="64294" y="32047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SMARTInkShape-2420"/>
            <p:cNvSpPr/>
            <p:nvPr/>
          </p:nvSpPr>
          <p:spPr>
            <a:xfrm>
              <a:off x="4093369" y="2600325"/>
              <a:ext cx="335757" cy="14289"/>
            </a:xfrm>
            <a:custGeom>
              <a:avLst/>
              <a:gdLst/>
              <a:ahLst/>
              <a:cxnLst/>
              <a:rect l="0" t="0" r="0" b="0"/>
              <a:pathLst>
                <a:path w="335757" h="14289">
                  <a:moveTo>
                    <a:pt x="0" y="7144"/>
                  </a:moveTo>
                  <a:lnTo>
                    <a:pt x="0" y="13295"/>
                  </a:lnTo>
                  <a:lnTo>
                    <a:pt x="0" y="10201"/>
                  </a:lnTo>
                  <a:lnTo>
                    <a:pt x="794" y="9182"/>
                  </a:lnTo>
                  <a:lnTo>
                    <a:pt x="3792" y="8050"/>
                  </a:lnTo>
                  <a:lnTo>
                    <a:pt x="9943" y="7412"/>
                  </a:lnTo>
                  <a:lnTo>
                    <a:pt x="11391" y="6529"/>
                  </a:lnTo>
                  <a:lnTo>
                    <a:pt x="12356" y="5147"/>
                  </a:lnTo>
                  <a:lnTo>
                    <a:pt x="13000" y="3431"/>
                  </a:lnTo>
                  <a:lnTo>
                    <a:pt x="15017" y="2287"/>
                  </a:lnTo>
                  <a:lnTo>
                    <a:pt x="34060" y="301"/>
                  </a:lnTo>
                  <a:lnTo>
                    <a:pt x="67511" y="18"/>
                  </a:lnTo>
                  <a:lnTo>
                    <a:pt x="93504" y="2120"/>
                  </a:lnTo>
                  <a:lnTo>
                    <a:pt x="123762" y="6482"/>
                  </a:lnTo>
                  <a:lnTo>
                    <a:pt x="157468" y="7057"/>
                  </a:lnTo>
                  <a:lnTo>
                    <a:pt x="192921" y="12787"/>
                  </a:lnTo>
                  <a:lnTo>
                    <a:pt x="227811" y="14090"/>
                  </a:lnTo>
                  <a:lnTo>
                    <a:pt x="260071" y="14270"/>
                  </a:lnTo>
                  <a:lnTo>
                    <a:pt x="293795" y="14286"/>
                  </a:lnTo>
                  <a:lnTo>
                    <a:pt x="328592" y="14288"/>
                  </a:lnTo>
                  <a:lnTo>
                    <a:pt x="335337" y="14288"/>
                  </a:lnTo>
                  <a:lnTo>
                    <a:pt x="33575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SMARTInkShape-2421"/>
            <p:cNvSpPr/>
            <p:nvPr/>
          </p:nvSpPr>
          <p:spPr>
            <a:xfrm>
              <a:off x="4386263" y="2536325"/>
              <a:ext cx="292759" cy="199732"/>
            </a:xfrm>
            <a:custGeom>
              <a:avLst/>
              <a:gdLst/>
              <a:ahLst/>
              <a:cxnLst/>
              <a:rect l="0" t="0" r="0" b="0"/>
              <a:pathLst>
                <a:path w="292759" h="199732">
                  <a:moveTo>
                    <a:pt x="0" y="6850"/>
                  </a:moveTo>
                  <a:lnTo>
                    <a:pt x="0" y="3058"/>
                  </a:lnTo>
                  <a:lnTo>
                    <a:pt x="793" y="1940"/>
                  </a:lnTo>
                  <a:lnTo>
                    <a:pt x="2116" y="1196"/>
                  </a:lnTo>
                  <a:lnTo>
                    <a:pt x="9942" y="0"/>
                  </a:lnTo>
                  <a:lnTo>
                    <a:pt x="39196" y="517"/>
                  </a:lnTo>
                  <a:lnTo>
                    <a:pt x="71895" y="5859"/>
                  </a:lnTo>
                  <a:lnTo>
                    <a:pt x="101562" y="14491"/>
                  </a:lnTo>
                  <a:lnTo>
                    <a:pt x="121903" y="19168"/>
                  </a:lnTo>
                  <a:lnTo>
                    <a:pt x="157222" y="26581"/>
                  </a:lnTo>
                  <a:lnTo>
                    <a:pt x="192889" y="37896"/>
                  </a:lnTo>
                  <a:lnTo>
                    <a:pt x="228601" y="49725"/>
                  </a:lnTo>
                  <a:lnTo>
                    <a:pt x="263691" y="61884"/>
                  </a:lnTo>
                  <a:lnTo>
                    <a:pt x="272771" y="63853"/>
                  </a:lnTo>
                  <a:lnTo>
                    <a:pt x="282345" y="69425"/>
                  </a:lnTo>
                  <a:lnTo>
                    <a:pt x="287676" y="73819"/>
                  </a:lnTo>
                  <a:lnTo>
                    <a:pt x="290574" y="78418"/>
                  </a:lnTo>
                  <a:lnTo>
                    <a:pt x="292435" y="87838"/>
                  </a:lnTo>
                  <a:lnTo>
                    <a:pt x="292758" y="94964"/>
                  </a:lnTo>
                  <a:lnTo>
                    <a:pt x="290716" y="99722"/>
                  </a:lnTo>
                  <a:lnTo>
                    <a:pt x="289061" y="102102"/>
                  </a:lnTo>
                  <a:lnTo>
                    <a:pt x="279146" y="109244"/>
                  </a:lnTo>
                  <a:lnTo>
                    <a:pt x="249161" y="121150"/>
                  </a:lnTo>
                  <a:lnTo>
                    <a:pt x="214197" y="133056"/>
                  </a:lnTo>
                  <a:lnTo>
                    <a:pt x="183598" y="142581"/>
                  </a:lnTo>
                  <a:lnTo>
                    <a:pt x="151007" y="152106"/>
                  </a:lnTo>
                  <a:lnTo>
                    <a:pt x="121639" y="162425"/>
                  </a:lnTo>
                  <a:lnTo>
                    <a:pt x="100070" y="172891"/>
                  </a:lnTo>
                  <a:lnTo>
                    <a:pt x="68093" y="181380"/>
                  </a:lnTo>
                  <a:lnTo>
                    <a:pt x="53608" y="190344"/>
                  </a:lnTo>
                  <a:lnTo>
                    <a:pt x="42862" y="19973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2" name="SMARTInkShape-Group1074"/>
          <p:cNvGrpSpPr/>
          <p:nvPr/>
        </p:nvGrpSpPr>
        <p:grpSpPr>
          <a:xfrm>
            <a:off x="3229001" y="5272126"/>
            <a:ext cx="2150243" cy="1185825"/>
            <a:chOff x="3229001" y="5272126"/>
            <a:chExt cx="2150243" cy="1185825"/>
          </a:xfrm>
        </p:grpSpPr>
        <p:sp>
          <p:nvSpPr>
            <p:cNvPr id="325" name="SMARTInkShape-2422"/>
            <p:cNvSpPr/>
            <p:nvPr/>
          </p:nvSpPr>
          <p:spPr>
            <a:xfrm>
              <a:off x="3229001" y="5336380"/>
              <a:ext cx="49981" cy="945014"/>
            </a:xfrm>
            <a:custGeom>
              <a:avLst/>
              <a:gdLst/>
              <a:ahLst/>
              <a:cxnLst/>
              <a:rect l="0" t="0" r="0" b="0"/>
              <a:pathLst>
                <a:path w="49981" h="945014">
                  <a:moveTo>
                    <a:pt x="49980" y="0"/>
                  </a:moveTo>
                  <a:lnTo>
                    <a:pt x="49980" y="3793"/>
                  </a:lnTo>
                  <a:lnTo>
                    <a:pt x="47864" y="7772"/>
                  </a:lnTo>
                  <a:lnTo>
                    <a:pt x="45071" y="12186"/>
                  </a:lnTo>
                  <a:lnTo>
                    <a:pt x="35619" y="46325"/>
                  </a:lnTo>
                  <a:lnTo>
                    <a:pt x="29637" y="79038"/>
                  </a:lnTo>
                  <a:lnTo>
                    <a:pt x="27970" y="112951"/>
                  </a:lnTo>
                  <a:lnTo>
                    <a:pt x="23703" y="140800"/>
                  </a:lnTo>
                  <a:lnTo>
                    <a:pt x="22086" y="169954"/>
                  </a:lnTo>
                  <a:lnTo>
                    <a:pt x="21607" y="203375"/>
                  </a:lnTo>
                  <a:lnTo>
                    <a:pt x="21465" y="238413"/>
                  </a:lnTo>
                  <a:lnTo>
                    <a:pt x="21432" y="262066"/>
                  </a:lnTo>
                  <a:lnTo>
                    <a:pt x="19300" y="287924"/>
                  </a:lnTo>
                  <a:lnTo>
                    <a:pt x="16501" y="315292"/>
                  </a:lnTo>
                  <a:lnTo>
                    <a:pt x="15257" y="343330"/>
                  </a:lnTo>
                  <a:lnTo>
                    <a:pt x="12587" y="371667"/>
                  </a:lnTo>
                  <a:lnTo>
                    <a:pt x="9549" y="400136"/>
                  </a:lnTo>
                  <a:lnTo>
                    <a:pt x="8198" y="428664"/>
                  </a:lnTo>
                  <a:lnTo>
                    <a:pt x="7598" y="459335"/>
                  </a:lnTo>
                  <a:lnTo>
                    <a:pt x="7331" y="490693"/>
                  </a:lnTo>
                  <a:lnTo>
                    <a:pt x="7213" y="520506"/>
                  </a:lnTo>
                  <a:lnTo>
                    <a:pt x="7160" y="551747"/>
                  </a:lnTo>
                  <a:lnTo>
                    <a:pt x="7136" y="583359"/>
                  </a:lnTo>
                  <a:lnTo>
                    <a:pt x="7126" y="613284"/>
                  </a:lnTo>
                  <a:lnTo>
                    <a:pt x="7122" y="644575"/>
                  </a:lnTo>
                  <a:lnTo>
                    <a:pt x="7119" y="676210"/>
                  </a:lnTo>
                  <a:lnTo>
                    <a:pt x="7119" y="706145"/>
                  </a:lnTo>
                  <a:lnTo>
                    <a:pt x="7118" y="735325"/>
                  </a:lnTo>
                  <a:lnTo>
                    <a:pt x="7118" y="763374"/>
                  </a:lnTo>
                  <a:lnTo>
                    <a:pt x="7118" y="789069"/>
                  </a:lnTo>
                  <a:lnTo>
                    <a:pt x="7118" y="813719"/>
                  </a:lnTo>
                  <a:lnTo>
                    <a:pt x="5001" y="847793"/>
                  </a:lnTo>
                  <a:lnTo>
                    <a:pt x="1463" y="877996"/>
                  </a:lnTo>
                  <a:lnTo>
                    <a:pt x="268" y="912855"/>
                  </a:lnTo>
                  <a:lnTo>
                    <a:pt x="0" y="943393"/>
                  </a:lnTo>
                  <a:lnTo>
                    <a:pt x="785" y="944840"/>
                  </a:lnTo>
                  <a:lnTo>
                    <a:pt x="2102" y="945013"/>
                  </a:lnTo>
                  <a:lnTo>
                    <a:pt x="7118" y="9429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SMARTInkShape-2423"/>
            <p:cNvSpPr/>
            <p:nvPr/>
          </p:nvSpPr>
          <p:spPr>
            <a:xfrm>
              <a:off x="3279120" y="5272126"/>
              <a:ext cx="835441" cy="992945"/>
            </a:xfrm>
            <a:custGeom>
              <a:avLst/>
              <a:gdLst/>
              <a:ahLst/>
              <a:cxnLst/>
              <a:rect l="0" t="0" r="0" b="0"/>
              <a:pathLst>
                <a:path w="835441" h="992945">
                  <a:moveTo>
                    <a:pt x="21293" y="7104"/>
                  </a:moveTo>
                  <a:lnTo>
                    <a:pt x="39974" y="6312"/>
                  </a:lnTo>
                  <a:lnTo>
                    <a:pt x="74712" y="623"/>
                  </a:lnTo>
                  <a:lnTo>
                    <a:pt x="108162" y="92"/>
                  </a:lnTo>
                  <a:lnTo>
                    <a:pt x="135932" y="0"/>
                  </a:lnTo>
                  <a:lnTo>
                    <a:pt x="166385" y="2090"/>
                  </a:lnTo>
                  <a:lnTo>
                    <a:pt x="200543" y="7736"/>
                  </a:lnTo>
                  <a:lnTo>
                    <a:pt x="235800" y="12320"/>
                  </a:lnTo>
                  <a:lnTo>
                    <a:pt x="271381" y="17910"/>
                  </a:lnTo>
                  <a:lnTo>
                    <a:pt x="307060" y="27505"/>
                  </a:lnTo>
                  <a:lnTo>
                    <a:pt x="342766" y="35374"/>
                  </a:lnTo>
                  <a:lnTo>
                    <a:pt x="378482" y="42733"/>
                  </a:lnTo>
                  <a:lnTo>
                    <a:pt x="414199" y="49941"/>
                  </a:lnTo>
                  <a:lnTo>
                    <a:pt x="449918" y="57104"/>
                  </a:lnTo>
                  <a:lnTo>
                    <a:pt x="485636" y="64253"/>
                  </a:lnTo>
                  <a:lnTo>
                    <a:pt x="521355" y="71398"/>
                  </a:lnTo>
                  <a:lnTo>
                    <a:pt x="557074" y="80660"/>
                  </a:lnTo>
                  <a:lnTo>
                    <a:pt x="590676" y="91341"/>
                  </a:lnTo>
                  <a:lnTo>
                    <a:pt x="622857" y="99533"/>
                  </a:lnTo>
                  <a:lnTo>
                    <a:pt x="655411" y="106987"/>
                  </a:lnTo>
                  <a:lnTo>
                    <a:pt x="691063" y="116617"/>
                  </a:lnTo>
                  <a:lnTo>
                    <a:pt x="721036" y="126162"/>
                  </a:lnTo>
                  <a:lnTo>
                    <a:pt x="753261" y="138073"/>
                  </a:lnTo>
                  <a:lnTo>
                    <a:pt x="777596" y="148393"/>
                  </a:lnTo>
                  <a:lnTo>
                    <a:pt x="811851" y="176772"/>
                  </a:lnTo>
                  <a:lnTo>
                    <a:pt x="820062" y="184642"/>
                  </a:lnTo>
                  <a:lnTo>
                    <a:pt x="824770" y="193431"/>
                  </a:lnTo>
                  <a:lnTo>
                    <a:pt x="827656" y="201834"/>
                  </a:lnTo>
                  <a:lnTo>
                    <a:pt x="832950" y="211823"/>
                  </a:lnTo>
                  <a:lnTo>
                    <a:pt x="835440" y="243199"/>
                  </a:lnTo>
                  <a:lnTo>
                    <a:pt x="833516" y="265996"/>
                  </a:lnTo>
                  <a:lnTo>
                    <a:pt x="828398" y="300225"/>
                  </a:lnTo>
                  <a:lnTo>
                    <a:pt x="820895" y="330735"/>
                  </a:lnTo>
                  <a:lnTo>
                    <a:pt x="814101" y="357789"/>
                  </a:lnTo>
                  <a:lnTo>
                    <a:pt x="807061" y="385914"/>
                  </a:lnTo>
                  <a:lnTo>
                    <a:pt x="799948" y="416472"/>
                  </a:lnTo>
                  <a:lnTo>
                    <a:pt x="792814" y="450661"/>
                  </a:lnTo>
                  <a:lnTo>
                    <a:pt x="788053" y="474910"/>
                  </a:lnTo>
                  <a:lnTo>
                    <a:pt x="783292" y="501562"/>
                  </a:lnTo>
                  <a:lnTo>
                    <a:pt x="778530" y="527166"/>
                  </a:lnTo>
                  <a:lnTo>
                    <a:pt x="773767" y="552568"/>
                  </a:lnTo>
                  <a:lnTo>
                    <a:pt x="769005" y="579733"/>
                  </a:lnTo>
                  <a:lnTo>
                    <a:pt x="764243" y="607682"/>
                  </a:lnTo>
                  <a:lnTo>
                    <a:pt x="760274" y="635978"/>
                  </a:lnTo>
                  <a:lnTo>
                    <a:pt x="758510" y="664429"/>
                  </a:lnTo>
                  <a:lnTo>
                    <a:pt x="755609" y="692949"/>
                  </a:lnTo>
                  <a:lnTo>
                    <a:pt x="750881" y="720706"/>
                  </a:lnTo>
                  <a:lnTo>
                    <a:pt x="743487" y="746273"/>
                  </a:lnTo>
                  <a:lnTo>
                    <a:pt x="737026" y="770863"/>
                  </a:lnTo>
                  <a:lnTo>
                    <a:pt x="728926" y="804904"/>
                  </a:lnTo>
                  <a:lnTo>
                    <a:pt x="719383" y="835098"/>
                  </a:lnTo>
                  <a:lnTo>
                    <a:pt x="706501" y="864154"/>
                  </a:lnTo>
                  <a:lnTo>
                    <a:pt x="687925" y="898623"/>
                  </a:lnTo>
                  <a:lnTo>
                    <a:pt x="659457" y="932866"/>
                  </a:lnTo>
                  <a:lnTo>
                    <a:pt x="624741" y="951995"/>
                  </a:lnTo>
                  <a:lnTo>
                    <a:pt x="599191" y="961101"/>
                  </a:lnTo>
                  <a:lnTo>
                    <a:pt x="564119" y="963938"/>
                  </a:lnTo>
                  <a:lnTo>
                    <a:pt x="534829" y="964283"/>
                  </a:lnTo>
                  <a:lnTo>
                    <a:pt x="499293" y="964351"/>
                  </a:lnTo>
                  <a:lnTo>
                    <a:pt x="471162" y="964362"/>
                  </a:lnTo>
                  <a:lnTo>
                    <a:pt x="440602" y="962250"/>
                  </a:lnTo>
                  <a:lnTo>
                    <a:pt x="408528" y="958713"/>
                  </a:lnTo>
                  <a:lnTo>
                    <a:pt x="376800" y="957665"/>
                  </a:lnTo>
                  <a:lnTo>
                    <a:pt x="344380" y="955238"/>
                  </a:lnTo>
                  <a:lnTo>
                    <a:pt x="312549" y="951609"/>
                  </a:lnTo>
                  <a:lnTo>
                    <a:pt x="277982" y="950533"/>
                  </a:lnTo>
                  <a:lnTo>
                    <a:pt x="244721" y="952331"/>
                  </a:lnTo>
                  <a:lnTo>
                    <a:pt x="212642" y="955774"/>
                  </a:lnTo>
                  <a:lnTo>
                    <a:pt x="180118" y="956795"/>
                  </a:lnTo>
                  <a:lnTo>
                    <a:pt x="150373" y="959213"/>
                  </a:lnTo>
                  <a:lnTo>
                    <a:pt x="121451" y="962841"/>
                  </a:lnTo>
                  <a:lnTo>
                    <a:pt x="87026" y="967857"/>
                  </a:lnTo>
                  <a:lnTo>
                    <a:pt x="57296" y="971584"/>
                  </a:lnTo>
                  <a:lnTo>
                    <a:pt x="25122" y="981361"/>
                  </a:lnTo>
                  <a:lnTo>
                    <a:pt x="7823" y="985215"/>
                  </a:lnTo>
                  <a:lnTo>
                    <a:pt x="5169" y="985409"/>
                  </a:lnTo>
                  <a:lnTo>
                    <a:pt x="3400" y="986333"/>
                  </a:lnTo>
                  <a:lnTo>
                    <a:pt x="2220" y="987742"/>
                  </a:lnTo>
                  <a:lnTo>
                    <a:pt x="0" y="992638"/>
                  </a:lnTo>
                  <a:lnTo>
                    <a:pt x="21293" y="9929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SMARTInkShape-2424"/>
            <p:cNvSpPr/>
            <p:nvPr/>
          </p:nvSpPr>
          <p:spPr>
            <a:xfrm>
              <a:off x="4079081" y="6129338"/>
              <a:ext cx="7145" cy="14288"/>
            </a:xfrm>
            <a:custGeom>
              <a:avLst/>
              <a:gdLst/>
              <a:ahLst/>
              <a:cxnLst/>
              <a:rect l="0" t="0" r="0" b="0"/>
              <a:pathLst>
                <a:path w="7145" h="14288">
                  <a:moveTo>
                    <a:pt x="0" y="0"/>
                  </a:moveTo>
                  <a:lnTo>
                    <a:pt x="0" y="6150"/>
                  </a:lnTo>
                  <a:lnTo>
                    <a:pt x="7144" y="142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SMARTInkShape-2425"/>
            <p:cNvSpPr/>
            <p:nvPr/>
          </p:nvSpPr>
          <p:spPr>
            <a:xfrm>
              <a:off x="4250531" y="6150770"/>
              <a:ext cx="28576" cy="7144"/>
            </a:xfrm>
            <a:custGeom>
              <a:avLst/>
              <a:gdLst/>
              <a:ahLst/>
              <a:cxnLst/>
              <a:rect l="0" t="0" r="0" b="0"/>
              <a:pathLst>
                <a:path w="28576" h="7144">
                  <a:moveTo>
                    <a:pt x="0" y="7143"/>
                  </a:moveTo>
                  <a:lnTo>
                    <a:pt x="3792" y="3350"/>
                  </a:lnTo>
                  <a:lnTo>
                    <a:pt x="7771" y="1488"/>
                  </a:lnTo>
                  <a:lnTo>
                    <a:pt x="26276" y="0"/>
                  </a:lnTo>
                  <a:lnTo>
                    <a:pt x="285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SMARTInkShape-2426"/>
            <p:cNvSpPr/>
            <p:nvPr/>
          </p:nvSpPr>
          <p:spPr>
            <a:xfrm>
              <a:off x="4407694" y="6172200"/>
              <a:ext cx="7145" cy="35721"/>
            </a:xfrm>
            <a:custGeom>
              <a:avLst/>
              <a:gdLst/>
              <a:ahLst/>
              <a:cxnLst/>
              <a:rect l="0" t="0" r="0" b="0"/>
              <a:pathLst>
                <a:path w="7145" h="35721">
                  <a:moveTo>
                    <a:pt x="7144" y="0"/>
                  </a:moveTo>
                  <a:lnTo>
                    <a:pt x="3351" y="0"/>
                  </a:lnTo>
                  <a:lnTo>
                    <a:pt x="2234" y="794"/>
                  </a:lnTo>
                  <a:lnTo>
                    <a:pt x="1489" y="2117"/>
                  </a:lnTo>
                  <a:lnTo>
                    <a:pt x="8" y="7118"/>
                  </a:lnTo>
                  <a:lnTo>
                    <a:pt x="0" y="357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SMARTInkShape-2427"/>
            <p:cNvSpPr/>
            <p:nvPr/>
          </p:nvSpPr>
          <p:spPr>
            <a:xfrm>
              <a:off x="4500563" y="5443538"/>
              <a:ext cx="78538" cy="928688"/>
            </a:xfrm>
            <a:custGeom>
              <a:avLst/>
              <a:gdLst/>
              <a:ahLst/>
              <a:cxnLst/>
              <a:rect l="0" t="0" r="0" b="0"/>
              <a:pathLst>
                <a:path w="78538" h="928688">
                  <a:moveTo>
                    <a:pt x="0" y="0"/>
                  </a:moveTo>
                  <a:lnTo>
                    <a:pt x="0" y="34759"/>
                  </a:lnTo>
                  <a:lnTo>
                    <a:pt x="5703" y="52668"/>
                  </a:lnTo>
                  <a:lnTo>
                    <a:pt x="11391" y="67551"/>
                  </a:lnTo>
                  <a:lnTo>
                    <a:pt x="15831" y="95629"/>
                  </a:lnTo>
                  <a:lnTo>
                    <a:pt x="21888" y="122261"/>
                  </a:lnTo>
                  <a:lnTo>
                    <a:pt x="28710" y="150261"/>
                  </a:lnTo>
                  <a:lnTo>
                    <a:pt x="35759" y="182898"/>
                  </a:lnTo>
                  <a:lnTo>
                    <a:pt x="40499" y="208288"/>
                  </a:lnTo>
                  <a:lnTo>
                    <a:pt x="45251" y="232802"/>
                  </a:lnTo>
                  <a:lnTo>
                    <a:pt x="50009" y="259042"/>
                  </a:lnTo>
                  <a:lnTo>
                    <a:pt x="54770" y="287373"/>
                  </a:lnTo>
                  <a:lnTo>
                    <a:pt x="59532" y="318486"/>
                  </a:lnTo>
                  <a:lnTo>
                    <a:pt x="64294" y="348719"/>
                  </a:lnTo>
                  <a:lnTo>
                    <a:pt x="68262" y="378823"/>
                  </a:lnTo>
                  <a:lnTo>
                    <a:pt x="70026" y="410724"/>
                  </a:lnTo>
                  <a:lnTo>
                    <a:pt x="72926" y="443423"/>
                  </a:lnTo>
                  <a:lnTo>
                    <a:pt x="76068" y="476477"/>
                  </a:lnTo>
                  <a:lnTo>
                    <a:pt x="77464" y="509688"/>
                  </a:lnTo>
                  <a:lnTo>
                    <a:pt x="78084" y="542969"/>
                  </a:lnTo>
                  <a:lnTo>
                    <a:pt x="78360" y="577076"/>
                  </a:lnTo>
                  <a:lnTo>
                    <a:pt x="78433" y="595061"/>
                  </a:lnTo>
                  <a:lnTo>
                    <a:pt x="78482" y="613401"/>
                  </a:lnTo>
                  <a:lnTo>
                    <a:pt x="78537" y="648596"/>
                  </a:lnTo>
                  <a:lnTo>
                    <a:pt x="77768" y="682758"/>
                  </a:lnTo>
                  <a:lnTo>
                    <a:pt x="74780" y="716462"/>
                  </a:lnTo>
                  <a:lnTo>
                    <a:pt x="72923" y="749962"/>
                  </a:lnTo>
                  <a:lnTo>
                    <a:pt x="71304" y="783373"/>
                  </a:lnTo>
                  <a:lnTo>
                    <a:pt x="67938" y="816743"/>
                  </a:lnTo>
                  <a:lnTo>
                    <a:pt x="65913" y="847978"/>
                  </a:lnTo>
                  <a:lnTo>
                    <a:pt x="64773" y="879638"/>
                  </a:lnTo>
                  <a:lnTo>
                    <a:pt x="64388" y="909297"/>
                  </a:lnTo>
                  <a:lnTo>
                    <a:pt x="64293" y="9286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SMARTInkShape-2428"/>
            <p:cNvSpPr/>
            <p:nvPr/>
          </p:nvSpPr>
          <p:spPr>
            <a:xfrm>
              <a:off x="4471988" y="5314954"/>
              <a:ext cx="907256" cy="1142997"/>
            </a:xfrm>
            <a:custGeom>
              <a:avLst/>
              <a:gdLst/>
              <a:ahLst/>
              <a:cxnLst/>
              <a:rect l="0" t="0" r="0" b="0"/>
              <a:pathLst>
                <a:path w="907256" h="1142997">
                  <a:moveTo>
                    <a:pt x="0" y="135726"/>
                  </a:moveTo>
                  <a:lnTo>
                    <a:pt x="0" y="118934"/>
                  </a:lnTo>
                  <a:lnTo>
                    <a:pt x="14473" y="85530"/>
                  </a:lnTo>
                  <a:lnTo>
                    <a:pt x="23602" y="71377"/>
                  </a:lnTo>
                  <a:lnTo>
                    <a:pt x="36362" y="59246"/>
                  </a:lnTo>
                  <a:lnTo>
                    <a:pt x="66466" y="37388"/>
                  </a:lnTo>
                  <a:lnTo>
                    <a:pt x="101092" y="24029"/>
                  </a:lnTo>
                  <a:lnTo>
                    <a:pt x="128025" y="16730"/>
                  </a:lnTo>
                  <a:lnTo>
                    <a:pt x="159994" y="10334"/>
                  </a:lnTo>
                  <a:lnTo>
                    <a:pt x="189927" y="7292"/>
                  </a:lnTo>
                  <a:lnTo>
                    <a:pt x="219699" y="2511"/>
                  </a:lnTo>
                  <a:lnTo>
                    <a:pt x="253303" y="741"/>
                  </a:lnTo>
                  <a:lnTo>
                    <a:pt x="288395" y="217"/>
                  </a:lnTo>
                  <a:lnTo>
                    <a:pt x="323928" y="62"/>
                  </a:lnTo>
                  <a:lnTo>
                    <a:pt x="359592" y="15"/>
                  </a:lnTo>
                  <a:lnTo>
                    <a:pt x="383391" y="5"/>
                  </a:lnTo>
                  <a:lnTo>
                    <a:pt x="409315" y="0"/>
                  </a:lnTo>
                  <a:lnTo>
                    <a:pt x="436711" y="791"/>
                  </a:lnTo>
                  <a:lnTo>
                    <a:pt x="464763" y="3790"/>
                  </a:lnTo>
                  <a:lnTo>
                    <a:pt x="490987" y="5651"/>
                  </a:lnTo>
                  <a:lnTo>
                    <a:pt x="516666" y="7272"/>
                  </a:lnTo>
                  <a:lnTo>
                    <a:pt x="543954" y="10638"/>
                  </a:lnTo>
                  <a:lnTo>
                    <a:pt x="569840" y="14780"/>
                  </a:lnTo>
                  <a:lnTo>
                    <a:pt x="594575" y="19267"/>
                  </a:lnTo>
                  <a:lnTo>
                    <a:pt x="630018" y="25461"/>
                  </a:lnTo>
                  <a:lnTo>
                    <a:pt x="661775" y="28443"/>
                  </a:lnTo>
                  <a:lnTo>
                    <a:pt x="695173" y="34001"/>
                  </a:lnTo>
                  <a:lnTo>
                    <a:pt x="725530" y="40675"/>
                  </a:lnTo>
                  <a:lnTo>
                    <a:pt x="753840" y="47680"/>
                  </a:lnTo>
                  <a:lnTo>
                    <a:pt x="787258" y="55041"/>
                  </a:lnTo>
                  <a:lnTo>
                    <a:pt x="820404" y="60523"/>
                  </a:lnTo>
                  <a:lnTo>
                    <a:pt x="854351" y="70110"/>
                  </a:lnTo>
                  <a:lnTo>
                    <a:pt x="882472" y="78632"/>
                  </a:lnTo>
                  <a:lnTo>
                    <a:pt x="892776" y="84085"/>
                  </a:lnTo>
                  <a:lnTo>
                    <a:pt x="898662" y="85399"/>
                  </a:lnTo>
                  <a:lnTo>
                    <a:pt x="899146" y="86299"/>
                  </a:lnTo>
                  <a:lnTo>
                    <a:pt x="900074" y="98712"/>
                  </a:lnTo>
                  <a:lnTo>
                    <a:pt x="894453" y="115380"/>
                  </a:lnTo>
                  <a:lnTo>
                    <a:pt x="891291" y="128904"/>
                  </a:lnTo>
                  <a:lnTo>
                    <a:pt x="887444" y="142966"/>
                  </a:lnTo>
                  <a:lnTo>
                    <a:pt x="885244" y="173193"/>
                  </a:lnTo>
                  <a:lnTo>
                    <a:pt x="880212" y="207980"/>
                  </a:lnTo>
                  <a:lnTo>
                    <a:pt x="881251" y="235981"/>
                  </a:lnTo>
                  <a:lnTo>
                    <a:pt x="884470" y="266503"/>
                  </a:lnTo>
                  <a:lnTo>
                    <a:pt x="886016" y="289893"/>
                  </a:lnTo>
                  <a:lnTo>
                    <a:pt x="889349" y="316164"/>
                  </a:lnTo>
                  <a:lnTo>
                    <a:pt x="893476" y="341598"/>
                  </a:lnTo>
                  <a:lnTo>
                    <a:pt x="897163" y="366926"/>
                  </a:lnTo>
                  <a:lnTo>
                    <a:pt x="898801" y="394057"/>
                  </a:lnTo>
                  <a:lnTo>
                    <a:pt x="901646" y="421990"/>
                  </a:lnTo>
                  <a:lnTo>
                    <a:pt x="904762" y="450280"/>
                  </a:lnTo>
                  <a:lnTo>
                    <a:pt x="906148" y="478728"/>
                  </a:lnTo>
                  <a:lnTo>
                    <a:pt x="906764" y="507247"/>
                  </a:lnTo>
                  <a:lnTo>
                    <a:pt x="907036" y="535797"/>
                  </a:lnTo>
                  <a:lnTo>
                    <a:pt x="907158" y="564361"/>
                  </a:lnTo>
                  <a:lnTo>
                    <a:pt x="907212" y="590815"/>
                  </a:lnTo>
                  <a:lnTo>
                    <a:pt x="907236" y="615801"/>
                  </a:lnTo>
                  <a:lnTo>
                    <a:pt x="907247" y="640135"/>
                  </a:lnTo>
                  <a:lnTo>
                    <a:pt x="907252" y="664179"/>
                  </a:lnTo>
                  <a:lnTo>
                    <a:pt x="907255" y="697912"/>
                  </a:lnTo>
                  <a:lnTo>
                    <a:pt x="905139" y="728015"/>
                  </a:lnTo>
                  <a:lnTo>
                    <a:pt x="901105" y="762839"/>
                  </a:lnTo>
                  <a:lnTo>
                    <a:pt x="894588" y="797777"/>
                  </a:lnTo>
                  <a:lnTo>
                    <a:pt x="888272" y="828512"/>
                  </a:lnTo>
                  <a:lnTo>
                    <a:pt x="886147" y="858323"/>
                  </a:lnTo>
                  <a:lnTo>
                    <a:pt x="879702" y="890259"/>
                  </a:lnTo>
                  <a:lnTo>
                    <a:pt x="871465" y="923108"/>
                  </a:lnTo>
                  <a:lnTo>
                    <a:pt x="857106" y="948438"/>
                  </a:lnTo>
                  <a:lnTo>
                    <a:pt x="845324" y="965916"/>
                  </a:lnTo>
                  <a:lnTo>
                    <a:pt x="833435" y="974597"/>
                  </a:lnTo>
                  <a:lnTo>
                    <a:pt x="826557" y="976870"/>
                  </a:lnTo>
                  <a:lnTo>
                    <a:pt x="813760" y="980267"/>
                  </a:lnTo>
                  <a:lnTo>
                    <a:pt x="799913" y="984184"/>
                  </a:lnTo>
                  <a:lnTo>
                    <a:pt x="769391" y="985689"/>
                  </a:lnTo>
                  <a:lnTo>
                    <a:pt x="749462" y="987907"/>
                  </a:lnTo>
                  <a:lnTo>
                    <a:pt x="721393" y="991976"/>
                  </a:lnTo>
                  <a:lnTo>
                    <a:pt x="692465" y="996472"/>
                  </a:lnTo>
                  <a:lnTo>
                    <a:pt x="662551" y="999040"/>
                  </a:lnTo>
                  <a:lnTo>
                    <a:pt x="633579" y="1003593"/>
                  </a:lnTo>
                  <a:lnTo>
                    <a:pt x="604887" y="1009968"/>
                  </a:lnTo>
                  <a:lnTo>
                    <a:pt x="572484" y="1013093"/>
                  </a:lnTo>
                  <a:lnTo>
                    <a:pt x="541541" y="1017811"/>
                  </a:lnTo>
                  <a:lnTo>
                    <a:pt x="508472" y="1024237"/>
                  </a:lnTo>
                  <a:lnTo>
                    <a:pt x="473538" y="1031167"/>
                  </a:lnTo>
                  <a:lnTo>
                    <a:pt x="447792" y="1035880"/>
                  </a:lnTo>
                  <a:lnTo>
                    <a:pt x="421268" y="1039826"/>
                  </a:lnTo>
                  <a:lnTo>
                    <a:pt x="396251" y="1041580"/>
                  </a:lnTo>
                  <a:lnTo>
                    <a:pt x="371903" y="1044476"/>
                  </a:lnTo>
                  <a:lnTo>
                    <a:pt x="347059" y="1048410"/>
                  </a:lnTo>
                  <a:lnTo>
                    <a:pt x="320142" y="1052804"/>
                  </a:lnTo>
                  <a:lnTo>
                    <a:pt x="294420" y="1057402"/>
                  </a:lnTo>
                  <a:lnTo>
                    <a:pt x="269759" y="1062885"/>
                  </a:lnTo>
                  <a:lnTo>
                    <a:pt x="234357" y="1074104"/>
                  </a:lnTo>
                  <a:lnTo>
                    <a:pt x="203406" y="1083601"/>
                  </a:lnTo>
                  <a:lnTo>
                    <a:pt x="174127" y="1096117"/>
                  </a:lnTo>
                  <a:lnTo>
                    <a:pt x="145343" y="1109879"/>
                  </a:lnTo>
                  <a:lnTo>
                    <a:pt x="112812" y="1125916"/>
                  </a:lnTo>
                  <a:lnTo>
                    <a:pt x="92868" y="114299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5" name="SMARTInkShape-Group1075"/>
          <p:cNvGrpSpPr/>
          <p:nvPr/>
        </p:nvGrpSpPr>
        <p:grpSpPr>
          <a:xfrm>
            <a:off x="2271713" y="5200650"/>
            <a:ext cx="735785" cy="949788"/>
            <a:chOff x="2271713" y="5200650"/>
            <a:chExt cx="735785" cy="949788"/>
          </a:xfrm>
        </p:grpSpPr>
        <p:sp>
          <p:nvSpPr>
            <p:cNvPr id="333" name="SMARTInkShape-2429"/>
            <p:cNvSpPr/>
            <p:nvPr/>
          </p:nvSpPr>
          <p:spPr>
            <a:xfrm>
              <a:off x="2271713" y="5250950"/>
              <a:ext cx="35719" cy="728366"/>
            </a:xfrm>
            <a:custGeom>
              <a:avLst/>
              <a:gdLst/>
              <a:ahLst/>
              <a:cxnLst/>
              <a:rect l="0" t="0" r="0" b="0"/>
              <a:pathLst>
                <a:path w="35719" h="728366">
                  <a:moveTo>
                    <a:pt x="35718" y="6850"/>
                  </a:moveTo>
                  <a:lnTo>
                    <a:pt x="31926" y="6850"/>
                  </a:lnTo>
                  <a:lnTo>
                    <a:pt x="30809" y="6056"/>
                  </a:lnTo>
                  <a:lnTo>
                    <a:pt x="30064" y="4733"/>
                  </a:lnTo>
                  <a:lnTo>
                    <a:pt x="28662" y="0"/>
                  </a:lnTo>
                  <a:lnTo>
                    <a:pt x="28575" y="16708"/>
                  </a:lnTo>
                  <a:lnTo>
                    <a:pt x="26458" y="21286"/>
                  </a:lnTo>
                  <a:lnTo>
                    <a:pt x="24782" y="23618"/>
                  </a:lnTo>
                  <a:lnTo>
                    <a:pt x="16717" y="58083"/>
                  </a:lnTo>
                  <a:lnTo>
                    <a:pt x="10815" y="92737"/>
                  </a:lnTo>
                  <a:lnTo>
                    <a:pt x="8231" y="121639"/>
                  </a:lnTo>
                  <a:lnTo>
                    <a:pt x="7466" y="151546"/>
                  </a:lnTo>
                  <a:lnTo>
                    <a:pt x="7239" y="184307"/>
                  </a:lnTo>
                  <a:lnTo>
                    <a:pt x="10964" y="215357"/>
                  </a:lnTo>
                  <a:lnTo>
                    <a:pt x="13303" y="248459"/>
                  </a:lnTo>
                  <a:lnTo>
                    <a:pt x="13849" y="273775"/>
                  </a:lnTo>
                  <a:lnTo>
                    <a:pt x="14092" y="300108"/>
                  </a:lnTo>
                  <a:lnTo>
                    <a:pt x="14201" y="325041"/>
                  </a:lnTo>
                  <a:lnTo>
                    <a:pt x="14249" y="349352"/>
                  </a:lnTo>
                  <a:lnTo>
                    <a:pt x="14270" y="373385"/>
                  </a:lnTo>
                  <a:lnTo>
                    <a:pt x="14279" y="397296"/>
                  </a:lnTo>
                  <a:lnTo>
                    <a:pt x="14284" y="421153"/>
                  </a:lnTo>
                  <a:lnTo>
                    <a:pt x="14285" y="444984"/>
                  </a:lnTo>
                  <a:lnTo>
                    <a:pt x="14286" y="468806"/>
                  </a:lnTo>
                  <a:lnTo>
                    <a:pt x="14287" y="492622"/>
                  </a:lnTo>
                  <a:lnTo>
                    <a:pt x="14287" y="516436"/>
                  </a:lnTo>
                  <a:lnTo>
                    <a:pt x="14287" y="551362"/>
                  </a:lnTo>
                  <a:lnTo>
                    <a:pt x="13493" y="582172"/>
                  </a:lnTo>
                  <a:lnTo>
                    <a:pt x="9377" y="611409"/>
                  </a:lnTo>
                  <a:lnTo>
                    <a:pt x="7805" y="639387"/>
                  </a:lnTo>
                  <a:lnTo>
                    <a:pt x="5157" y="668459"/>
                  </a:lnTo>
                  <a:lnTo>
                    <a:pt x="1018" y="689723"/>
                  </a:lnTo>
                  <a:lnTo>
                    <a:pt x="17" y="724905"/>
                  </a:lnTo>
                  <a:lnTo>
                    <a:pt x="0" y="728365"/>
                  </a:lnTo>
                  <a:lnTo>
                    <a:pt x="0" y="71408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SMARTInkShape-2430"/>
            <p:cNvSpPr/>
            <p:nvPr/>
          </p:nvSpPr>
          <p:spPr>
            <a:xfrm>
              <a:off x="2286000" y="5200650"/>
              <a:ext cx="721498" cy="949788"/>
            </a:xfrm>
            <a:custGeom>
              <a:avLst/>
              <a:gdLst/>
              <a:ahLst/>
              <a:cxnLst/>
              <a:rect l="0" t="0" r="0" b="0"/>
              <a:pathLst>
                <a:path w="721498" h="949788">
                  <a:moveTo>
                    <a:pt x="0" y="0"/>
                  </a:moveTo>
                  <a:lnTo>
                    <a:pt x="31227" y="0"/>
                  </a:lnTo>
                  <a:lnTo>
                    <a:pt x="61105" y="2117"/>
                  </a:lnTo>
                  <a:lnTo>
                    <a:pt x="92239" y="6152"/>
                  </a:lnTo>
                  <a:lnTo>
                    <a:pt x="127816" y="12651"/>
                  </a:lnTo>
                  <a:lnTo>
                    <a:pt x="159933" y="19271"/>
                  </a:lnTo>
                  <a:lnTo>
                    <a:pt x="190703" y="26260"/>
                  </a:lnTo>
                  <a:lnTo>
                    <a:pt x="223810" y="33357"/>
                  </a:lnTo>
                  <a:lnTo>
                    <a:pt x="254874" y="40487"/>
                  </a:lnTo>
                  <a:lnTo>
                    <a:pt x="288861" y="48420"/>
                  </a:lnTo>
                  <a:lnTo>
                    <a:pt x="324066" y="59679"/>
                  </a:lnTo>
                  <a:lnTo>
                    <a:pt x="359633" y="68395"/>
                  </a:lnTo>
                  <a:lnTo>
                    <a:pt x="395306" y="76798"/>
                  </a:lnTo>
                  <a:lnTo>
                    <a:pt x="431012" y="88989"/>
                  </a:lnTo>
                  <a:lnTo>
                    <a:pt x="465933" y="101860"/>
                  </a:lnTo>
                  <a:lnTo>
                    <a:pt x="496741" y="111849"/>
                  </a:lnTo>
                  <a:lnTo>
                    <a:pt x="525978" y="124510"/>
                  </a:lnTo>
                  <a:lnTo>
                    <a:pt x="554749" y="138316"/>
                  </a:lnTo>
                  <a:lnTo>
                    <a:pt x="582588" y="152460"/>
                  </a:lnTo>
                  <a:lnTo>
                    <a:pt x="613731" y="171462"/>
                  </a:lnTo>
                  <a:lnTo>
                    <a:pt x="645089" y="195264"/>
                  </a:lnTo>
                  <a:lnTo>
                    <a:pt x="669821" y="216429"/>
                  </a:lnTo>
                  <a:lnTo>
                    <a:pt x="695102" y="249516"/>
                  </a:lnTo>
                  <a:lnTo>
                    <a:pt x="712214" y="273007"/>
                  </a:lnTo>
                  <a:lnTo>
                    <a:pt x="717384" y="286437"/>
                  </a:lnTo>
                  <a:lnTo>
                    <a:pt x="720974" y="321559"/>
                  </a:lnTo>
                  <a:lnTo>
                    <a:pt x="721411" y="355765"/>
                  </a:lnTo>
                  <a:lnTo>
                    <a:pt x="721497" y="390979"/>
                  </a:lnTo>
                  <a:lnTo>
                    <a:pt x="719396" y="417999"/>
                  </a:lnTo>
                  <a:lnTo>
                    <a:pt x="713746" y="449025"/>
                  </a:lnTo>
                  <a:lnTo>
                    <a:pt x="709162" y="478325"/>
                  </a:lnTo>
                  <a:lnTo>
                    <a:pt x="703570" y="509232"/>
                  </a:lnTo>
                  <a:lnTo>
                    <a:pt x="693975" y="541409"/>
                  </a:lnTo>
                  <a:lnTo>
                    <a:pt x="686105" y="573167"/>
                  </a:lnTo>
                  <a:lnTo>
                    <a:pt x="678747" y="607713"/>
                  </a:lnTo>
                  <a:lnTo>
                    <a:pt x="671539" y="643084"/>
                  </a:lnTo>
                  <a:lnTo>
                    <a:pt x="664377" y="676583"/>
                  </a:lnTo>
                  <a:lnTo>
                    <a:pt x="657227" y="708733"/>
                  </a:lnTo>
                  <a:lnTo>
                    <a:pt x="647965" y="741279"/>
                  </a:lnTo>
                  <a:lnTo>
                    <a:pt x="637284" y="771030"/>
                  </a:lnTo>
                  <a:lnTo>
                    <a:pt x="629091" y="799953"/>
                  </a:lnTo>
                  <a:lnTo>
                    <a:pt x="619212" y="834379"/>
                  </a:lnTo>
                  <a:lnTo>
                    <a:pt x="609617" y="864109"/>
                  </a:lnTo>
                  <a:lnTo>
                    <a:pt x="601488" y="896283"/>
                  </a:lnTo>
                  <a:lnTo>
                    <a:pt x="596701" y="911590"/>
                  </a:lnTo>
                  <a:lnTo>
                    <a:pt x="587973" y="925282"/>
                  </a:lnTo>
                  <a:lnTo>
                    <a:pt x="565472" y="948999"/>
                  </a:lnTo>
                  <a:lnTo>
                    <a:pt x="560894" y="949787"/>
                  </a:lnTo>
                  <a:lnTo>
                    <a:pt x="556732" y="947855"/>
                  </a:lnTo>
                  <a:lnTo>
                    <a:pt x="554511" y="946228"/>
                  </a:lnTo>
                  <a:lnTo>
                    <a:pt x="543800" y="943939"/>
                  </a:lnTo>
                  <a:lnTo>
                    <a:pt x="530868" y="942372"/>
                  </a:lnTo>
                  <a:lnTo>
                    <a:pt x="497798" y="928512"/>
                  </a:lnTo>
                  <a:lnTo>
                    <a:pt x="468161" y="920874"/>
                  </a:lnTo>
                  <a:lnTo>
                    <a:pt x="436758" y="908300"/>
                  </a:lnTo>
                  <a:lnTo>
                    <a:pt x="403597" y="897937"/>
                  </a:lnTo>
                  <a:lnTo>
                    <a:pt x="375877" y="886856"/>
                  </a:lnTo>
                  <a:lnTo>
                    <a:pt x="347556" y="877311"/>
                  </a:lnTo>
                  <a:lnTo>
                    <a:pt x="319056" y="869455"/>
                  </a:lnTo>
                  <a:lnTo>
                    <a:pt x="290503" y="858309"/>
                  </a:lnTo>
                  <a:lnTo>
                    <a:pt x="261935" y="848744"/>
                  </a:lnTo>
                  <a:lnTo>
                    <a:pt x="233362" y="840884"/>
                  </a:lnTo>
                  <a:lnTo>
                    <a:pt x="204787" y="833527"/>
                  </a:lnTo>
                  <a:lnTo>
                    <a:pt x="176213" y="826320"/>
                  </a:lnTo>
                  <a:lnTo>
                    <a:pt x="143816" y="817568"/>
                  </a:lnTo>
                  <a:lnTo>
                    <a:pt x="114486" y="812898"/>
                  </a:lnTo>
                  <a:lnTo>
                    <a:pt x="80193" y="807195"/>
                  </a:lnTo>
                  <a:lnTo>
                    <a:pt x="58960" y="801191"/>
                  </a:lnTo>
                  <a:lnTo>
                    <a:pt x="23470" y="800104"/>
                  </a:lnTo>
                  <a:lnTo>
                    <a:pt x="21467" y="800100"/>
                  </a:lnTo>
                  <a:lnTo>
                    <a:pt x="28575" y="79295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6" name="SMARTInkShape-2431"/>
          <p:cNvSpPr/>
          <p:nvPr/>
        </p:nvSpPr>
        <p:spPr>
          <a:xfrm>
            <a:off x="3221831" y="4700588"/>
            <a:ext cx="485745" cy="271463"/>
          </a:xfrm>
          <a:custGeom>
            <a:avLst/>
            <a:gdLst/>
            <a:ahLst/>
            <a:cxnLst/>
            <a:rect l="0" t="0" r="0" b="0"/>
            <a:pathLst>
              <a:path w="485745" h="271463">
                <a:moveTo>
                  <a:pt x="0" y="0"/>
                </a:moveTo>
                <a:lnTo>
                  <a:pt x="6151" y="6150"/>
                </a:lnTo>
                <a:lnTo>
                  <a:pt x="7920" y="38910"/>
                </a:lnTo>
                <a:lnTo>
                  <a:pt x="13624" y="61836"/>
                </a:lnTo>
                <a:lnTo>
                  <a:pt x="16366" y="93003"/>
                </a:lnTo>
                <a:lnTo>
                  <a:pt x="19930" y="107196"/>
                </a:lnTo>
                <a:lnTo>
                  <a:pt x="21393" y="141200"/>
                </a:lnTo>
                <a:lnTo>
                  <a:pt x="22208" y="147687"/>
                </a:lnTo>
                <a:lnTo>
                  <a:pt x="27912" y="168341"/>
                </a:lnTo>
                <a:lnTo>
                  <a:pt x="28575" y="203424"/>
                </a:lnTo>
                <a:lnTo>
                  <a:pt x="28575" y="207167"/>
                </a:lnTo>
                <a:lnTo>
                  <a:pt x="32367" y="207167"/>
                </a:lnTo>
                <a:lnTo>
                  <a:pt x="36346" y="205051"/>
                </a:lnTo>
                <a:lnTo>
                  <a:pt x="38518" y="203376"/>
                </a:lnTo>
                <a:lnTo>
                  <a:pt x="45165" y="201514"/>
                </a:lnTo>
                <a:lnTo>
                  <a:pt x="58575" y="200319"/>
                </a:lnTo>
                <a:lnTo>
                  <a:pt x="91580" y="206881"/>
                </a:lnTo>
                <a:lnTo>
                  <a:pt x="123889" y="207151"/>
                </a:lnTo>
                <a:lnTo>
                  <a:pt x="157167" y="207167"/>
                </a:lnTo>
                <a:lnTo>
                  <a:pt x="188142" y="207167"/>
                </a:lnTo>
                <a:lnTo>
                  <a:pt x="218012" y="207167"/>
                </a:lnTo>
                <a:lnTo>
                  <a:pt x="252591" y="207167"/>
                </a:lnTo>
                <a:lnTo>
                  <a:pt x="288209" y="207167"/>
                </a:lnTo>
                <a:lnTo>
                  <a:pt x="323919" y="207167"/>
                </a:lnTo>
                <a:lnTo>
                  <a:pt x="358843" y="207167"/>
                </a:lnTo>
                <a:lnTo>
                  <a:pt x="392864" y="207167"/>
                </a:lnTo>
                <a:lnTo>
                  <a:pt x="426241" y="207167"/>
                </a:lnTo>
                <a:lnTo>
                  <a:pt x="458465" y="207167"/>
                </a:lnTo>
                <a:lnTo>
                  <a:pt x="485744" y="207167"/>
                </a:lnTo>
                <a:lnTo>
                  <a:pt x="452951" y="207167"/>
                </a:lnTo>
                <a:lnTo>
                  <a:pt x="421735" y="207167"/>
                </a:lnTo>
                <a:lnTo>
                  <a:pt x="387275" y="207167"/>
                </a:lnTo>
                <a:lnTo>
                  <a:pt x="356446" y="207167"/>
                </a:lnTo>
                <a:lnTo>
                  <a:pt x="321371" y="207167"/>
                </a:lnTo>
                <a:lnTo>
                  <a:pt x="292081" y="207962"/>
                </a:lnTo>
                <a:lnTo>
                  <a:pt x="258661" y="212823"/>
                </a:lnTo>
                <a:lnTo>
                  <a:pt x="225101" y="217810"/>
                </a:lnTo>
                <a:lnTo>
                  <a:pt x="193602" y="221529"/>
                </a:lnTo>
                <a:lnTo>
                  <a:pt x="162332" y="226968"/>
                </a:lnTo>
                <a:lnTo>
                  <a:pt x="129609" y="232070"/>
                </a:lnTo>
                <a:lnTo>
                  <a:pt x="95758" y="241572"/>
                </a:lnTo>
                <a:lnTo>
                  <a:pt x="71504" y="244830"/>
                </a:lnTo>
                <a:lnTo>
                  <a:pt x="56193" y="249004"/>
                </a:lnTo>
                <a:lnTo>
                  <a:pt x="21126" y="250027"/>
                </a:lnTo>
                <a:lnTo>
                  <a:pt x="7145" y="250032"/>
                </a:lnTo>
                <a:lnTo>
                  <a:pt x="39065" y="250032"/>
                </a:lnTo>
                <a:lnTo>
                  <a:pt x="73611" y="250032"/>
                </a:lnTo>
                <a:lnTo>
                  <a:pt x="107443" y="250032"/>
                </a:lnTo>
                <a:lnTo>
                  <a:pt x="135788" y="247914"/>
                </a:lnTo>
                <a:lnTo>
                  <a:pt x="168110" y="243880"/>
                </a:lnTo>
                <a:lnTo>
                  <a:pt x="195684" y="243181"/>
                </a:lnTo>
                <a:lnTo>
                  <a:pt x="223963" y="242974"/>
                </a:lnTo>
                <a:lnTo>
                  <a:pt x="252450" y="239121"/>
                </a:lnTo>
                <a:lnTo>
                  <a:pt x="285610" y="236411"/>
                </a:lnTo>
                <a:lnTo>
                  <a:pt x="319795" y="235875"/>
                </a:lnTo>
                <a:lnTo>
                  <a:pt x="349713" y="235770"/>
                </a:lnTo>
                <a:lnTo>
                  <a:pt x="383602" y="233630"/>
                </a:lnTo>
                <a:lnTo>
                  <a:pt x="389085" y="231954"/>
                </a:lnTo>
                <a:lnTo>
                  <a:pt x="399410" y="232207"/>
                </a:lnTo>
                <a:lnTo>
                  <a:pt x="404386" y="233384"/>
                </a:lnTo>
                <a:lnTo>
                  <a:pt x="414148" y="232579"/>
                </a:lnTo>
                <a:lnTo>
                  <a:pt x="433216" y="229123"/>
                </a:lnTo>
                <a:lnTo>
                  <a:pt x="441514" y="228832"/>
                </a:lnTo>
                <a:lnTo>
                  <a:pt x="444361" y="227961"/>
                </a:lnTo>
                <a:lnTo>
                  <a:pt x="446259" y="226586"/>
                </a:lnTo>
                <a:lnTo>
                  <a:pt x="447525" y="224876"/>
                </a:lnTo>
                <a:lnTo>
                  <a:pt x="449163" y="223736"/>
                </a:lnTo>
                <a:lnTo>
                  <a:pt x="457169" y="221464"/>
                </a:lnTo>
                <a:lnTo>
                  <a:pt x="432364" y="222250"/>
                </a:lnTo>
                <a:lnTo>
                  <a:pt x="405648" y="227607"/>
                </a:lnTo>
                <a:lnTo>
                  <a:pt x="377520" y="229197"/>
                </a:lnTo>
                <a:lnTo>
                  <a:pt x="342213" y="234215"/>
                </a:lnTo>
                <a:lnTo>
                  <a:pt x="314121" y="235291"/>
                </a:lnTo>
                <a:lnTo>
                  <a:pt x="285690" y="237726"/>
                </a:lnTo>
                <a:lnTo>
                  <a:pt x="257157" y="241358"/>
                </a:lnTo>
                <a:lnTo>
                  <a:pt x="222864" y="242585"/>
                </a:lnTo>
                <a:lnTo>
                  <a:pt x="188250" y="247737"/>
                </a:lnTo>
                <a:lnTo>
                  <a:pt x="157659" y="251694"/>
                </a:lnTo>
                <a:lnTo>
                  <a:pt x="128686" y="256092"/>
                </a:lnTo>
                <a:lnTo>
                  <a:pt x="101620" y="257755"/>
                </a:lnTo>
                <a:lnTo>
                  <a:pt x="73300" y="265981"/>
                </a:lnTo>
                <a:lnTo>
                  <a:pt x="64295" y="271461"/>
                </a:lnTo>
                <a:lnTo>
                  <a:pt x="68087" y="271462"/>
                </a:lnTo>
                <a:lnTo>
                  <a:pt x="72065" y="269345"/>
                </a:lnTo>
                <a:lnTo>
                  <a:pt x="74237" y="267668"/>
                </a:lnTo>
                <a:lnTo>
                  <a:pt x="80884" y="265808"/>
                </a:lnTo>
                <a:lnTo>
                  <a:pt x="115130" y="262332"/>
                </a:lnTo>
                <a:lnTo>
                  <a:pt x="143039" y="258193"/>
                </a:lnTo>
                <a:lnTo>
                  <a:pt x="177186" y="252466"/>
                </a:lnTo>
                <a:lnTo>
                  <a:pt x="205870" y="249959"/>
                </a:lnTo>
                <a:lnTo>
                  <a:pt x="238357" y="245335"/>
                </a:lnTo>
                <a:lnTo>
                  <a:pt x="269238" y="243613"/>
                </a:lnTo>
                <a:lnTo>
                  <a:pt x="302378" y="242308"/>
                </a:lnTo>
                <a:lnTo>
                  <a:pt x="331863" y="238042"/>
                </a:lnTo>
                <a:lnTo>
                  <a:pt x="363563" y="236197"/>
                </a:lnTo>
                <a:lnTo>
                  <a:pt x="395040" y="235803"/>
                </a:lnTo>
                <a:lnTo>
                  <a:pt x="414176" y="234967"/>
                </a:lnTo>
                <a:lnTo>
                  <a:pt x="448569" y="225102"/>
                </a:lnTo>
                <a:lnTo>
                  <a:pt x="456289" y="222176"/>
                </a:lnTo>
                <a:lnTo>
                  <a:pt x="464237" y="221464"/>
                </a:lnTo>
                <a:lnTo>
                  <a:pt x="460520" y="221458"/>
                </a:lnTo>
                <a:lnTo>
                  <a:pt x="456559" y="219340"/>
                </a:lnTo>
                <a:lnTo>
                  <a:pt x="454392" y="217664"/>
                </a:lnTo>
                <a:lnTo>
                  <a:pt x="447750" y="215802"/>
                </a:lnTo>
                <a:lnTo>
                  <a:pt x="416584" y="214399"/>
                </a:lnTo>
                <a:lnTo>
                  <a:pt x="383001" y="208669"/>
                </a:lnTo>
                <a:lnTo>
                  <a:pt x="350910" y="207465"/>
                </a:lnTo>
                <a:lnTo>
                  <a:pt x="315937" y="207227"/>
                </a:lnTo>
                <a:lnTo>
                  <a:pt x="287903" y="207186"/>
                </a:lnTo>
                <a:lnTo>
                  <a:pt x="260283" y="207174"/>
                </a:lnTo>
                <a:lnTo>
                  <a:pt x="227097" y="207169"/>
                </a:lnTo>
                <a:lnTo>
                  <a:pt x="199580" y="207169"/>
                </a:lnTo>
                <a:lnTo>
                  <a:pt x="165630" y="207167"/>
                </a:lnTo>
                <a:lnTo>
                  <a:pt x="135993" y="207167"/>
                </a:lnTo>
                <a:lnTo>
                  <a:pt x="103839" y="207167"/>
                </a:lnTo>
                <a:lnTo>
                  <a:pt x="69141" y="207167"/>
                </a:lnTo>
                <a:lnTo>
                  <a:pt x="34752" y="207167"/>
                </a:lnTo>
                <a:lnTo>
                  <a:pt x="19174" y="207167"/>
                </a:lnTo>
                <a:lnTo>
                  <a:pt x="17545" y="207962"/>
                </a:lnTo>
                <a:lnTo>
                  <a:pt x="16459" y="209285"/>
                </a:lnTo>
                <a:lnTo>
                  <a:pt x="15736" y="210960"/>
                </a:lnTo>
                <a:lnTo>
                  <a:pt x="14459" y="212078"/>
                </a:lnTo>
                <a:lnTo>
                  <a:pt x="10924" y="213319"/>
                </a:lnTo>
                <a:lnTo>
                  <a:pt x="9664" y="214444"/>
                </a:lnTo>
                <a:lnTo>
                  <a:pt x="7144" y="221457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7" name="SMARTInkShape-2432"/>
          <p:cNvSpPr/>
          <p:nvPr/>
        </p:nvSpPr>
        <p:spPr>
          <a:xfrm>
            <a:off x="3200400" y="4764881"/>
            <a:ext cx="514351" cy="242890"/>
          </a:xfrm>
          <a:custGeom>
            <a:avLst/>
            <a:gdLst/>
            <a:ahLst/>
            <a:cxnLst/>
            <a:rect l="0" t="0" r="0" b="0"/>
            <a:pathLst>
              <a:path w="514351" h="242890">
                <a:moveTo>
                  <a:pt x="0" y="100013"/>
                </a:moveTo>
                <a:lnTo>
                  <a:pt x="6850" y="100013"/>
                </a:lnTo>
                <a:lnTo>
                  <a:pt x="12789" y="104922"/>
                </a:lnTo>
                <a:lnTo>
                  <a:pt x="19312" y="106495"/>
                </a:lnTo>
                <a:lnTo>
                  <a:pt x="27065" y="107754"/>
                </a:lnTo>
                <a:lnTo>
                  <a:pt x="60278" y="119008"/>
                </a:lnTo>
                <a:lnTo>
                  <a:pt x="83442" y="124916"/>
                </a:lnTo>
                <a:lnTo>
                  <a:pt x="107169" y="133758"/>
                </a:lnTo>
                <a:lnTo>
                  <a:pt x="140789" y="141175"/>
                </a:lnTo>
                <a:lnTo>
                  <a:pt x="172273" y="152490"/>
                </a:lnTo>
                <a:lnTo>
                  <a:pt x="207277" y="164319"/>
                </a:lnTo>
                <a:lnTo>
                  <a:pt x="239557" y="173834"/>
                </a:lnTo>
                <a:lnTo>
                  <a:pt x="270805" y="183357"/>
                </a:lnTo>
                <a:lnTo>
                  <a:pt x="302024" y="190765"/>
                </a:lnTo>
                <a:lnTo>
                  <a:pt x="334737" y="196256"/>
                </a:lnTo>
                <a:lnTo>
                  <a:pt x="364924" y="204190"/>
                </a:lnTo>
                <a:lnTo>
                  <a:pt x="396404" y="208698"/>
                </a:lnTo>
                <a:lnTo>
                  <a:pt x="428292" y="218483"/>
                </a:lnTo>
                <a:lnTo>
                  <a:pt x="458254" y="224857"/>
                </a:lnTo>
                <a:lnTo>
                  <a:pt x="490174" y="234863"/>
                </a:lnTo>
                <a:lnTo>
                  <a:pt x="498578" y="235352"/>
                </a:lnTo>
                <a:lnTo>
                  <a:pt x="501454" y="236277"/>
                </a:lnTo>
                <a:lnTo>
                  <a:pt x="503371" y="237687"/>
                </a:lnTo>
                <a:lnTo>
                  <a:pt x="504649" y="239421"/>
                </a:lnTo>
                <a:lnTo>
                  <a:pt x="506295" y="240575"/>
                </a:lnTo>
                <a:lnTo>
                  <a:pt x="514350" y="242889"/>
                </a:lnTo>
                <a:lnTo>
                  <a:pt x="514350" y="209199"/>
                </a:lnTo>
                <a:lnTo>
                  <a:pt x="514350" y="178207"/>
                </a:lnTo>
                <a:lnTo>
                  <a:pt x="514350" y="145078"/>
                </a:lnTo>
                <a:lnTo>
                  <a:pt x="509441" y="114735"/>
                </a:lnTo>
                <a:lnTo>
                  <a:pt x="507500" y="82431"/>
                </a:lnTo>
                <a:lnTo>
                  <a:pt x="506471" y="58087"/>
                </a:lnTo>
                <a:lnTo>
                  <a:pt x="501063" y="37440"/>
                </a:lnTo>
                <a:lnTo>
                  <a:pt x="500089" y="5164"/>
                </a:lnTo>
                <a:lnTo>
                  <a:pt x="499286" y="3443"/>
                </a:lnTo>
                <a:lnTo>
                  <a:pt x="497958" y="2295"/>
                </a:lnTo>
                <a:lnTo>
                  <a:pt x="493914" y="453"/>
                </a:lnTo>
                <a:lnTo>
                  <a:pt x="494376" y="302"/>
                </a:lnTo>
                <a:lnTo>
                  <a:pt x="500063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40" name="SMARTInkShape-Group1078"/>
          <p:cNvGrpSpPr/>
          <p:nvPr/>
        </p:nvGrpSpPr>
        <p:grpSpPr>
          <a:xfrm>
            <a:off x="1471613" y="5300750"/>
            <a:ext cx="378619" cy="171364"/>
            <a:chOff x="1471613" y="5300750"/>
            <a:chExt cx="378619" cy="171364"/>
          </a:xfrm>
        </p:grpSpPr>
        <p:sp>
          <p:nvSpPr>
            <p:cNvPr id="338" name="SMARTInkShape-2433"/>
            <p:cNvSpPr/>
            <p:nvPr/>
          </p:nvSpPr>
          <p:spPr>
            <a:xfrm>
              <a:off x="1528763" y="5300750"/>
              <a:ext cx="278607" cy="7056"/>
            </a:xfrm>
            <a:custGeom>
              <a:avLst/>
              <a:gdLst/>
              <a:ahLst/>
              <a:cxnLst/>
              <a:rect l="0" t="0" r="0" b="0"/>
              <a:pathLst>
                <a:path w="278607" h="7056">
                  <a:moveTo>
                    <a:pt x="0" y="7055"/>
                  </a:moveTo>
                  <a:lnTo>
                    <a:pt x="34759" y="7055"/>
                  </a:lnTo>
                  <a:lnTo>
                    <a:pt x="66758" y="7055"/>
                  </a:lnTo>
                  <a:lnTo>
                    <a:pt x="87858" y="4939"/>
                  </a:lnTo>
                  <a:lnTo>
                    <a:pt x="121724" y="574"/>
                  </a:lnTo>
                  <a:lnTo>
                    <a:pt x="157199" y="0"/>
                  </a:lnTo>
                  <a:lnTo>
                    <a:pt x="192886" y="5578"/>
                  </a:lnTo>
                  <a:lnTo>
                    <a:pt x="228600" y="6862"/>
                  </a:lnTo>
                  <a:lnTo>
                    <a:pt x="261643" y="7045"/>
                  </a:lnTo>
                  <a:lnTo>
                    <a:pt x="278606" y="705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SMARTInkShape-2434"/>
            <p:cNvSpPr/>
            <p:nvPr/>
          </p:nvSpPr>
          <p:spPr>
            <a:xfrm>
              <a:off x="1471613" y="5436411"/>
              <a:ext cx="378619" cy="35703"/>
            </a:xfrm>
            <a:custGeom>
              <a:avLst/>
              <a:gdLst/>
              <a:ahLst/>
              <a:cxnLst/>
              <a:rect l="0" t="0" r="0" b="0"/>
              <a:pathLst>
                <a:path w="378619" h="35703">
                  <a:moveTo>
                    <a:pt x="0" y="7127"/>
                  </a:moveTo>
                  <a:lnTo>
                    <a:pt x="33853" y="7127"/>
                  </a:lnTo>
                  <a:lnTo>
                    <a:pt x="64988" y="1472"/>
                  </a:lnTo>
                  <a:lnTo>
                    <a:pt x="93006" y="277"/>
                  </a:lnTo>
                  <a:lnTo>
                    <a:pt x="127967" y="41"/>
                  </a:lnTo>
                  <a:lnTo>
                    <a:pt x="160771" y="0"/>
                  </a:lnTo>
                  <a:lnTo>
                    <a:pt x="194832" y="782"/>
                  </a:lnTo>
                  <a:lnTo>
                    <a:pt x="226973" y="5688"/>
                  </a:lnTo>
                  <a:lnTo>
                    <a:pt x="252483" y="9926"/>
                  </a:lnTo>
                  <a:lnTo>
                    <a:pt x="286035" y="16776"/>
                  </a:lnTo>
                  <a:lnTo>
                    <a:pt x="319877" y="23832"/>
                  </a:lnTo>
                  <a:lnTo>
                    <a:pt x="350451" y="30052"/>
                  </a:lnTo>
                  <a:lnTo>
                    <a:pt x="378618" y="357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1" name="SMARTInkShape-Group1079"/>
          <p:cNvGrpSpPr/>
          <p:nvPr/>
        </p:nvGrpSpPr>
        <p:grpSpPr>
          <a:xfrm>
            <a:off x="1728970" y="4122070"/>
            <a:ext cx="1864337" cy="935706"/>
            <a:chOff x="1728970" y="4122070"/>
            <a:chExt cx="1864337" cy="935706"/>
          </a:xfrm>
        </p:grpSpPr>
        <p:sp>
          <p:nvSpPr>
            <p:cNvPr id="341" name="SMARTInkShape-2435"/>
            <p:cNvSpPr/>
            <p:nvPr/>
          </p:nvSpPr>
          <p:spPr>
            <a:xfrm>
              <a:off x="1993108" y="4279106"/>
              <a:ext cx="42862" cy="535783"/>
            </a:xfrm>
            <a:custGeom>
              <a:avLst/>
              <a:gdLst/>
              <a:ahLst/>
              <a:cxnLst/>
              <a:rect l="0" t="0" r="0" b="0"/>
              <a:pathLst>
                <a:path w="42862" h="535783">
                  <a:moveTo>
                    <a:pt x="7142" y="0"/>
                  </a:moveTo>
                  <a:lnTo>
                    <a:pt x="7142" y="33792"/>
                  </a:lnTo>
                  <a:lnTo>
                    <a:pt x="5025" y="59327"/>
                  </a:lnTo>
                  <a:lnTo>
                    <a:pt x="660" y="93156"/>
                  </a:lnTo>
                  <a:lnTo>
                    <a:pt x="129" y="123617"/>
                  </a:lnTo>
                  <a:lnTo>
                    <a:pt x="24" y="156181"/>
                  </a:lnTo>
                  <a:lnTo>
                    <a:pt x="3" y="191247"/>
                  </a:lnTo>
                  <a:lnTo>
                    <a:pt x="0" y="219297"/>
                  </a:lnTo>
                  <a:lnTo>
                    <a:pt x="792" y="247716"/>
                  </a:lnTo>
                  <a:lnTo>
                    <a:pt x="4908" y="276245"/>
                  </a:lnTo>
                  <a:lnTo>
                    <a:pt x="6480" y="304806"/>
                  </a:lnTo>
                  <a:lnTo>
                    <a:pt x="7740" y="333377"/>
                  </a:lnTo>
                  <a:lnTo>
                    <a:pt x="12787" y="361951"/>
                  </a:lnTo>
                  <a:lnTo>
                    <a:pt x="18516" y="390526"/>
                  </a:lnTo>
                  <a:lnTo>
                    <a:pt x="21360" y="418307"/>
                  </a:lnTo>
                  <a:lnTo>
                    <a:pt x="26913" y="449429"/>
                  </a:lnTo>
                  <a:lnTo>
                    <a:pt x="32038" y="478507"/>
                  </a:lnTo>
                  <a:lnTo>
                    <a:pt x="37349" y="512217"/>
                  </a:lnTo>
                  <a:lnTo>
                    <a:pt x="42861" y="5357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SMARTInkShape-2436"/>
            <p:cNvSpPr/>
            <p:nvPr/>
          </p:nvSpPr>
          <p:spPr>
            <a:xfrm>
              <a:off x="2164556" y="4279106"/>
              <a:ext cx="21394" cy="506741"/>
            </a:xfrm>
            <a:custGeom>
              <a:avLst/>
              <a:gdLst/>
              <a:ahLst/>
              <a:cxnLst/>
              <a:rect l="0" t="0" r="0" b="0"/>
              <a:pathLst>
                <a:path w="21394" h="506741">
                  <a:moveTo>
                    <a:pt x="14288" y="0"/>
                  </a:moveTo>
                  <a:lnTo>
                    <a:pt x="18080" y="3792"/>
                  </a:lnTo>
                  <a:lnTo>
                    <a:pt x="19942" y="7771"/>
                  </a:lnTo>
                  <a:lnTo>
                    <a:pt x="21393" y="42017"/>
                  </a:lnTo>
                  <a:lnTo>
                    <a:pt x="17631" y="69330"/>
                  </a:lnTo>
                  <a:lnTo>
                    <a:pt x="15279" y="96037"/>
                  </a:lnTo>
                  <a:lnTo>
                    <a:pt x="14581" y="124059"/>
                  </a:lnTo>
                  <a:lnTo>
                    <a:pt x="10583" y="152469"/>
                  </a:lnTo>
                  <a:lnTo>
                    <a:pt x="8163" y="184788"/>
                  </a:lnTo>
                  <a:lnTo>
                    <a:pt x="3654" y="219499"/>
                  </a:lnTo>
                  <a:lnTo>
                    <a:pt x="1083" y="254920"/>
                  </a:lnTo>
                  <a:lnTo>
                    <a:pt x="321" y="290550"/>
                  </a:lnTo>
                  <a:lnTo>
                    <a:pt x="95" y="326242"/>
                  </a:lnTo>
                  <a:lnTo>
                    <a:pt x="29" y="358161"/>
                  </a:lnTo>
                  <a:lnTo>
                    <a:pt x="3801" y="387727"/>
                  </a:lnTo>
                  <a:lnTo>
                    <a:pt x="6154" y="416595"/>
                  </a:lnTo>
                  <a:lnTo>
                    <a:pt x="6948" y="449091"/>
                  </a:lnTo>
                  <a:lnTo>
                    <a:pt x="7118" y="481856"/>
                  </a:lnTo>
                  <a:lnTo>
                    <a:pt x="7142" y="501891"/>
                  </a:lnTo>
                  <a:lnTo>
                    <a:pt x="6349" y="503663"/>
                  </a:lnTo>
                  <a:lnTo>
                    <a:pt x="5026" y="504844"/>
                  </a:lnTo>
                  <a:lnTo>
                    <a:pt x="993" y="506740"/>
                  </a:lnTo>
                  <a:lnTo>
                    <a:pt x="662" y="506102"/>
                  </a:lnTo>
                  <a:lnTo>
                    <a:pt x="0" y="50006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SMARTInkShape-2437"/>
            <p:cNvSpPr/>
            <p:nvPr/>
          </p:nvSpPr>
          <p:spPr>
            <a:xfrm>
              <a:off x="1988991" y="4471988"/>
              <a:ext cx="204141" cy="292894"/>
            </a:xfrm>
            <a:custGeom>
              <a:avLst/>
              <a:gdLst/>
              <a:ahLst/>
              <a:cxnLst/>
              <a:rect l="0" t="0" r="0" b="0"/>
              <a:pathLst>
                <a:path w="204141" h="292894">
                  <a:moveTo>
                    <a:pt x="4115" y="0"/>
                  </a:moveTo>
                  <a:lnTo>
                    <a:pt x="0" y="0"/>
                  </a:lnTo>
                  <a:lnTo>
                    <a:pt x="3416" y="0"/>
                  </a:lnTo>
                  <a:lnTo>
                    <a:pt x="4771" y="5703"/>
                  </a:lnTo>
                  <a:lnTo>
                    <a:pt x="30520" y="39196"/>
                  </a:lnTo>
                  <a:lnTo>
                    <a:pt x="52082" y="71895"/>
                  </a:lnTo>
                  <a:lnTo>
                    <a:pt x="76561" y="100896"/>
                  </a:lnTo>
                  <a:lnTo>
                    <a:pt x="102210" y="136376"/>
                  </a:lnTo>
                  <a:lnTo>
                    <a:pt x="119964" y="164497"/>
                  </a:lnTo>
                  <a:lnTo>
                    <a:pt x="143504" y="198651"/>
                  </a:lnTo>
                  <a:lnTo>
                    <a:pt x="168350" y="233238"/>
                  </a:lnTo>
                  <a:lnTo>
                    <a:pt x="190500" y="267340"/>
                  </a:lnTo>
                  <a:lnTo>
                    <a:pt x="204140" y="2928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SMARTInkShape-2438"/>
            <p:cNvSpPr/>
            <p:nvPr/>
          </p:nvSpPr>
          <p:spPr>
            <a:xfrm>
              <a:off x="2243138" y="4543425"/>
              <a:ext cx="221457" cy="14289"/>
            </a:xfrm>
            <a:custGeom>
              <a:avLst/>
              <a:gdLst/>
              <a:ahLst/>
              <a:cxnLst/>
              <a:rect l="0" t="0" r="0" b="0"/>
              <a:pathLst>
                <a:path w="221457" h="14289">
                  <a:moveTo>
                    <a:pt x="0" y="0"/>
                  </a:moveTo>
                  <a:lnTo>
                    <a:pt x="31921" y="0"/>
                  </a:lnTo>
                  <a:lnTo>
                    <a:pt x="52313" y="2117"/>
                  </a:lnTo>
                  <a:lnTo>
                    <a:pt x="86822" y="6482"/>
                  </a:lnTo>
                  <a:lnTo>
                    <a:pt x="120014" y="9130"/>
                  </a:lnTo>
                  <a:lnTo>
                    <a:pt x="149736" y="13269"/>
                  </a:lnTo>
                  <a:lnTo>
                    <a:pt x="178537" y="14086"/>
                  </a:lnTo>
                  <a:lnTo>
                    <a:pt x="213496" y="14279"/>
                  </a:lnTo>
                  <a:lnTo>
                    <a:pt x="221456" y="142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SMARTInkShape-2439"/>
            <p:cNvSpPr/>
            <p:nvPr/>
          </p:nvSpPr>
          <p:spPr>
            <a:xfrm>
              <a:off x="2343150" y="4414838"/>
              <a:ext cx="35720" cy="357188"/>
            </a:xfrm>
            <a:custGeom>
              <a:avLst/>
              <a:gdLst/>
              <a:ahLst/>
              <a:cxnLst/>
              <a:rect l="0" t="0" r="0" b="0"/>
              <a:pathLst>
                <a:path w="35720" h="357188">
                  <a:moveTo>
                    <a:pt x="0" y="0"/>
                  </a:moveTo>
                  <a:lnTo>
                    <a:pt x="0" y="9942"/>
                  </a:lnTo>
                  <a:lnTo>
                    <a:pt x="11391" y="44106"/>
                  </a:lnTo>
                  <a:lnTo>
                    <a:pt x="13715" y="73799"/>
                  </a:lnTo>
                  <a:lnTo>
                    <a:pt x="14118" y="102828"/>
                  </a:lnTo>
                  <a:lnTo>
                    <a:pt x="14237" y="136565"/>
                  </a:lnTo>
                  <a:lnTo>
                    <a:pt x="16389" y="171697"/>
                  </a:lnTo>
                  <a:lnTo>
                    <a:pt x="17821" y="205125"/>
                  </a:lnTo>
                  <a:lnTo>
                    <a:pt x="15334" y="237254"/>
                  </a:lnTo>
                  <a:lnTo>
                    <a:pt x="16714" y="269793"/>
                  </a:lnTo>
                  <a:lnTo>
                    <a:pt x="20500" y="305440"/>
                  </a:lnTo>
                  <a:lnTo>
                    <a:pt x="26963" y="340554"/>
                  </a:lnTo>
                  <a:lnTo>
                    <a:pt x="28257" y="353902"/>
                  </a:lnTo>
                  <a:lnTo>
                    <a:pt x="29157" y="354997"/>
                  </a:lnTo>
                  <a:lnTo>
                    <a:pt x="35719" y="3571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SMARTInkShape-2440"/>
            <p:cNvSpPr/>
            <p:nvPr/>
          </p:nvSpPr>
          <p:spPr>
            <a:xfrm>
              <a:off x="2507456" y="4264819"/>
              <a:ext cx="392908" cy="500063"/>
            </a:xfrm>
            <a:custGeom>
              <a:avLst/>
              <a:gdLst/>
              <a:ahLst/>
              <a:cxnLst/>
              <a:rect l="0" t="0" r="0" b="0"/>
              <a:pathLst>
                <a:path w="392908" h="500063">
                  <a:moveTo>
                    <a:pt x="0" y="0"/>
                  </a:moveTo>
                  <a:lnTo>
                    <a:pt x="6850" y="0"/>
                  </a:lnTo>
                  <a:lnTo>
                    <a:pt x="13269" y="6151"/>
                  </a:lnTo>
                  <a:lnTo>
                    <a:pt x="24141" y="30735"/>
                  </a:lnTo>
                  <a:lnTo>
                    <a:pt x="27699" y="63280"/>
                  </a:lnTo>
                  <a:lnTo>
                    <a:pt x="28316" y="91686"/>
                  </a:lnTo>
                  <a:lnTo>
                    <a:pt x="28498" y="125679"/>
                  </a:lnTo>
                  <a:lnTo>
                    <a:pt x="28541" y="151901"/>
                  </a:lnTo>
                  <a:lnTo>
                    <a:pt x="30677" y="179430"/>
                  </a:lnTo>
                  <a:lnTo>
                    <a:pt x="33478" y="207540"/>
                  </a:lnTo>
                  <a:lnTo>
                    <a:pt x="34723" y="235909"/>
                  </a:lnTo>
                  <a:lnTo>
                    <a:pt x="37393" y="264392"/>
                  </a:lnTo>
                  <a:lnTo>
                    <a:pt x="40432" y="292132"/>
                  </a:lnTo>
                  <a:lnTo>
                    <a:pt x="41782" y="317691"/>
                  </a:lnTo>
                  <a:lnTo>
                    <a:pt x="44499" y="342279"/>
                  </a:lnTo>
                  <a:lnTo>
                    <a:pt x="48353" y="366436"/>
                  </a:lnTo>
                  <a:lnTo>
                    <a:pt x="54191" y="401555"/>
                  </a:lnTo>
                  <a:lnTo>
                    <a:pt x="57067" y="431628"/>
                  </a:lnTo>
                  <a:lnTo>
                    <a:pt x="63186" y="467150"/>
                  </a:lnTo>
                  <a:lnTo>
                    <a:pt x="64265" y="491333"/>
                  </a:lnTo>
                  <a:lnTo>
                    <a:pt x="65086" y="479053"/>
                  </a:lnTo>
                  <a:lnTo>
                    <a:pt x="70444" y="445378"/>
                  </a:lnTo>
                  <a:lnTo>
                    <a:pt x="71144" y="414627"/>
                  </a:lnTo>
                  <a:lnTo>
                    <a:pt x="71307" y="389860"/>
                  </a:lnTo>
                  <a:lnTo>
                    <a:pt x="71380" y="362977"/>
                  </a:lnTo>
                  <a:lnTo>
                    <a:pt x="71412" y="335154"/>
                  </a:lnTo>
                  <a:lnTo>
                    <a:pt x="71427" y="309030"/>
                  </a:lnTo>
                  <a:lnTo>
                    <a:pt x="70639" y="283397"/>
                  </a:lnTo>
                  <a:lnTo>
                    <a:pt x="67643" y="256129"/>
                  </a:lnTo>
                  <a:lnTo>
                    <a:pt x="65783" y="230252"/>
                  </a:lnTo>
                  <a:lnTo>
                    <a:pt x="64956" y="205521"/>
                  </a:lnTo>
                  <a:lnTo>
                    <a:pt x="63696" y="170080"/>
                  </a:lnTo>
                  <a:lnTo>
                    <a:pt x="59443" y="139118"/>
                  </a:lnTo>
                  <a:lnTo>
                    <a:pt x="57036" y="110629"/>
                  </a:lnTo>
                  <a:lnTo>
                    <a:pt x="51089" y="75687"/>
                  </a:lnTo>
                  <a:lnTo>
                    <a:pt x="42891" y="43027"/>
                  </a:lnTo>
                  <a:lnTo>
                    <a:pt x="42871" y="46703"/>
                  </a:lnTo>
                  <a:lnTo>
                    <a:pt x="44983" y="50655"/>
                  </a:lnTo>
                  <a:lnTo>
                    <a:pt x="48568" y="56644"/>
                  </a:lnTo>
                  <a:lnTo>
                    <a:pt x="59656" y="86599"/>
                  </a:lnTo>
                  <a:lnTo>
                    <a:pt x="69875" y="119382"/>
                  </a:lnTo>
                  <a:lnTo>
                    <a:pt x="84241" y="151728"/>
                  </a:lnTo>
                  <a:lnTo>
                    <a:pt x="94546" y="179100"/>
                  </a:lnTo>
                  <a:lnTo>
                    <a:pt x="112250" y="213001"/>
                  </a:lnTo>
                  <a:lnTo>
                    <a:pt x="135775" y="247742"/>
                  </a:lnTo>
                  <a:lnTo>
                    <a:pt x="146070" y="257745"/>
                  </a:lnTo>
                  <a:lnTo>
                    <a:pt x="164459" y="267045"/>
                  </a:lnTo>
                  <a:lnTo>
                    <a:pt x="175222" y="269499"/>
                  </a:lnTo>
                  <a:lnTo>
                    <a:pt x="193999" y="267088"/>
                  </a:lnTo>
                  <a:lnTo>
                    <a:pt x="210852" y="257555"/>
                  </a:lnTo>
                  <a:lnTo>
                    <a:pt x="225899" y="244676"/>
                  </a:lnTo>
                  <a:lnTo>
                    <a:pt x="246000" y="214695"/>
                  </a:lnTo>
                  <a:lnTo>
                    <a:pt x="264447" y="187526"/>
                  </a:lnTo>
                  <a:lnTo>
                    <a:pt x="280320" y="159368"/>
                  </a:lnTo>
                  <a:lnTo>
                    <a:pt x="294284" y="130917"/>
                  </a:lnTo>
                  <a:lnTo>
                    <a:pt x="304595" y="102378"/>
                  </a:lnTo>
                  <a:lnTo>
                    <a:pt x="319782" y="68524"/>
                  </a:lnTo>
                  <a:lnTo>
                    <a:pt x="339659" y="32855"/>
                  </a:lnTo>
                  <a:lnTo>
                    <a:pt x="341460" y="30478"/>
                  </a:lnTo>
                  <a:lnTo>
                    <a:pt x="344377" y="29420"/>
                  </a:lnTo>
                  <a:lnTo>
                    <a:pt x="348925" y="28742"/>
                  </a:lnTo>
                  <a:lnTo>
                    <a:pt x="349897" y="44139"/>
                  </a:lnTo>
                  <a:lnTo>
                    <a:pt x="350031" y="75783"/>
                  </a:lnTo>
                  <a:lnTo>
                    <a:pt x="350041" y="110396"/>
                  </a:lnTo>
                  <a:lnTo>
                    <a:pt x="346251" y="138366"/>
                  </a:lnTo>
                  <a:lnTo>
                    <a:pt x="343893" y="170555"/>
                  </a:lnTo>
                  <a:lnTo>
                    <a:pt x="343194" y="205228"/>
                  </a:lnTo>
                  <a:lnTo>
                    <a:pt x="342987" y="240637"/>
                  </a:lnTo>
                  <a:lnTo>
                    <a:pt x="342926" y="276264"/>
                  </a:lnTo>
                  <a:lnTo>
                    <a:pt x="342908" y="311955"/>
                  </a:lnTo>
                  <a:lnTo>
                    <a:pt x="342903" y="347666"/>
                  </a:lnTo>
                  <a:lnTo>
                    <a:pt x="346693" y="379590"/>
                  </a:lnTo>
                  <a:lnTo>
                    <a:pt x="349051" y="409157"/>
                  </a:lnTo>
                  <a:lnTo>
                    <a:pt x="353542" y="438026"/>
                  </a:lnTo>
                  <a:lnTo>
                    <a:pt x="364479" y="470216"/>
                  </a:lnTo>
                  <a:lnTo>
                    <a:pt x="376257" y="493545"/>
                  </a:lnTo>
                  <a:lnTo>
                    <a:pt x="384354" y="499204"/>
                  </a:lnTo>
                  <a:lnTo>
                    <a:pt x="392907" y="5000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SMARTInkShape-2441"/>
            <p:cNvSpPr/>
            <p:nvPr/>
          </p:nvSpPr>
          <p:spPr>
            <a:xfrm>
              <a:off x="2986088" y="4157663"/>
              <a:ext cx="163625" cy="878683"/>
            </a:xfrm>
            <a:custGeom>
              <a:avLst/>
              <a:gdLst/>
              <a:ahLst/>
              <a:cxnLst/>
              <a:rect l="0" t="0" r="0" b="0"/>
              <a:pathLst>
                <a:path w="163625" h="878683">
                  <a:moveTo>
                    <a:pt x="21431" y="0"/>
                  </a:moveTo>
                  <a:lnTo>
                    <a:pt x="21431" y="10641"/>
                  </a:lnTo>
                  <a:lnTo>
                    <a:pt x="23547" y="14783"/>
                  </a:lnTo>
                  <a:lnTo>
                    <a:pt x="44374" y="44720"/>
                  </a:lnTo>
                  <a:lnTo>
                    <a:pt x="60300" y="73392"/>
                  </a:lnTo>
                  <a:lnTo>
                    <a:pt x="74046" y="104383"/>
                  </a:lnTo>
                  <a:lnTo>
                    <a:pt x="88173" y="138701"/>
                  </a:lnTo>
                  <a:lnTo>
                    <a:pt x="97661" y="162186"/>
                  </a:lnTo>
                  <a:lnTo>
                    <a:pt x="107169" y="187970"/>
                  </a:lnTo>
                  <a:lnTo>
                    <a:pt x="116687" y="215305"/>
                  </a:lnTo>
                  <a:lnTo>
                    <a:pt x="126208" y="243328"/>
                  </a:lnTo>
                  <a:lnTo>
                    <a:pt x="135732" y="273775"/>
                  </a:lnTo>
                  <a:lnTo>
                    <a:pt x="144462" y="305034"/>
                  </a:lnTo>
                  <a:lnTo>
                    <a:pt x="150989" y="334802"/>
                  </a:lnTo>
                  <a:lnTo>
                    <a:pt x="156535" y="368140"/>
                  </a:lnTo>
                  <a:lnTo>
                    <a:pt x="160852" y="403330"/>
                  </a:lnTo>
                  <a:lnTo>
                    <a:pt x="162771" y="437491"/>
                  </a:lnTo>
                  <a:lnTo>
                    <a:pt x="163624" y="471194"/>
                  </a:lnTo>
                  <a:lnTo>
                    <a:pt x="163209" y="504695"/>
                  </a:lnTo>
                  <a:lnTo>
                    <a:pt x="160379" y="538104"/>
                  </a:lnTo>
                  <a:lnTo>
                    <a:pt x="156475" y="571474"/>
                  </a:lnTo>
                  <a:lnTo>
                    <a:pt x="151300" y="604032"/>
                  </a:lnTo>
                  <a:lnTo>
                    <a:pt x="143709" y="634377"/>
                  </a:lnTo>
                  <a:lnTo>
                    <a:pt x="135043" y="663739"/>
                  </a:lnTo>
                  <a:lnTo>
                    <a:pt x="125106" y="692663"/>
                  </a:lnTo>
                  <a:lnTo>
                    <a:pt x="112753" y="721394"/>
                  </a:lnTo>
                  <a:lnTo>
                    <a:pt x="99324" y="747921"/>
                  </a:lnTo>
                  <a:lnTo>
                    <a:pt x="84625" y="772941"/>
                  </a:lnTo>
                  <a:lnTo>
                    <a:pt x="59293" y="808545"/>
                  </a:lnTo>
                  <a:lnTo>
                    <a:pt x="33090" y="844005"/>
                  </a:lnTo>
                  <a:lnTo>
                    <a:pt x="0" y="8786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SMARTInkShape-2442"/>
            <p:cNvSpPr/>
            <p:nvPr/>
          </p:nvSpPr>
          <p:spPr>
            <a:xfrm>
              <a:off x="1728970" y="4122070"/>
              <a:ext cx="164125" cy="935706"/>
            </a:xfrm>
            <a:custGeom>
              <a:avLst/>
              <a:gdLst/>
              <a:ahLst/>
              <a:cxnLst/>
              <a:rect l="0" t="0" r="0" b="0"/>
              <a:pathLst>
                <a:path w="164125" h="935706">
                  <a:moveTo>
                    <a:pt x="99830" y="64168"/>
                  </a:moveTo>
                  <a:lnTo>
                    <a:pt x="99830" y="30375"/>
                  </a:lnTo>
                  <a:lnTo>
                    <a:pt x="99830" y="302"/>
                  </a:lnTo>
                  <a:lnTo>
                    <a:pt x="96038" y="0"/>
                  </a:lnTo>
                  <a:lnTo>
                    <a:pt x="94920" y="752"/>
                  </a:lnTo>
                  <a:lnTo>
                    <a:pt x="94176" y="2047"/>
                  </a:lnTo>
                  <a:lnTo>
                    <a:pt x="93679" y="3704"/>
                  </a:lnTo>
                  <a:lnTo>
                    <a:pt x="88894" y="7661"/>
                  </a:lnTo>
                  <a:lnTo>
                    <a:pt x="82270" y="12860"/>
                  </a:lnTo>
                  <a:lnTo>
                    <a:pt x="74078" y="25506"/>
                  </a:lnTo>
                  <a:lnTo>
                    <a:pt x="62082" y="48593"/>
                  </a:lnTo>
                  <a:lnTo>
                    <a:pt x="51339" y="65903"/>
                  </a:lnTo>
                  <a:lnTo>
                    <a:pt x="40598" y="96878"/>
                  </a:lnTo>
                  <a:lnTo>
                    <a:pt x="35742" y="128660"/>
                  </a:lnTo>
                  <a:lnTo>
                    <a:pt x="27963" y="162573"/>
                  </a:lnTo>
                  <a:lnTo>
                    <a:pt x="23238" y="189368"/>
                  </a:lnTo>
                  <a:lnTo>
                    <a:pt x="19722" y="222443"/>
                  </a:lnTo>
                  <a:lnTo>
                    <a:pt x="13653" y="257379"/>
                  </a:lnTo>
                  <a:lnTo>
                    <a:pt x="9141" y="281802"/>
                  </a:lnTo>
                  <a:lnTo>
                    <a:pt x="4491" y="308531"/>
                  </a:lnTo>
                  <a:lnTo>
                    <a:pt x="1895" y="336286"/>
                  </a:lnTo>
                  <a:lnTo>
                    <a:pt x="741" y="364496"/>
                  </a:lnTo>
                  <a:lnTo>
                    <a:pt x="228" y="392909"/>
                  </a:lnTo>
                  <a:lnTo>
                    <a:pt x="0" y="423529"/>
                  </a:lnTo>
                  <a:lnTo>
                    <a:pt x="692" y="454865"/>
                  </a:lnTo>
                  <a:lnTo>
                    <a:pt x="3646" y="484667"/>
                  </a:lnTo>
                  <a:lnTo>
                    <a:pt x="7604" y="515904"/>
                  </a:lnTo>
                  <a:lnTo>
                    <a:pt x="12010" y="548308"/>
                  </a:lnTo>
                  <a:lnTo>
                    <a:pt x="16613" y="581231"/>
                  </a:lnTo>
                  <a:lnTo>
                    <a:pt x="21305" y="612267"/>
                  </a:lnTo>
                  <a:lnTo>
                    <a:pt x="26830" y="641936"/>
                  </a:lnTo>
                  <a:lnTo>
                    <a:pt x="34577" y="670997"/>
                  </a:lnTo>
                  <a:lnTo>
                    <a:pt x="43312" y="701905"/>
                  </a:lnTo>
                  <a:lnTo>
                    <a:pt x="52486" y="733369"/>
                  </a:lnTo>
                  <a:lnTo>
                    <a:pt x="61855" y="763228"/>
                  </a:lnTo>
                  <a:lnTo>
                    <a:pt x="73427" y="792373"/>
                  </a:lnTo>
                  <a:lnTo>
                    <a:pt x="86508" y="821202"/>
                  </a:lnTo>
                  <a:lnTo>
                    <a:pt x="100259" y="849890"/>
                  </a:lnTo>
                  <a:lnTo>
                    <a:pt x="116425" y="876398"/>
                  </a:lnTo>
                  <a:lnTo>
                    <a:pt x="141615" y="911667"/>
                  </a:lnTo>
                  <a:lnTo>
                    <a:pt x="164124" y="93570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SMARTInkShape-2443"/>
            <p:cNvSpPr/>
            <p:nvPr/>
          </p:nvSpPr>
          <p:spPr>
            <a:xfrm>
              <a:off x="3221831" y="4514850"/>
              <a:ext cx="78223" cy="42855"/>
            </a:xfrm>
            <a:custGeom>
              <a:avLst/>
              <a:gdLst/>
              <a:ahLst/>
              <a:cxnLst/>
              <a:rect l="0" t="0" r="0" b="0"/>
              <a:pathLst>
                <a:path w="78223" h="42855">
                  <a:moveTo>
                    <a:pt x="0" y="14288"/>
                  </a:moveTo>
                  <a:lnTo>
                    <a:pt x="33494" y="15081"/>
                  </a:lnTo>
                  <a:lnTo>
                    <a:pt x="45202" y="19991"/>
                  </a:lnTo>
                  <a:lnTo>
                    <a:pt x="54845" y="25679"/>
                  </a:lnTo>
                  <a:lnTo>
                    <a:pt x="65816" y="28511"/>
                  </a:lnTo>
                  <a:lnTo>
                    <a:pt x="67690" y="30119"/>
                  </a:lnTo>
                  <a:lnTo>
                    <a:pt x="68939" y="31986"/>
                  </a:lnTo>
                  <a:lnTo>
                    <a:pt x="70566" y="33230"/>
                  </a:lnTo>
                  <a:lnTo>
                    <a:pt x="77369" y="35391"/>
                  </a:lnTo>
                  <a:lnTo>
                    <a:pt x="77773" y="36294"/>
                  </a:lnTo>
                  <a:lnTo>
                    <a:pt x="78222" y="39414"/>
                  </a:lnTo>
                  <a:lnTo>
                    <a:pt x="77548" y="40563"/>
                  </a:lnTo>
                  <a:lnTo>
                    <a:pt x="76305" y="41330"/>
                  </a:lnTo>
                  <a:lnTo>
                    <a:pt x="70763" y="42408"/>
                  </a:lnTo>
                  <a:lnTo>
                    <a:pt x="48312" y="42854"/>
                  </a:lnTo>
                  <a:lnTo>
                    <a:pt x="43168" y="40742"/>
                  </a:lnTo>
                  <a:lnTo>
                    <a:pt x="38236" y="37952"/>
                  </a:lnTo>
                  <a:lnTo>
                    <a:pt x="30997" y="35587"/>
                  </a:lnTo>
                  <a:lnTo>
                    <a:pt x="19055" y="25863"/>
                  </a:lnTo>
                  <a:lnTo>
                    <a:pt x="16407" y="21284"/>
                  </a:lnTo>
                  <a:lnTo>
                    <a:pt x="14412" y="8546"/>
                  </a:lnTo>
                  <a:lnTo>
                    <a:pt x="2143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SMARTInkShape-2444"/>
            <p:cNvSpPr/>
            <p:nvPr/>
          </p:nvSpPr>
          <p:spPr>
            <a:xfrm>
              <a:off x="3357563" y="4408842"/>
              <a:ext cx="235744" cy="448909"/>
            </a:xfrm>
            <a:custGeom>
              <a:avLst/>
              <a:gdLst/>
              <a:ahLst/>
              <a:cxnLst/>
              <a:rect l="0" t="0" r="0" b="0"/>
              <a:pathLst>
                <a:path w="235744" h="448909">
                  <a:moveTo>
                    <a:pt x="0" y="27427"/>
                  </a:moveTo>
                  <a:lnTo>
                    <a:pt x="0" y="59401"/>
                  </a:lnTo>
                  <a:lnTo>
                    <a:pt x="0" y="91957"/>
                  </a:lnTo>
                  <a:lnTo>
                    <a:pt x="0" y="121424"/>
                  </a:lnTo>
                  <a:lnTo>
                    <a:pt x="0" y="149887"/>
                  </a:lnTo>
                  <a:lnTo>
                    <a:pt x="0" y="183144"/>
                  </a:lnTo>
                  <a:lnTo>
                    <a:pt x="0" y="212879"/>
                  </a:lnTo>
                  <a:lnTo>
                    <a:pt x="0" y="241683"/>
                  </a:lnTo>
                  <a:lnTo>
                    <a:pt x="0" y="270303"/>
                  </a:lnTo>
                  <a:lnTo>
                    <a:pt x="0" y="305405"/>
                  </a:lnTo>
                  <a:lnTo>
                    <a:pt x="0" y="339912"/>
                  </a:lnTo>
                  <a:lnTo>
                    <a:pt x="0" y="347741"/>
                  </a:lnTo>
                  <a:lnTo>
                    <a:pt x="793" y="328155"/>
                  </a:lnTo>
                  <a:lnTo>
                    <a:pt x="6150" y="298039"/>
                  </a:lnTo>
                  <a:lnTo>
                    <a:pt x="6947" y="269353"/>
                  </a:lnTo>
                  <a:lnTo>
                    <a:pt x="7104" y="236052"/>
                  </a:lnTo>
                  <a:lnTo>
                    <a:pt x="7135" y="206308"/>
                  </a:lnTo>
                  <a:lnTo>
                    <a:pt x="12051" y="172593"/>
                  </a:lnTo>
                  <a:lnTo>
                    <a:pt x="15962" y="140063"/>
                  </a:lnTo>
                  <a:lnTo>
                    <a:pt x="24143" y="107090"/>
                  </a:lnTo>
                  <a:lnTo>
                    <a:pt x="33645" y="72548"/>
                  </a:lnTo>
                  <a:lnTo>
                    <a:pt x="36384" y="60975"/>
                  </a:lnTo>
                  <a:lnTo>
                    <a:pt x="51691" y="34726"/>
                  </a:lnTo>
                  <a:lnTo>
                    <a:pt x="72764" y="11973"/>
                  </a:lnTo>
                  <a:lnTo>
                    <a:pt x="80229" y="8652"/>
                  </a:lnTo>
                  <a:lnTo>
                    <a:pt x="108222" y="0"/>
                  </a:lnTo>
                  <a:lnTo>
                    <a:pt x="115832" y="1479"/>
                  </a:lnTo>
                  <a:lnTo>
                    <a:pt x="126924" y="6774"/>
                  </a:lnTo>
                  <a:lnTo>
                    <a:pt x="155101" y="26502"/>
                  </a:lnTo>
                  <a:lnTo>
                    <a:pt x="177233" y="59899"/>
                  </a:lnTo>
                  <a:lnTo>
                    <a:pt x="189761" y="90256"/>
                  </a:lnTo>
                  <a:lnTo>
                    <a:pt x="199878" y="120006"/>
                  </a:lnTo>
                  <a:lnTo>
                    <a:pt x="209520" y="152606"/>
                  </a:lnTo>
                  <a:lnTo>
                    <a:pt x="213366" y="184709"/>
                  </a:lnTo>
                  <a:lnTo>
                    <a:pt x="214031" y="211524"/>
                  </a:lnTo>
                  <a:lnTo>
                    <a:pt x="214257" y="246913"/>
                  </a:lnTo>
                  <a:lnTo>
                    <a:pt x="214301" y="280861"/>
                  </a:lnTo>
                  <a:lnTo>
                    <a:pt x="215104" y="313232"/>
                  </a:lnTo>
                  <a:lnTo>
                    <a:pt x="219966" y="345143"/>
                  </a:lnTo>
                  <a:lnTo>
                    <a:pt x="221260" y="377123"/>
                  </a:lnTo>
                  <a:lnTo>
                    <a:pt x="222191" y="393331"/>
                  </a:lnTo>
                  <a:lnTo>
                    <a:pt x="228303" y="428415"/>
                  </a:lnTo>
                  <a:lnTo>
                    <a:pt x="228573" y="440226"/>
                  </a:lnTo>
                  <a:lnTo>
                    <a:pt x="235743" y="44890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2" name="SMARTInkShape-2445"/>
          <p:cNvSpPr/>
          <p:nvPr/>
        </p:nvSpPr>
        <p:spPr>
          <a:xfrm>
            <a:off x="5993605" y="5314950"/>
            <a:ext cx="1" cy="14289"/>
          </a:xfrm>
          <a:custGeom>
            <a:avLst/>
            <a:gdLst/>
            <a:ahLst/>
            <a:cxnLst/>
            <a:rect l="0" t="0" r="0" b="0"/>
            <a:pathLst>
              <a:path w="1" h="14289">
                <a:moveTo>
                  <a:pt x="0" y="14288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5" name="SMARTInkShape-Group1081"/>
          <p:cNvGrpSpPr/>
          <p:nvPr/>
        </p:nvGrpSpPr>
        <p:grpSpPr>
          <a:xfrm>
            <a:off x="5857875" y="5257800"/>
            <a:ext cx="192881" cy="228601"/>
            <a:chOff x="5857875" y="5257800"/>
            <a:chExt cx="192881" cy="228601"/>
          </a:xfrm>
        </p:grpSpPr>
        <p:sp>
          <p:nvSpPr>
            <p:cNvPr id="353" name="SMARTInkShape-2446"/>
            <p:cNvSpPr/>
            <p:nvPr/>
          </p:nvSpPr>
          <p:spPr>
            <a:xfrm>
              <a:off x="5857875" y="5472113"/>
              <a:ext cx="28576" cy="14288"/>
            </a:xfrm>
            <a:custGeom>
              <a:avLst/>
              <a:gdLst/>
              <a:ahLst/>
              <a:cxnLst/>
              <a:rect l="0" t="0" r="0" b="0"/>
              <a:pathLst>
                <a:path w="28576" h="14288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2185" y="4909"/>
                  </a:lnTo>
                  <a:lnTo>
                    <a:pt x="20057" y="6849"/>
                  </a:lnTo>
                  <a:lnTo>
                    <a:pt x="28575" y="142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SMARTInkShape-2447"/>
            <p:cNvSpPr/>
            <p:nvPr/>
          </p:nvSpPr>
          <p:spPr>
            <a:xfrm>
              <a:off x="6050755" y="5257800"/>
              <a:ext cx="1" cy="7146"/>
            </a:xfrm>
            <a:custGeom>
              <a:avLst/>
              <a:gdLst/>
              <a:ahLst/>
              <a:cxnLst/>
              <a:rect l="0" t="0" r="0" b="0"/>
              <a:pathLst>
                <a:path w="1" h="7146">
                  <a:moveTo>
                    <a:pt x="0" y="71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9" name="SMARTInkShape-Group1082"/>
          <p:cNvGrpSpPr/>
          <p:nvPr/>
        </p:nvGrpSpPr>
        <p:grpSpPr>
          <a:xfrm>
            <a:off x="6765131" y="6386637"/>
            <a:ext cx="278588" cy="399916"/>
            <a:chOff x="6765131" y="6386637"/>
            <a:chExt cx="278588" cy="399916"/>
          </a:xfrm>
        </p:grpSpPr>
        <p:sp>
          <p:nvSpPr>
            <p:cNvPr id="356" name="SMARTInkShape-2448"/>
            <p:cNvSpPr/>
            <p:nvPr/>
          </p:nvSpPr>
          <p:spPr>
            <a:xfrm>
              <a:off x="6765131" y="6443663"/>
              <a:ext cx="21433" cy="342890"/>
            </a:xfrm>
            <a:custGeom>
              <a:avLst/>
              <a:gdLst/>
              <a:ahLst/>
              <a:cxnLst/>
              <a:rect l="0" t="0" r="0" b="0"/>
              <a:pathLst>
                <a:path w="21433" h="342890">
                  <a:moveTo>
                    <a:pt x="21432" y="0"/>
                  </a:moveTo>
                  <a:lnTo>
                    <a:pt x="21432" y="7056"/>
                  </a:lnTo>
                  <a:lnTo>
                    <a:pt x="15281" y="7135"/>
                  </a:lnTo>
                  <a:lnTo>
                    <a:pt x="14950" y="7932"/>
                  </a:lnTo>
                  <a:lnTo>
                    <a:pt x="14582" y="10933"/>
                  </a:lnTo>
                  <a:lnTo>
                    <a:pt x="12302" y="14913"/>
                  </a:lnTo>
                  <a:lnTo>
                    <a:pt x="8163" y="20144"/>
                  </a:lnTo>
                  <a:lnTo>
                    <a:pt x="7234" y="27469"/>
                  </a:lnTo>
                  <a:lnTo>
                    <a:pt x="7144" y="59279"/>
                  </a:lnTo>
                  <a:lnTo>
                    <a:pt x="6350" y="76333"/>
                  </a:lnTo>
                  <a:lnTo>
                    <a:pt x="993" y="97963"/>
                  </a:lnTo>
                  <a:lnTo>
                    <a:pt x="87" y="130027"/>
                  </a:lnTo>
                  <a:lnTo>
                    <a:pt x="811" y="151743"/>
                  </a:lnTo>
                  <a:lnTo>
                    <a:pt x="4121" y="167286"/>
                  </a:lnTo>
                  <a:lnTo>
                    <a:pt x="467" y="201727"/>
                  </a:lnTo>
                  <a:lnTo>
                    <a:pt x="27" y="235704"/>
                  </a:lnTo>
                  <a:lnTo>
                    <a:pt x="2" y="267360"/>
                  </a:lnTo>
                  <a:lnTo>
                    <a:pt x="0" y="302304"/>
                  </a:lnTo>
                  <a:lnTo>
                    <a:pt x="0" y="336053"/>
                  </a:lnTo>
                  <a:lnTo>
                    <a:pt x="0" y="341548"/>
                  </a:lnTo>
                  <a:lnTo>
                    <a:pt x="794" y="341998"/>
                  </a:lnTo>
                  <a:lnTo>
                    <a:pt x="7057" y="342889"/>
                  </a:lnTo>
                  <a:lnTo>
                    <a:pt x="7144" y="3143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SMARTInkShape-2449"/>
            <p:cNvSpPr/>
            <p:nvPr/>
          </p:nvSpPr>
          <p:spPr>
            <a:xfrm>
              <a:off x="6789596" y="6386637"/>
              <a:ext cx="125554" cy="328422"/>
            </a:xfrm>
            <a:custGeom>
              <a:avLst/>
              <a:gdLst/>
              <a:ahLst/>
              <a:cxnLst/>
              <a:rect l="0" t="0" r="0" b="0"/>
              <a:pathLst>
                <a:path w="125554" h="328422">
                  <a:moveTo>
                    <a:pt x="11254" y="85601"/>
                  </a:moveTo>
                  <a:lnTo>
                    <a:pt x="4405" y="92450"/>
                  </a:lnTo>
                  <a:lnTo>
                    <a:pt x="4136" y="102661"/>
                  </a:lnTo>
                  <a:lnTo>
                    <a:pt x="2005" y="107206"/>
                  </a:lnTo>
                  <a:lnTo>
                    <a:pt x="326" y="109528"/>
                  </a:lnTo>
                  <a:lnTo>
                    <a:pt x="0" y="111872"/>
                  </a:lnTo>
                  <a:lnTo>
                    <a:pt x="4018" y="142310"/>
                  </a:lnTo>
                  <a:lnTo>
                    <a:pt x="4900" y="167487"/>
                  </a:lnTo>
                  <a:lnTo>
                    <a:pt x="15967" y="202968"/>
                  </a:lnTo>
                  <a:lnTo>
                    <a:pt x="24454" y="236616"/>
                  </a:lnTo>
                  <a:lnTo>
                    <a:pt x="36156" y="270038"/>
                  </a:lnTo>
                  <a:lnTo>
                    <a:pt x="39897" y="277608"/>
                  </a:lnTo>
                  <a:lnTo>
                    <a:pt x="50443" y="289059"/>
                  </a:lnTo>
                  <a:lnTo>
                    <a:pt x="51667" y="289501"/>
                  </a:lnTo>
                  <a:lnTo>
                    <a:pt x="52484" y="289004"/>
                  </a:lnTo>
                  <a:lnTo>
                    <a:pt x="53794" y="286293"/>
                  </a:lnTo>
                  <a:lnTo>
                    <a:pt x="54021" y="282031"/>
                  </a:lnTo>
                  <a:lnTo>
                    <a:pt x="56191" y="277942"/>
                  </a:lnTo>
                  <a:lnTo>
                    <a:pt x="57881" y="275741"/>
                  </a:lnTo>
                  <a:lnTo>
                    <a:pt x="59758" y="269061"/>
                  </a:lnTo>
                  <a:lnTo>
                    <a:pt x="62931" y="256376"/>
                  </a:lnTo>
                  <a:lnTo>
                    <a:pt x="65972" y="246432"/>
                  </a:lnTo>
                  <a:lnTo>
                    <a:pt x="68191" y="211649"/>
                  </a:lnTo>
                  <a:lnTo>
                    <a:pt x="70478" y="185111"/>
                  </a:lnTo>
                  <a:lnTo>
                    <a:pt x="74546" y="156939"/>
                  </a:lnTo>
                  <a:lnTo>
                    <a:pt x="80259" y="123534"/>
                  </a:lnTo>
                  <a:lnTo>
                    <a:pt x="86163" y="89685"/>
                  </a:lnTo>
                  <a:lnTo>
                    <a:pt x="91468" y="58739"/>
                  </a:lnTo>
                  <a:lnTo>
                    <a:pt x="104040" y="24696"/>
                  </a:lnTo>
                  <a:lnTo>
                    <a:pt x="116428" y="7078"/>
                  </a:lnTo>
                  <a:lnTo>
                    <a:pt x="118018" y="1298"/>
                  </a:lnTo>
                  <a:lnTo>
                    <a:pt x="118943" y="824"/>
                  </a:lnTo>
                  <a:lnTo>
                    <a:pt x="124527" y="0"/>
                  </a:lnTo>
                  <a:lnTo>
                    <a:pt x="124869" y="753"/>
                  </a:lnTo>
                  <a:lnTo>
                    <a:pt x="125546" y="33670"/>
                  </a:lnTo>
                  <a:lnTo>
                    <a:pt x="125553" y="64857"/>
                  </a:lnTo>
                  <a:lnTo>
                    <a:pt x="123437" y="85804"/>
                  </a:lnTo>
                  <a:lnTo>
                    <a:pt x="119403" y="118009"/>
                  </a:lnTo>
                  <a:lnTo>
                    <a:pt x="118606" y="150035"/>
                  </a:lnTo>
                  <a:lnTo>
                    <a:pt x="118468" y="176835"/>
                  </a:lnTo>
                  <a:lnTo>
                    <a:pt x="118422" y="212219"/>
                  </a:lnTo>
                  <a:lnTo>
                    <a:pt x="116297" y="235036"/>
                  </a:lnTo>
                  <a:lnTo>
                    <a:pt x="111929" y="270468"/>
                  </a:lnTo>
                  <a:lnTo>
                    <a:pt x="111305" y="304750"/>
                  </a:lnTo>
                  <a:lnTo>
                    <a:pt x="111269" y="325949"/>
                  </a:lnTo>
                  <a:lnTo>
                    <a:pt x="110474" y="326796"/>
                  </a:lnTo>
                  <a:lnTo>
                    <a:pt x="104417" y="328421"/>
                  </a:lnTo>
                  <a:lnTo>
                    <a:pt x="104123" y="31420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SMARTInkShape-2450"/>
            <p:cNvSpPr/>
            <p:nvPr/>
          </p:nvSpPr>
          <p:spPr>
            <a:xfrm>
              <a:off x="6965156" y="6402257"/>
              <a:ext cx="78563" cy="234257"/>
            </a:xfrm>
            <a:custGeom>
              <a:avLst/>
              <a:gdLst/>
              <a:ahLst/>
              <a:cxnLst/>
              <a:rect l="0" t="0" r="0" b="0"/>
              <a:pathLst>
                <a:path w="78563" h="234257">
                  <a:moveTo>
                    <a:pt x="0" y="191424"/>
                  </a:moveTo>
                  <a:lnTo>
                    <a:pt x="7118" y="191424"/>
                  </a:lnTo>
                  <a:lnTo>
                    <a:pt x="7936" y="174330"/>
                  </a:lnTo>
                  <a:lnTo>
                    <a:pt x="12798" y="161119"/>
                  </a:lnTo>
                  <a:lnTo>
                    <a:pt x="16274" y="134122"/>
                  </a:lnTo>
                  <a:lnTo>
                    <a:pt x="19903" y="119942"/>
                  </a:lnTo>
                  <a:lnTo>
                    <a:pt x="23414" y="85753"/>
                  </a:lnTo>
                  <a:lnTo>
                    <a:pt x="27555" y="65512"/>
                  </a:lnTo>
                  <a:lnTo>
                    <a:pt x="28485" y="30519"/>
                  </a:lnTo>
                  <a:lnTo>
                    <a:pt x="28574" y="0"/>
                  </a:lnTo>
                  <a:lnTo>
                    <a:pt x="28575" y="2767"/>
                  </a:lnTo>
                  <a:lnTo>
                    <a:pt x="27782" y="3740"/>
                  </a:lnTo>
                  <a:lnTo>
                    <a:pt x="24782" y="4822"/>
                  </a:lnTo>
                  <a:lnTo>
                    <a:pt x="23665" y="5904"/>
                  </a:lnTo>
                  <a:lnTo>
                    <a:pt x="16719" y="23524"/>
                  </a:lnTo>
                  <a:lnTo>
                    <a:pt x="12313" y="57878"/>
                  </a:lnTo>
                  <a:lnTo>
                    <a:pt x="7825" y="91699"/>
                  </a:lnTo>
                  <a:lnTo>
                    <a:pt x="9395" y="120043"/>
                  </a:lnTo>
                  <a:lnTo>
                    <a:pt x="13644" y="150803"/>
                  </a:lnTo>
                  <a:lnTo>
                    <a:pt x="16278" y="175463"/>
                  </a:lnTo>
                  <a:lnTo>
                    <a:pt x="26933" y="210262"/>
                  </a:lnTo>
                  <a:lnTo>
                    <a:pt x="37251" y="228132"/>
                  </a:lnTo>
                  <a:lnTo>
                    <a:pt x="41754" y="233071"/>
                  </a:lnTo>
                  <a:lnTo>
                    <a:pt x="44487" y="233746"/>
                  </a:lnTo>
                  <a:lnTo>
                    <a:pt x="59627" y="234256"/>
                  </a:lnTo>
                  <a:lnTo>
                    <a:pt x="61976" y="232678"/>
                  </a:lnTo>
                  <a:lnTo>
                    <a:pt x="66704" y="226693"/>
                  </a:lnTo>
                  <a:lnTo>
                    <a:pt x="76071" y="206619"/>
                  </a:lnTo>
                  <a:lnTo>
                    <a:pt x="78361" y="175148"/>
                  </a:lnTo>
                  <a:lnTo>
                    <a:pt x="78562" y="145421"/>
                  </a:lnTo>
                  <a:lnTo>
                    <a:pt x="77786" y="111921"/>
                  </a:lnTo>
                  <a:lnTo>
                    <a:pt x="69763" y="91637"/>
                  </a:lnTo>
                  <a:lnTo>
                    <a:pt x="65375" y="85725"/>
                  </a:lnTo>
                  <a:lnTo>
                    <a:pt x="62658" y="84915"/>
                  </a:lnTo>
                  <a:lnTo>
                    <a:pt x="54446" y="84396"/>
                  </a:lnTo>
                  <a:lnTo>
                    <a:pt x="49863" y="86442"/>
                  </a:lnTo>
                  <a:lnTo>
                    <a:pt x="47530" y="88098"/>
                  </a:lnTo>
                  <a:lnTo>
                    <a:pt x="40453" y="98014"/>
                  </a:lnTo>
                  <a:lnTo>
                    <a:pt x="37121" y="107214"/>
                  </a:lnTo>
                  <a:lnTo>
                    <a:pt x="35202" y="122344"/>
                  </a:lnTo>
                  <a:lnTo>
                    <a:pt x="30098" y="131180"/>
                  </a:lnTo>
                  <a:lnTo>
                    <a:pt x="24352" y="138826"/>
                  </a:lnTo>
                  <a:lnTo>
                    <a:pt x="21545" y="148135"/>
                  </a:lnTo>
                  <a:lnTo>
                    <a:pt x="21432" y="12713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0" name="SMARTInkShape-2451"/>
          <p:cNvSpPr/>
          <p:nvPr/>
        </p:nvSpPr>
        <p:spPr>
          <a:xfrm>
            <a:off x="6643688" y="6200775"/>
            <a:ext cx="35719" cy="400051"/>
          </a:xfrm>
          <a:custGeom>
            <a:avLst/>
            <a:gdLst/>
            <a:ahLst/>
            <a:cxnLst/>
            <a:rect l="0" t="0" r="0" b="0"/>
            <a:pathLst>
              <a:path w="35719" h="400051">
                <a:moveTo>
                  <a:pt x="0" y="0"/>
                </a:moveTo>
                <a:lnTo>
                  <a:pt x="0" y="13207"/>
                </a:lnTo>
                <a:lnTo>
                  <a:pt x="793" y="13567"/>
                </a:lnTo>
                <a:lnTo>
                  <a:pt x="3792" y="13967"/>
                </a:lnTo>
                <a:lnTo>
                  <a:pt x="4909" y="14868"/>
                </a:lnTo>
                <a:lnTo>
                  <a:pt x="7135" y="21405"/>
                </a:lnTo>
                <a:lnTo>
                  <a:pt x="7143" y="55623"/>
                </a:lnTo>
                <a:lnTo>
                  <a:pt x="7143" y="88853"/>
                </a:lnTo>
                <a:lnTo>
                  <a:pt x="7937" y="102615"/>
                </a:lnTo>
                <a:lnTo>
                  <a:pt x="13625" y="130988"/>
                </a:lnTo>
                <a:lnTo>
                  <a:pt x="15023" y="164455"/>
                </a:lnTo>
                <a:lnTo>
                  <a:pt x="20764" y="199976"/>
                </a:lnTo>
                <a:lnTo>
                  <a:pt x="21343" y="229691"/>
                </a:lnTo>
                <a:lnTo>
                  <a:pt x="21419" y="264462"/>
                </a:lnTo>
                <a:lnTo>
                  <a:pt x="23544" y="285793"/>
                </a:lnTo>
                <a:lnTo>
                  <a:pt x="27912" y="316565"/>
                </a:lnTo>
                <a:lnTo>
                  <a:pt x="28516" y="351681"/>
                </a:lnTo>
                <a:lnTo>
                  <a:pt x="28572" y="386704"/>
                </a:lnTo>
                <a:lnTo>
                  <a:pt x="28575" y="399708"/>
                </a:lnTo>
                <a:lnTo>
                  <a:pt x="35718" y="40005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69" name="SMARTInkShape-Group1084"/>
          <p:cNvGrpSpPr/>
          <p:nvPr/>
        </p:nvGrpSpPr>
        <p:grpSpPr>
          <a:xfrm>
            <a:off x="6093620" y="6436940"/>
            <a:ext cx="278516" cy="363911"/>
            <a:chOff x="6093620" y="6436940"/>
            <a:chExt cx="278516" cy="363911"/>
          </a:xfrm>
        </p:grpSpPr>
        <p:sp>
          <p:nvSpPr>
            <p:cNvPr id="361" name="SMARTInkShape-2452"/>
            <p:cNvSpPr/>
            <p:nvPr/>
          </p:nvSpPr>
          <p:spPr>
            <a:xfrm>
              <a:off x="6100763" y="6557963"/>
              <a:ext cx="21433" cy="228601"/>
            </a:xfrm>
            <a:custGeom>
              <a:avLst/>
              <a:gdLst/>
              <a:ahLst/>
              <a:cxnLst/>
              <a:rect l="0" t="0" r="0" b="0"/>
              <a:pathLst>
                <a:path w="21433" h="228601">
                  <a:moveTo>
                    <a:pt x="0" y="0"/>
                  </a:moveTo>
                  <a:lnTo>
                    <a:pt x="0" y="34334"/>
                  </a:lnTo>
                  <a:lnTo>
                    <a:pt x="0" y="59325"/>
                  </a:lnTo>
                  <a:lnTo>
                    <a:pt x="6702" y="89508"/>
                  </a:lnTo>
                  <a:lnTo>
                    <a:pt x="7118" y="122217"/>
                  </a:lnTo>
                  <a:lnTo>
                    <a:pt x="7932" y="138735"/>
                  </a:lnTo>
                  <a:lnTo>
                    <a:pt x="13845" y="169369"/>
                  </a:lnTo>
                  <a:lnTo>
                    <a:pt x="15023" y="187991"/>
                  </a:lnTo>
                  <a:lnTo>
                    <a:pt x="20430" y="202076"/>
                  </a:lnTo>
                  <a:lnTo>
                    <a:pt x="21432" y="228600"/>
                  </a:lnTo>
                  <a:lnTo>
                    <a:pt x="17639" y="224807"/>
                  </a:lnTo>
                  <a:lnTo>
                    <a:pt x="15776" y="220829"/>
                  </a:lnTo>
                  <a:lnTo>
                    <a:pt x="12209" y="201056"/>
                  </a:lnTo>
                  <a:lnTo>
                    <a:pt x="8144" y="194496"/>
                  </a:lnTo>
                  <a:lnTo>
                    <a:pt x="7144" y="158829"/>
                  </a:lnTo>
                  <a:lnTo>
                    <a:pt x="7142" y="123678"/>
                  </a:lnTo>
                  <a:lnTo>
                    <a:pt x="7142" y="97326"/>
                  </a:lnTo>
                  <a:lnTo>
                    <a:pt x="5026" y="92733"/>
                  </a:lnTo>
                  <a:lnTo>
                    <a:pt x="992" y="87109"/>
                  </a:lnTo>
                  <a:lnTo>
                    <a:pt x="0" y="785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SMARTInkShape-2453"/>
            <p:cNvSpPr/>
            <p:nvPr/>
          </p:nvSpPr>
          <p:spPr>
            <a:xfrm>
              <a:off x="6107905" y="6565106"/>
              <a:ext cx="7146" cy="14289"/>
            </a:xfrm>
            <a:custGeom>
              <a:avLst/>
              <a:gdLst/>
              <a:ahLst/>
              <a:cxnLst/>
              <a:rect l="0" t="0" r="0" b="0"/>
              <a:pathLst>
                <a:path w="7146" h="14289">
                  <a:moveTo>
                    <a:pt x="0" y="14288"/>
                  </a:moveTo>
                  <a:lnTo>
                    <a:pt x="0" y="7439"/>
                  </a:lnTo>
                  <a:lnTo>
                    <a:pt x="7145" y="7144"/>
                  </a:lnTo>
                  <a:lnTo>
                    <a:pt x="714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SMARTInkShape-2454"/>
            <p:cNvSpPr/>
            <p:nvPr/>
          </p:nvSpPr>
          <p:spPr>
            <a:xfrm>
              <a:off x="6129338" y="6557963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0"/>
                  </a:moveTo>
                  <a:lnTo>
                    <a:pt x="0" y="714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SMARTInkShape-2455"/>
            <p:cNvSpPr/>
            <p:nvPr/>
          </p:nvSpPr>
          <p:spPr>
            <a:xfrm>
              <a:off x="6122195" y="6550819"/>
              <a:ext cx="50006" cy="250020"/>
            </a:xfrm>
            <a:custGeom>
              <a:avLst/>
              <a:gdLst/>
              <a:ahLst/>
              <a:cxnLst/>
              <a:rect l="0" t="0" r="0" b="0"/>
              <a:pathLst>
                <a:path w="50006" h="250020">
                  <a:moveTo>
                    <a:pt x="0" y="14287"/>
                  </a:moveTo>
                  <a:lnTo>
                    <a:pt x="0" y="0"/>
                  </a:lnTo>
                  <a:lnTo>
                    <a:pt x="0" y="13294"/>
                  </a:lnTo>
                  <a:lnTo>
                    <a:pt x="4909" y="19795"/>
                  </a:lnTo>
                  <a:lnTo>
                    <a:pt x="6481" y="26414"/>
                  </a:lnTo>
                  <a:lnTo>
                    <a:pt x="6848" y="31054"/>
                  </a:lnTo>
                  <a:lnTo>
                    <a:pt x="9128" y="35762"/>
                  </a:lnTo>
                  <a:lnTo>
                    <a:pt x="11994" y="40500"/>
                  </a:lnTo>
                  <a:lnTo>
                    <a:pt x="13606" y="48424"/>
                  </a:lnTo>
                  <a:lnTo>
                    <a:pt x="14878" y="59680"/>
                  </a:lnTo>
                  <a:lnTo>
                    <a:pt x="20410" y="73524"/>
                  </a:lnTo>
                  <a:lnTo>
                    <a:pt x="21418" y="108828"/>
                  </a:lnTo>
                  <a:lnTo>
                    <a:pt x="22218" y="116631"/>
                  </a:lnTo>
                  <a:lnTo>
                    <a:pt x="27083" y="130224"/>
                  </a:lnTo>
                  <a:lnTo>
                    <a:pt x="28487" y="165813"/>
                  </a:lnTo>
                  <a:lnTo>
                    <a:pt x="30652" y="175030"/>
                  </a:lnTo>
                  <a:lnTo>
                    <a:pt x="33466" y="182566"/>
                  </a:lnTo>
                  <a:lnTo>
                    <a:pt x="35630" y="215345"/>
                  </a:lnTo>
                  <a:lnTo>
                    <a:pt x="42988" y="239765"/>
                  </a:lnTo>
                  <a:lnTo>
                    <a:pt x="49997" y="250019"/>
                  </a:lnTo>
                  <a:lnTo>
                    <a:pt x="50005" y="2357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SMARTInkShape-2456"/>
            <p:cNvSpPr/>
            <p:nvPr/>
          </p:nvSpPr>
          <p:spPr>
            <a:xfrm>
              <a:off x="6107905" y="6636544"/>
              <a:ext cx="107159" cy="142876"/>
            </a:xfrm>
            <a:custGeom>
              <a:avLst/>
              <a:gdLst/>
              <a:ahLst/>
              <a:cxnLst/>
              <a:rect l="0" t="0" r="0" b="0"/>
              <a:pathLst>
                <a:path w="107159" h="142876">
                  <a:moveTo>
                    <a:pt x="0" y="0"/>
                  </a:moveTo>
                  <a:lnTo>
                    <a:pt x="0" y="7057"/>
                  </a:lnTo>
                  <a:lnTo>
                    <a:pt x="3793" y="10910"/>
                  </a:lnTo>
                  <a:lnTo>
                    <a:pt x="5656" y="14903"/>
                  </a:lnTo>
                  <a:lnTo>
                    <a:pt x="6152" y="17079"/>
                  </a:lnTo>
                  <a:lnTo>
                    <a:pt x="7277" y="18530"/>
                  </a:lnTo>
                  <a:lnTo>
                    <a:pt x="17001" y="24842"/>
                  </a:lnTo>
                  <a:lnTo>
                    <a:pt x="42868" y="59147"/>
                  </a:lnTo>
                  <a:lnTo>
                    <a:pt x="66675" y="94168"/>
                  </a:lnTo>
                  <a:lnTo>
                    <a:pt x="69322" y="101648"/>
                  </a:lnTo>
                  <a:lnTo>
                    <a:pt x="71291" y="109471"/>
                  </a:lnTo>
                  <a:lnTo>
                    <a:pt x="79024" y="120960"/>
                  </a:lnTo>
                  <a:lnTo>
                    <a:pt x="95277" y="138084"/>
                  </a:lnTo>
                  <a:lnTo>
                    <a:pt x="100025" y="140745"/>
                  </a:lnTo>
                  <a:lnTo>
                    <a:pt x="107158" y="1428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SMARTInkShape-2457"/>
            <p:cNvSpPr/>
            <p:nvPr/>
          </p:nvSpPr>
          <p:spPr>
            <a:xfrm>
              <a:off x="6207920" y="6486525"/>
              <a:ext cx="14286" cy="300001"/>
            </a:xfrm>
            <a:custGeom>
              <a:avLst/>
              <a:gdLst/>
              <a:ahLst/>
              <a:cxnLst/>
              <a:rect l="0" t="0" r="0" b="0"/>
              <a:pathLst>
                <a:path w="14286" h="300001">
                  <a:moveTo>
                    <a:pt x="14285" y="0"/>
                  </a:moveTo>
                  <a:lnTo>
                    <a:pt x="14285" y="34782"/>
                  </a:lnTo>
                  <a:lnTo>
                    <a:pt x="14285" y="66760"/>
                  </a:lnTo>
                  <a:lnTo>
                    <a:pt x="14285" y="100961"/>
                  </a:lnTo>
                  <a:lnTo>
                    <a:pt x="14285" y="135855"/>
                  </a:lnTo>
                  <a:lnTo>
                    <a:pt x="14285" y="165812"/>
                  </a:lnTo>
                  <a:lnTo>
                    <a:pt x="12169" y="186184"/>
                  </a:lnTo>
                  <a:lnTo>
                    <a:pt x="7584" y="220868"/>
                  </a:lnTo>
                  <a:lnTo>
                    <a:pt x="7181" y="255634"/>
                  </a:lnTo>
                  <a:lnTo>
                    <a:pt x="7143" y="290412"/>
                  </a:lnTo>
                  <a:lnTo>
                    <a:pt x="7143" y="300000"/>
                  </a:lnTo>
                  <a:lnTo>
                    <a:pt x="7143" y="293883"/>
                  </a:lnTo>
                  <a:lnTo>
                    <a:pt x="0" y="2857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SMARTInkShape-2458"/>
            <p:cNvSpPr/>
            <p:nvPr/>
          </p:nvSpPr>
          <p:spPr>
            <a:xfrm>
              <a:off x="6093620" y="6593681"/>
              <a:ext cx="142876" cy="207170"/>
            </a:xfrm>
            <a:custGeom>
              <a:avLst/>
              <a:gdLst/>
              <a:ahLst/>
              <a:cxnLst/>
              <a:rect l="0" t="0" r="0" b="0"/>
              <a:pathLst>
                <a:path w="142876" h="207170">
                  <a:moveTo>
                    <a:pt x="0" y="0"/>
                  </a:moveTo>
                  <a:lnTo>
                    <a:pt x="7117" y="0"/>
                  </a:lnTo>
                  <a:lnTo>
                    <a:pt x="7135" y="3793"/>
                  </a:lnTo>
                  <a:lnTo>
                    <a:pt x="9256" y="7771"/>
                  </a:lnTo>
                  <a:lnTo>
                    <a:pt x="23935" y="33792"/>
                  </a:lnTo>
                  <a:lnTo>
                    <a:pt x="37851" y="62865"/>
                  </a:lnTo>
                  <a:lnTo>
                    <a:pt x="59237" y="97548"/>
                  </a:lnTo>
                  <a:lnTo>
                    <a:pt x="82663" y="130964"/>
                  </a:lnTo>
                  <a:lnTo>
                    <a:pt x="98364" y="154634"/>
                  </a:lnTo>
                  <a:lnTo>
                    <a:pt x="115679" y="176507"/>
                  </a:lnTo>
                  <a:lnTo>
                    <a:pt x="124729" y="194871"/>
                  </a:lnTo>
                  <a:lnTo>
                    <a:pt x="131236" y="202290"/>
                  </a:lnTo>
                  <a:lnTo>
                    <a:pt x="135849" y="205001"/>
                  </a:lnTo>
                  <a:lnTo>
                    <a:pt x="142875" y="20716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SMARTInkShape-2459"/>
            <p:cNvSpPr/>
            <p:nvPr/>
          </p:nvSpPr>
          <p:spPr>
            <a:xfrm>
              <a:off x="6286509" y="6436940"/>
              <a:ext cx="85627" cy="285231"/>
            </a:xfrm>
            <a:custGeom>
              <a:avLst/>
              <a:gdLst/>
              <a:ahLst/>
              <a:cxnLst/>
              <a:rect l="0" t="0" r="0" b="0"/>
              <a:pathLst>
                <a:path w="85627" h="285231">
                  <a:moveTo>
                    <a:pt x="21421" y="63873"/>
                  </a:moveTo>
                  <a:lnTo>
                    <a:pt x="21421" y="67665"/>
                  </a:lnTo>
                  <a:lnTo>
                    <a:pt x="19305" y="71643"/>
                  </a:lnTo>
                  <a:lnTo>
                    <a:pt x="17630" y="73815"/>
                  </a:lnTo>
                  <a:lnTo>
                    <a:pt x="17307" y="76852"/>
                  </a:lnTo>
                  <a:lnTo>
                    <a:pt x="21284" y="109868"/>
                  </a:lnTo>
                  <a:lnTo>
                    <a:pt x="23512" y="130431"/>
                  </a:lnTo>
                  <a:lnTo>
                    <a:pt x="28123" y="165573"/>
                  </a:lnTo>
                  <a:lnTo>
                    <a:pt x="30551" y="183700"/>
                  </a:lnTo>
                  <a:lnTo>
                    <a:pt x="34690" y="204047"/>
                  </a:lnTo>
                  <a:lnTo>
                    <a:pt x="35650" y="236891"/>
                  </a:lnTo>
                  <a:lnTo>
                    <a:pt x="35709" y="271025"/>
                  </a:lnTo>
                  <a:lnTo>
                    <a:pt x="35711" y="276770"/>
                  </a:lnTo>
                  <a:lnTo>
                    <a:pt x="28653" y="285230"/>
                  </a:lnTo>
                  <a:lnTo>
                    <a:pt x="28592" y="281507"/>
                  </a:lnTo>
                  <a:lnTo>
                    <a:pt x="27789" y="280400"/>
                  </a:lnTo>
                  <a:lnTo>
                    <a:pt x="24781" y="279169"/>
                  </a:lnTo>
                  <a:lnTo>
                    <a:pt x="23662" y="278048"/>
                  </a:lnTo>
                  <a:lnTo>
                    <a:pt x="22418" y="274684"/>
                  </a:lnTo>
                  <a:lnTo>
                    <a:pt x="20825" y="266058"/>
                  </a:lnTo>
                  <a:lnTo>
                    <a:pt x="16571" y="259069"/>
                  </a:lnTo>
                  <a:lnTo>
                    <a:pt x="14731" y="249597"/>
                  </a:lnTo>
                  <a:lnTo>
                    <a:pt x="14580" y="247220"/>
                  </a:lnTo>
                  <a:lnTo>
                    <a:pt x="12296" y="242462"/>
                  </a:lnTo>
                  <a:lnTo>
                    <a:pt x="10576" y="240083"/>
                  </a:lnTo>
                  <a:lnTo>
                    <a:pt x="8154" y="229148"/>
                  </a:lnTo>
                  <a:lnTo>
                    <a:pt x="7140" y="194858"/>
                  </a:lnTo>
                  <a:lnTo>
                    <a:pt x="7136" y="164915"/>
                  </a:lnTo>
                  <a:lnTo>
                    <a:pt x="13286" y="157825"/>
                  </a:lnTo>
                  <a:lnTo>
                    <a:pt x="14276" y="149626"/>
                  </a:lnTo>
                  <a:lnTo>
                    <a:pt x="21421" y="149598"/>
                  </a:lnTo>
                  <a:lnTo>
                    <a:pt x="21421" y="142479"/>
                  </a:lnTo>
                  <a:lnTo>
                    <a:pt x="21421" y="155741"/>
                  </a:lnTo>
                  <a:lnTo>
                    <a:pt x="20629" y="156075"/>
                  </a:lnTo>
                  <a:lnTo>
                    <a:pt x="17630" y="156445"/>
                  </a:lnTo>
                  <a:lnTo>
                    <a:pt x="16512" y="157337"/>
                  </a:lnTo>
                  <a:lnTo>
                    <a:pt x="15271" y="160446"/>
                  </a:lnTo>
                  <a:lnTo>
                    <a:pt x="15733" y="161592"/>
                  </a:lnTo>
                  <a:lnTo>
                    <a:pt x="16836" y="162356"/>
                  </a:lnTo>
                  <a:lnTo>
                    <a:pt x="21154" y="163795"/>
                  </a:lnTo>
                  <a:lnTo>
                    <a:pt x="21421" y="181644"/>
                  </a:lnTo>
                  <a:lnTo>
                    <a:pt x="22216" y="182868"/>
                  </a:lnTo>
                  <a:lnTo>
                    <a:pt x="23539" y="183685"/>
                  </a:lnTo>
                  <a:lnTo>
                    <a:pt x="28564" y="185315"/>
                  </a:lnTo>
                  <a:lnTo>
                    <a:pt x="32358" y="185316"/>
                  </a:lnTo>
                  <a:lnTo>
                    <a:pt x="33475" y="184523"/>
                  </a:lnTo>
                  <a:lnTo>
                    <a:pt x="34220" y="183199"/>
                  </a:lnTo>
                  <a:lnTo>
                    <a:pt x="35416" y="179165"/>
                  </a:lnTo>
                  <a:lnTo>
                    <a:pt x="40561" y="172665"/>
                  </a:lnTo>
                  <a:lnTo>
                    <a:pt x="42968" y="166046"/>
                  </a:lnTo>
                  <a:lnTo>
                    <a:pt x="54185" y="147050"/>
                  </a:lnTo>
                  <a:lnTo>
                    <a:pt x="57059" y="138348"/>
                  </a:lnTo>
                  <a:lnTo>
                    <a:pt x="61791" y="129948"/>
                  </a:lnTo>
                  <a:lnTo>
                    <a:pt x="64340" y="118551"/>
                  </a:lnTo>
                  <a:lnTo>
                    <a:pt x="68975" y="109002"/>
                  </a:lnTo>
                  <a:lnTo>
                    <a:pt x="77483" y="73301"/>
                  </a:lnTo>
                  <a:lnTo>
                    <a:pt x="79151" y="55122"/>
                  </a:lnTo>
                  <a:lnTo>
                    <a:pt x="84184" y="40948"/>
                  </a:lnTo>
                  <a:lnTo>
                    <a:pt x="85626" y="18960"/>
                  </a:lnTo>
                  <a:lnTo>
                    <a:pt x="83560" y="14014"/>
                  </a:lnTo>
                  <a:lnTo>
                    <a:pt x="80789" y="9170"/>
                  </a:lnTo>
                  <a:lnTo>
                    <a:pt x="79557" y="4370"/>
                  </a:lnTo>
                  <a:lnTo>
                    <a:pt x="78435" y="2773"/>
                  </a:lnTo>
                  <a:lnTo>
                    <a:pt x="76893" y="1708"/>
                  </a:lnTo>
                  <a:lnTo>
                    <a:pt x="72508" y="0"/>
                  </a:lnTo>
                  <a:lnTo>
                    <a:pt x="65372" y="5768"/>
                  </a:lnTo>
                  <a:lnTo>
                    <a:pt x="58796" y="7328"/>
                  </a:lnTo>
                  <a:lnTo>
                    <a:pt x="47521" y="16640"/>
                  </a:lnTo>
                  <a:lnTo>
                    <a:pt x="26182" y="48331"/>
                  </a:lnTo>
                  <a:lnTo>
                    <a:pt x="17454" y="67270"/>
                  </a:lnTo>
                  <a:lnTo>
                    <a:pt x="10904" y="100039"/>
                  </a:lnTo>
                  <a:lnTo>
                    <a:pt x="5515" y="133252"/>
                  </a:lnTo>
                  <a:lnTo>
                    <a:pt x="1627" y="151104"/>
                  </a:lnTo>
                  <a:lnTo>
                    <a:pt x="206" y="180605"/>
                  </a:lnTo>
                  <a:lnTo>
                    <a:pt x="10" y="214752"/>
                  </a:lnTo>
                  <a:lnTo>
                    <a:pt x="0" y="221682"/>
                  </a:lnTo>
                  <a:lnTo>
                    <a:pt x="2111" y="227408"/>
                  </a:lnTo>
                  <a:lnTo>
                    <a:pt x="4902" y="232599"/>
                  </a:lnTo>
                  <a:lnTo>
                    <a:pt x="6473" y="240777"/>
                  </a:lnTo>
                  <a:lnTo>
                    <a:pt x="6841" y="248595"/>
                  </a:lnTo>
                  <a:lnTo>
                    <a:pt x="7732" y="251315"/>
                  </a:lnTo>
                  <a:lnTo>
                    <a:pt x="9121" y="253128"/>
                  </a:lnTo>
                  <a:lnTo>
                    <a:pt x="17052" y="259830"/>
                  </a:lnTo>
                  <a:lnTo>
                    <a:pt x="19480" y="264207"/>
                  </a:lnTo>
                  <a:lnTo>
                    <a:pt x="20127" y="266485"/>
                  </a:lnTo>
                  <a:lnTo>
                    <a:pt x="21352" y="268003"/>
                  </a:lnTo>
                  <a:lnTo>
                    <a:pt x="27459" y="270641"/>
                  </a:lnTo>
                  <a:lnTo>
                    <a:pt x="45557" y="271038"/>
                  </a:lnTo>
                  <a:lnTo>
                    <a:pt x="47037" y="270245"/>
                  </a:lnTo>
                  <a:lnTo>
                    <a:pt x="48024" y="268924"/>
                  </a:lnTo>
                  <a:lnTo>
                    <a:pt x="48682" y="267248"/>
                  </a:lnTo>
                  <a:lnTo>
                    <a:pt x="49914" y="266131"/>
                  </a:lnTo>
                  <a:lnTo>
                    <a:pt x="53400" y="264890"/>
                  </a:lnTo>
                  <a:lnTo>
                    <a:pt x="54647" y="263766"/>
                  </a:lnTo>
                  <a:lnTo>
                    <a:pt x="62649" y="249463"/>
                  </a:lnTo>
                  <a:lnTo>
                    <a:pt x="63194" y="247130"/>
                  </a:lnTo>
                  <a:lnTo>
                    <a:pt x="69795" y="235309"/>
                  </a:lnTo>
                  <a:lnTo>
                    <a:pt x="73402" y="215380"/>
                  </a:lnTo>
                  <a:lnTo>
                    <a:pt x="76274" y="208996"/>
                  </a:lnTo>
                  <a:lnTo>
                    <a:pt x="78546" y="175886"/>
                  </a:lnTo>
                  <a:lnTo>
                    <a:pt x="78564" y="164883"/>
                  </a:lnTo>
                  <a:lnTo>
                    <a:pt x="76452" y="158243"/>
                  </a:lnTo>
                  <a:lnTo>
                    <a:pt x="73661" y="152646"/>
                  </a:lnTo>
                  <a:lnTo>
                    <a:pt x="71516" y="136747"/>
                  </a:lnTo>
                  <a:lnTo>
                    <a:pt x="70693" y="136268"/>
                  </a:lnTo>
                  <a:lnTo>
                    <a:pt x="67662" y="135736"/>
                  </a:lnTo>
                  <a:lnTo>
                    <a:pt x="66537" y="134800"/>
                  </a:lnTo>
                  <a:lnTo>
                    <a:pt x="65285" y="131644"/>
                  </a:lnTo>
                  <a:lnTo>
                    <a:pt x="64158" y="131278"/>
                  </a:lnTo>
                  <a:lnTo>
                    <a:pt x="62614" y="131828"/>
                  </a:lnTo>
                  <a:lnTo>
                    <a:pt x="58222" y="134622"/>
                  </a:lnTo>
                  <a:lnTo>
                    <a:pt x="53669" y="135107"/>
                  </a:lnTo>
                  <a:lnTo>
                    <a:pt x="52445" y="135968"/>
                  </a:lnTo>
                  <a:lnTo>
                    <a:pt x="51629" y="137336"/>
                  </a:lnTo>
                  <a:lnTo>
                    <a:pt x="51085" y="139042"/>
                  </a:lnTo>
                  <a:lnTo>
                    <a:pt x="49929" y="140179"/>
                  </a:lnTo>
                  <a:lnTo>
                    <a:pt x="46527" y="141443"/>
                  </a:lnTo>
                  <a:lnTo>
                    <a:pt x="45303" y="142573"/>
                  </a:lnTo>
                  <a:lnTo>
                    <a:pt x="43943" y="145947"/>
                  </a:lnTo>
                  <a:lnTo>
                    <a:pt x="42949" y="155427"/>
                  </a:lnTo>
                  <a:lnTo>
                    <a:pt x="36711" y="162777"/>
                  </a:lnTo>
                  <a:lnTo>
                    <a:pt x="35711" y="17102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4" name="SMARTInkShape-Group1085"/>
          <p:cNvGrpSpPr/>
          <p:nvPr/>
        </p:nvGrpSpPr>
        <p:grpSpPr>
          <a:xfrm>
            <a:off x="5750725" y="6136480"/>
            <a:ext cx="471481" cy="435681"/>
            <a:chOff x="5750725" y="6136480"/>
            <a:chExt cx="471481" cy="435681"/>
          </a:xfrm>
        </p:grpSpPr>
        <p:sp>
          <p:nvSpPr>
            <p:cNvPr id="370" name="SMARTInkShape-2460"/>
            <p:cNvSpPr/>
            <p:nvPr/>
          </p:nvSpPr>
          <p:spPr>
            <a:xfrm>
              <a:off x="5750725" y="6186488"/>
              <a:ext cx="414331" cy="385673"/>
            </a:xfrm>
            <a:custGeom>
              <a:avLst/>
              <a:gdLst/>
              <a:ahLst/>
              <a:cxnLst/>
              <a:rect l="0" t="0" r="0" b="0"/>
              <a:pathLst>
                <a:path w="414331" h="385673">
                  <a:moveTo>
                    <a:pt x="50000" y="0"/>
                  </a:moveTo>
                  <a:lnTo>
                    <a:pt x="50000" y="6150"/>
                  </a:lnTo>
                  <a:lnTo>
                    <a:pt x="46208" y="10641"/>
                  </a:lnTo>
                  <a:lnTo>
                    <a:pt x="42229" y="12667"/>
                  </a:lnTo>
                  <a:lnTo>
                    <a:pt x="40057" y="13207"/>
                  </a:lnTo>
                  <a:lnTo>
                    <a:pt x="38609" y="14361"/>
                  </a:lnTo>
                  <a:lnTo>
                    <a:pt x="30109" y="29059"/>
                  </a:lnTo>
                  <a:lnTo>
                    <a:pt x="29595" y="31278"/>
                  </a:lnTo>
                  <a:lnTo>
                    <a:pt x="23050" y="42905"/>
                  </a:lnTo>
                  <a:lnTo>
                    <a:pt x="22508" y="45272"/>
                  </a:lnTo>
                  <a:lnTo>
                    <a:pt x="15913" y="57153"/>
                  </a:lnTo>
                  <a:lnTo>
                    <a:pt x="15370" y="59533"/>
                  </a:lnTo>
                  <a:lnTo>
                    <a:pt x="8771" y="71438"/>
                  </a:lnTo>
                  <a:lnTo>
                    <a:pt x="8227" y="73817"/>
                  </a:lnTo>
                  <a:lnTo>
                    <a:pt x="1082" y="84314"/>
                  </a:lnTo>
                  <a:lnTo>
                    <a:pt x="0" y="119349"/>
                  </a:lnTo>
                  <a:lnTo>
                    <a:pt x="788" y="152337"/>
                  </a:lnTo>
                  <a:lnTo>
                    <a:pt x="8813" y="171306"/>
                  </a:lnTo>
                  <a:lnTo>
                    <a:pt x="11851" y="176148"/>
                  </a:lnTo>
                  <a:lnTo>
                    <a:pt x="14355" y="183336"/>
                  </a:lnTo>
                  <a:lnTo>
                    <a:pt x="26596" y="200024"/>
                  </a:lnTo>
                  <a:lnTo>
                    <a:pt x="28486" y="204786"/>
                  </a:lnTo>
                  <a:lnTo>
                    <a:pt x="31972" y="209550"/>
                  </a:lnTo>
                  <a:lnTo>
                    <a:pt x="36167" y="212195"/>
                  </a:lnTo>
                  <a:lnTo>
                    <a:pt x="49119" y="217685"/>
                  </a:lnTo>
                  <a:lnTo>
                    <a:pt x="66383" y="231068"/>
                  </a:lnTo>
                  <a:lnTo>
                    <a:pt x="73728" y="238150"/>
                  </a:lnTo>
                  <a:lnTo>
                    <a:pt x="80654" y="240782"/>
                  </a:lnTo>
                  <a:lnTo>
                    <a:pt x="114291" y="242876"/>
                  </a:lnTo>
                  <a:lnTo>
                    <a:pt x="120378" y="240765"/>
                  </a:lnTo>
                  <a:lnTo>
                    <a:pt x="123113" y="239091"/>
                  </a:lnTo>
                  <a:lnTo>
                    <a:pt x="124936" y="237182"/>
                  </a:lnTo>
                  <a:lnTo>
                    <a:pt x="136139" y="221401"/>
                  </a:lnTo>
                  <a:lnTo>
                    <a:pt x="148479" y="209543"/>
                  </a:lnTo>
                  <a:lnTo>
                    <a:pt x="159701" y="201610"/>
                  </a:lnTo>
                  <a:lnTo>
                    <a:pt x="185693" y="165926"/>
                  </a:lnTo>
                  <a:lnTo>
                    <a:pt x="202398" y="137790"/>
                  </a:lnTo>
                  <a:lnTo>
                    <a:pt x="212631" y="102116"/>
                  </a:lnTo>
                  <a:lnTo>
                    <a:pt x="214879" y="88382"/>
                  </a:lnTo>
                  <a:lnTo>
                    <a:pt x="219917" y="78635"/>
                  </a:lnTo>
                  <a:lnTo>
                    <a:pt x="221450" y="64296"/>
                  </a:lnTo>
                  <a:lnTo>
                    <a:pt x="221450" y="97840"/>
                  </a:lnTo>
                  <a:lnTo>
                    <a:pt x="221450" y="133451"/>
                  </a:lnTo>
                  <a:lnTo>
                    <a:pt x="221450" y="167486"/>
                  </a:lnTo>
                  <a:lnTo>
                    <a:pt x="221450" y="200951"/>
                  </a:lnTo>
                  <a:lnTo>
                    <a:pt x="221450" y="235236"/>
                  </a:lnTo>
                  <a:lnTo>
                    <a:pt x="221450" y="269079"/>
                  </a:lnTo>
                  <a:lnTo>
                    <a:pt x="221450" y="301425"/>
                  </a:lnTo>
                  <a:lnTo>
                    <a:pt x="223567" y="306740"/>
                  </a:lnTo>
                  <a:lnTo>
                    <a:pt x="232841" y="323939"/>
                  </a:lnTo>
                  <a:lnTo>
                    <a:pt x="237685" y="342765"/>
                  </a:lnTo>
                  <a:lnTo>
                    <a:pt x="241855" y="348605"/>
                  </a:lnTo>
                  <a:lnTo>
                    <a:pt x="242791" y="356068"/>
                  </a:lnTo>
                  <a:lnTo>
                    <a:pt x="249024" y="363239"/>
                  </a:lnTo>
                  <a:lnTo>
                    <a:pt x="249937" y="370385"/>
                  </a:lnTo>
                  <a:lnTo>
                    <a:pt x="256872" y="378296"/>
                  </a:lnTo>
                  <a:lnTo>
                    <a:pt x="257081" y="382315"/>
                  </a:lnTo>
                  <a:lnTo>
                    <a:pt x="257904" y="383464"/>
                  </a:lnTo>
                  <a:lnTo>
                    <a:pt x="259247" y="384230"/>
                  </a:lnTo>
                  <a:lnTo>
                    <a:pt x="264439" y="385560"/>
                  </a:lnTo>
                  <a:lnTo>
                    <a:pt x="267808" y="385672"/>
                  </a:lnTo>
                  <a:lnTo>
                    <a:pt x="269025" y="384909"/>
                  </a:lnTo>
                  <a:lnTo>
                    <a:pt x="269835" y="383606"/>
                  </a:lnTo>
                  <a:lnTo>
                    <a:pt x="271136" y="379603"/>
                  </a:lnTo>
                  <a:lnTo>
                    <a:pt x="273431" y="379056"/>
                  </a:lnTo>
                  <a:lnTo>
                    <a:pt x="277579" y="378704"/>
                  </a:lnTo>
                  <a:lnTo>
                    <a:pt x="277919" y="377882"/>
                  </a:lnTo>
                  <a:lnTo>
                    <a:pt x="278298" y="374852"/>
                  </a:lnTo>
                  <a:lnTo>
                    <a:pt x="280582" y="370859"/>
                  </a:lnTo>
                  <a:lnTo>
                    <a:pt x="283450" y="366438"/>
                  </a:lnTo>
                  <a:lnTo>
                    <a:pt x="285064" y="359488"/>
                  </a:lnTo>
                  <a:lnTo>
                    <a:pt x="285441" y="354770"/>
                  </a:lnTo>
                  <a:lnTo>
                    <a:pt x="287726" y="350027"/>
                  </a:lnTo>
                  <a:lnTo>
                    <a:pt x="290593" y="345274"/>
                  </a:lnTo>
                  <a:lnTo>
                    <a:pt x="292208" y="337341"/>
                  </a:lnTo>
                  <a:lnTo>
                    <a:pt x="293622" y="316574"/>
                  </a:lnTo>
                  <a:lnTo>
                    <a:pt x="299031" y="298736"/>
                  </a:lnTo>
                  <a:lnTo>
                    <a:pt x="300014" y="266120"/>
                  </a:lnTo>
                  <a:lnTo>
                    <a:pt x="300030" y="231040"/>
                  </a:lnTo>
                  <a:lnTo>
                    <a:pt x="300030" y="207146"/>
                  </a:lnTo>
                  <a:lnTo>
                    <a:pt x="297914" y="201072"/>
                  </a:lnTo>
                  <a:lnTo>
                    <a:pt x="295121" y="195728"/>
                  </a:lnTo>
                  <a:lnTo>
                    <a:pt x="293549" y="187462"/>
                  </a:lnTo>
                  <a:lnTo>
                    <a:pt x="292112" y="153261"/>
                  </a:lnTo>
                  <a:lnTo>
                    <a:pt x="289103" y="148020"/>
                  </a:lnTo>
                  <a:lnTo>
                    <a:pt x="288777" y="144717"/>
                  </a:lnTo>
                  <a:lnTo>
                    <a:pt x="292875" y="109497"/>
                  </a:lnTo>
                  <a:lnTo>
                    <a:pt x="292888" y="73817"/>
                  </a:lnTo>
                  <a:lnTo>
                    <a:pt x="292888" y="57125"/>
                  </a:lnTo>
                  <a:lnTo>
                    <a:pt x="293681" y="54753"/>
                  </a:lnTo>
                  <a:lnTo>
                    <a:pt x="295004" y="53171"/>
                  </a:lnTo>
                  <a:lnTo>
                    <a:pt x="296680" y="52116"/>
                  </a:lnTo>
                  <a:lnTo>
                    <a:pt x="297797" y="50619"/>
                  </a:lnTo>
                  <a:lnTo>
                    <a:pt x="299038" y="46839"/>
                  </a:lnTo>
                  <a:lnTo>
                    <a:pt x="300767" y="30910"/>
                  </a:lnTo>
                  <a:lnTo>
                    <a:pt x="305674" y="21422"/>
                  </a:lnTo>
                  <a:lnTo>
                    <a:pt x="306879" y="11904"/>
                  </a:lnTo>
                  <a:lnTo>
                    <a:pt x="307771" y="10317"/>
                  </a:lnTo>
                  <a:lnTo>
                    <a:pt x="309160" y="9259"/>
                  </a:lnTo>
                  <a:lnTo>
                    <a:pt x="312820" y="7291"/>
                  </a:lnTo>
                  <a:lnTo>
                    <a:pt x="321080" y="330"/>
                  </a:lnTo>
                  <a:lnTo>
                    <a:pt x="332094" y="8"/>
                  </a:lnTo>
                  <a:lnTo>
                    <a:pt x="333313" y="799"/>
                  </a:lnTo>
                  <a:lnTo>
                    <a:pt x="334125" y="2120"/>
                  </a:lnTo>
                  <a:lnTo>
                    <a:pt x="334667" y="3795"/>
                  </a:lnTo>
                  <a:lnTo>
                    <a:pt x="335821" y="4911"/>
                  </a:lnTo>
                  <a:lnTo>
                    <a:pt x="339221" y="6151"/>
                  </a:lnTo>
                  <a:lnTo>
                    <a:pt x="340446" y="7277"/>
                  </a:lnTo>
                  <a:lnTo>
                    <a:pt x="348948" y="20118"/>
                  </a:lnTo>
                  <a:lnTo>
                    <a:pt x="354732" y="26875"/>
                  </a:lnTo>
                  <a:lnTo>
                    <a:pt x="356456" y="33539"/>
                  </a:lnTo>
                  <a:lnTo>
                    <a:pt x="357760" y="41334"/>
                  </a:lnTo>
                  <a:lnTo>
                    <a:pt x="365988" y="63855"/>
                  </a:lnTo>
                  <a:lnTo>
                    <a:pt x="374179" y="77524"/>
                  </a:lnTo>
                  <a:lnTo>
                    <a:pt x="380146" y="92416"/>
                  </a:lnTo>
                  <a:lnTo>
                    <a:pt x="389927" y="104715"/>
                  </a:lnTo>
                  <a:lnTo>
                    <a:pt x="394429" y="114288"/>
                  </a:lnTo>
                  <a:lnTo>
                    <a:pt x="397549" y="119057"/>
                  </a:lnTo>
                  <a:lnTo>
                    <a:pt x="399715" y="127175"/>
                  </a:lnTo>
                  <a:lnTo>
                    <a:pt x="400618" y="127646"/>
                  </a:lnTo>
                  <a:lnTo>
                    <a:pt x="414330" y="1285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SMARTInkShape-2461"/>
            <p:cNvSpPr/>
            <p:nvPr/>
          </p:nvSpPr>
          <p:spPr>
            <a:xfrm>
              <a:off x="6072188" y="6236495"/>
              <a:ext cx="21433" cy="21431"/>
            </a:xfrm>
            <a:custGeom>
              <a:avLst/>
              <a:gdLst/>
              <a:ahLst/>
              <a:cxnLst/>
              <a:rect l="0" t="0" r="0" b="0"/>
              <a:pathLst>
                <a:path w="21433" h="21431">
                  <a:moveTo>
                    <a:pt x="21432" y="21430"/>
                  </a:moveTo>
                  <a:lnTo>
                    <a:pt x="21432" y="17638"/>
                  </a:lnTo>
                  <a:lnTo>
                    <a:pt x="20637" y="16520"/>
                  </a:lnTo>
                  <a:lnTo>
                    <a:pt x="19314" y="15776"/>
                  </a:lnTo>
                  <a:lnTo>
                    <a:pt x="17639" y="15278"/>
                  </a:lnTo>
                  <a:lnTo>
                    <a:pt x="16521" y="14154"/>
                  </a:lnTo>
                  <a:lnTo>
                    <a:pt x="12612" y="6646"/>
                  </a:lnTo>
                  <a:lnTo>
                    <a:pt x="8223" y="1312"/>
                  </a:lnTo>
                  <a:lnTo>
                    <a:pt x="5507" y="58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SMARTInkShape-2462"/>
            <p:cNvSpPr/>
            <p:nvPr/>
          </p:nvSpPr>
          <p:spPr>
            <a:xfrm>
              <a:off x="5979320" y="6222205"/>
              <a:ext cx="142876" cy="335759"/>
            </a:xfrm>
            <a:custGeom>
              <a:avLst/>
              <a:gdLst/>
              <a:ahLst/>
              <a:cxnLst/>
              <a:rect l="0" t="0" r="0" b="0"/>
              <a:pathLst>
                <a:path w="142876" h="335759">
                  <a:moveTo>
                    <a:pt x="57150" y="0"/>
                  </a:moveTo>
                  <a:lnTo>
                    <a:pt x="33300" y="0"/>
                  </a:lnTo>
                  <a:lnTo>
                    <a:pt x="31724" y="795"/>
                  </a:lnTo>
                  <a:lnTo>
                    <a:pt x="30674" y="2118"/>
                  </a:lnTo>
                  <a:lnTo>
                    <a:pt x="28713" y="5704"/>
                  </a:lnTo>
                  <a:lnTo>
                    <a:pt x="23941" y="12186"/>
                  </a:lnTo>
                  <a:lnTo>
                    <a:pt x="15377" y="37119"/>
                  </a:lnTo>
                  <a:lnTo>
                    <a:pt x="12313" y="57649"/>
                  </a:lnTo>
                  <a:lnTo>
                    <a:pt x="6558" y="69470"/>
                  </a:lnTo>
                  <a:lnTo>
                    <a:pt x="4372" y="72507"/>
                  </a:lnTo>
                  <a:lnTo>
                    <a:pt x="1942" y="80116"/>
                  </a:lnTo>
                  <a:lnTo>
                    <a:pt x="113" y="112010"/>
                  </a:lnTo>
                  <a:lnTo>
                    <a:pt x="9" y="144296"/>
                  </a:lnTo>
                  <a:lnTo>
                    <a:pt x="0" y="176666"/>
                  </a:lnTo>
                  <a:lnTo>
                    <a:pt x="793" y="187263"/>
                  </a:lnTo>
                  <a:lnTo>
                    <a:pt x="8818" y="219291"/>
                  </a:lnTo>
                  <a:lnTo>
                    <a:pt x="11856" y="226051"/>
                  </a:lnTo>
                  <a:lnTo>
                    <a:pt x="13966" y="240358"/>
                  </a:lnTo>
                  <a:lnTo>
                    <a:pt x="21340" y="249926"/>
                  </a:lnTo>
                  <a:lnTo>
                    <a:pt x="21403" y="246208"/>
                  </a:lnTo>
                  <a:lnTo>
                    <a:pt x="22206" y="245102"/>
                  </a:lnTo>
                  <a:lnTo>
                    <a:pt x="25215" y="243872"/>
                  </a:lnTo>
                  <a:lnTo>
                    <a:pt x="26334" y="242750"/>
                  </a:lnTo>
                  <a:lnTo>
                    <a:pt x="27578" y="239388"/>
                  </a:lnTo>
                  <a:lnTo>
                    <a:pt x="30559" y="220683"/>
                  </a:lnTo>
                  <a:lnTo>
                    <a:pt x="33425" y="210795"/>
                  </a:lnTo>
                  <a:lnTo>
                    <a:pt x="35416" y="178131"/>
                  </a:lnTo>
                  <a:lnTo>
                    <a:pt x="29540" y="145635"/>
                  </a:lnTo>
                  <a:lnTo>
                    <a:pt x="21355" y="110370"/>
                  </a:lnTo>
                  <a:lnTo>
                    <a:pt x="15011" y="93822"/>
                  </a:lnTo>
                  <a:lnTo>
                    <a:pt x="14314" y="86088"/>
                  </a:lnTo>
                  <a:lnTo>
                    <a:pt x="14294" y="89626"/>
                  </a:lnTo>
                  <a:lnTo>
                    <a:pt x="15085" y="90707"/>
                  </a:lnTo>
                  <a:lnTo>
                    <a:pt x="18081" y="91909"/>
                  </a:lnTo>
                  <a:lnTo>
                    <a:pt x="19198" y="93816"/>
                  </a:lnTo>
                  <a:lnTo>
                    <a:pt x="25135" y="126430"/>
                  </a:lnTo>
                  <a:lnTo>
                    <a:pt x="28484" y="159133"/>
                  </a:lnTo>
                  <a:lnTo>
                    <a:pt x="28575" y="191998"/>
                  </a:lnTo>
                  <a:lnTo>
                    <a:pt x="29368" y="209847"/>
                  </a:lnTo>
                  <a:lnTo>
                    <a:pt x="35276" y="240790"/>
                  </a:lnTo>
                  <a:lnTo>
                    <a:pt x="35718" y="271463"/>
                  </a:lnTo>
                  <a:lnTo>
                    <a:pt x="39510" y="271465"/>
                  </a:lnTo>
                  <a:lnTo>
                    <a:pt x="40627" y="270670"/>
                  </a:lnTo>
                  <a:lnTo>
                    <a:pt x="41372" y="269347"/>
                  </a:lnTo>
                  <a:lnTo>
                    <a:pt x="48986" y="233879"/>
                  </a:lnTo>
                  <a:lnTo>
                    <a:pt x="44894" y="201098"/>
                  </a:lnTo>
                  <a:lnTo>
                    <a:pt x="42670" y="173445"/>
                  </a:lnTo>
                  <a:lnTo>
                    <a:pt x="38130" y="145142"/>
                  </a:lnTo>
                  <a:lnTo>
                    <a:pt x="35638" y="117442"/>
                  </a:lnTo>
                  <a:lnTo>
                    <a:pt x="25868" y="82788"/>
                  </a:lnTo>
                  <a:lnTo>
                    <a:pt x="19898" y="59508"/>
                  </a:lnTo>
                  <a:lnTo>
                    <a:pt x="16780" y="52643"/>
                  </a:lnTo>
                  <a:lnTo>
                    <a:pt x="14232" y="40646"/>
                  </a:lnTo>
                  <a:lnTo>
                    <a:pt x="8802" y="31712"/>
                  </a:lnTo>
                  <a:lnTo>
                    <a:pt x="2960" y="24037"/>
                  </a:lnTo>
                  <a:lnTo>
                    <a:pt x="33" y="14415"/>
                  </a:lnTo>
                  <a:lnTo>
                    <a:pt x="0" y="45664"/>
                  </a:lnTo>
                  <a:lnTo>
                    <a:pt x="3792" y="75784"/>
                  </a:lnTo>
                  <a:lnTo>
                    <a:pt x="11390" y="107399"/>
                  </a:lnTo>
                  <a:lnTo>
                    <a:pt x="15831" y="139161"/>
                  </a:lnTo>
                  <a:lnTo>
                    <a:pt x="20324" y="164985"/>
                  </a:lnTo>
                  <a:lnTo>
                    <a:pt x="23401" y="192345"/>
                  </a:lnTo>
                  <a:lnTo>
                    <a:pt x="27041" y="207010"/>
                  </a:lnTo>
                  <a:lnTo>
                    <a:pt x="30236" y="221410"/>
                  </a:lnTo>
                  <a:lnTo>
                    <a:pt x="34094" y="235731"/>
                  </a:lnTo>
                  <a:lnTo>
                    <a:pt x="37693" y="269973"/>
                  </a:lnTo>
                  <a:lnTo>
                    <a:pt x="46351" y="304714"/>
                  </a:lnTo>
                  <a:lnTo>
                    <a:pt x="49524" y="320831"/>
                  </a:lnTo>
                  <a:lnTo>
                    <a:pt x="50005" y="334765"/>
                  </a:lnTo>
                  <a:lnTo>
                    <a:pt x="50799" y="335096"/>
                  </a:lnTo>
                  <a:lnTo>
                    <a:pt x="57150" y="335758"/>
                  </a:lnTo>
                  <a:lnTo>
                    <a:pt x="57150" y="303042"/>
                  </a:lnTo>
                  <a:lnTo>
                    <a:pt x="57943" y="285318"/>
                  </a:lnTo>
                  <a:lnTo>
                    <a:pt x="63300" y="256022"/>
                  </a:lnTo>
                  <a:lnTo>
                    <a:pt x="66278" y="221306"/>
                  </a:lnTo>
                  <a:lnTo>
                    <a:pt x="76460" y="185719"/>
                  </a:lnTo>
                  <a:lnTo>
                    <a:pt x="84347" y="150018"/>
                  </a:lnTo>
                  <a:lnTo>
                    <a:pt x="91197" y="119955"/>
                  </a:lnTo>
                  <a:lnTo>
                    <a:pt x="94489" y="101689"/>
                  </a:lnTo>
                  <a:lnTo>
                    <a:pt x="105840" y="66775"/>
                  </a:lnTo>
                  <a:lnTo>
                    <a:pt x="116982" y="38110"/>
                  </a:lnTo>
                  <a:lnTo>
                    <a:pt x="125471" y="23963"/>
                  </a:lnTo>
                  <a:lnTo>
                    <a:pt x="128457" y="12834"/>
                  </a:lnTo>
                  <a:lnTo>
                    <a:pt x="130087" y="10937"/>
                  </a:lnTo>
                  <a:lnTo>
                    <a:pt x="131968" y="9674"/>
                  </a:lnTo>
                  <a:lnTo>
                    <a:pt x="133222" y="8037"/>
                  </a:lnTo>
                  <a:lnTo>
                    <a:pt x="135729" y="3"/>
                  </a:lnTo>
                  <a:lnTo>
                    <a:pt x="135730" y="0"/>
                  </a:lnTo>
                  <a:lnTo>
                    <a:pt x="142871" y="0"/>
                  </a:lnTo>
                  <a:lnTo>
                    <a:pt x="142875" y="285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SMARTInkShape-2463"/>
            <p:cNvSpPr/>
            <p:nvPr/>
          </p:nvSpPr>
          <p:spPr>
            <a:xfrm>
              <a:off x="5765033" y="6136480"/>
              <a:ext cx="457173" cy="328616"/>
            </a:xfrm>
            <a:custGeom>
              <a:avLst/>
              <a:gdLst/>
              <a:ahLst/>
              <a:cxnLst/>
              <a:rect l="0" t="0" r="0" b="0"/>
              <a:pathLst>
                <a:path w="457173" h="328616">
                  <a:moveTo>
                    <a:pt x="14262" y="7145"/>
                  </a:moveTo>
                  <a:lnTo>
                    <a:pt x="7204" y="88"/>
                  </a:lnTo>
                  <a:lnTo>
                    <a:pt x="0" y="0"/>
                  </a:lnTo>
                  <a:lnTo>
                    <a:pt x="6126" y="0"/>
                  </a:lnTo>
                  <a:lnTo>
                    <a:pt x="6457" y="795"/>
                  </a:lnTo>
                  <a:lnTo>
                    <a:pt x="6823" y="3793"/>
                  </a:lnTo>
                  <a:lnTo>
                    <a:pt x="9104" y="7772"/>
                  </a:lnTo>
                  <a:lnTo>
                    <a:pt x="11969" y="12186"/>
                  </a:lnTo>
                  <a:lnTo>
                    <a:pt x="26386" y="45531"/>
                  </a:lnTo>
                  <a:lnTo>
                    <a:pt x="37852" y="64352"/>
                  </a:lnTo>
                  <a:lnTo>
                    <a:pt x="45383" y="74639"/>
                  </a:lnTo>
                  <a:lnTo>
                    <a:pt x="67395" y="109673"/>
                  </a:lnTo>
                  <a:lnTo>
                    <a:pt x="96082" y="145331"/>
                  </a:lnTo>
                  <a:lnTo>
                    <a:pt x="126169" y="181045"/>
                  </a:lnTo>
                  <a:lnTo>
                    <a:pt x="158995" y="216763"/>
                  </a:lnTo>
                  <a:lnTo>
                    <a:pt x="187253" y="251687"/>
                  </a:lnTo>
                  <a:lnTo>
                    <a:pt x="215548" y="286693"/>
                  </a:lnTo>
                  <a:lnTo>
                    <a:pt x="228426" y="301966"/>
                  </a:lnTo>
                  <a:lnTo>
                    <a:pt x="241183" y="321775"/>
                  </a:lnTo>
                  <a:lnTo>
                    <a:pt x="242529" y="327263"/>
                  </a:lnTo>
                  <a:lnTo>
                    <a:pt x="243434" y="327713"/>
                  </a:lnTo>
                  <a:lnTo>
                    <a:pt x="263998" y="328615"/>
                  </a:lnTo>
                  <a:lnTo>
                    <a:pt x="264266" y="322463"/>
                  </a:lnTo>
                  <a:lnTo>
                    <a:pt x="276149" y="308837"/>
                  </a:lnTo>
                  <a:lnTo>
                    <a:pt x="290701" y="275929"/>
                  </a:lnTo>
                  <a:lnTo>
                    <a:pt x="307167" y="240755"/>
                  </a:lnTo>
                  <a:lnTo>
                    <a:pt x="321443" y="205493"/>
                  </a:lnTo>
                  <a:lnTo>
                    <a:pt x="338258" y="172024"/>
                  </a:lnTo>
                  <a:lnTo>
                    <a:pt x="352104" y="141854"/>
                  </a:lnTo>
                  <a:lnTo>
                    <a:pt x="362659" y="119802"/>
                  </a:lnTo>
                  <a:lnTo>
                    <a:pt x="385291" y="85770"/>
                  </a:lnTo>
                  <a:lnTo>
                    <a:pt x="404768" y="53331"/>
                  </a:lnTo>
                  <a:lnTo>
                    <a:pt x="412718" y="45524"/>
                  </a:lnTo>
                  <a:lnTo>
                    <a:pt x="423188" y="38184"/>
                  </a:lnTo>
                  <a:lnTo>
                    <a:pt x="427789" y="31775"/>
                  </a:lnTo>
                  <a:lnTo>
                    <a:pt x="442978" y="23109"/>
                  </a:lnTo>
                  <a:lnTo>
                    <a:pt x="451963" y="21476"/>
                  </a:lnTo>
                  <a:lnTo>
                    <a:pt x="453700" y="21462"/>
                  </a:lnTo>
                  <a:lnTo>
                    <a:pt x="454858" y="22246"/>
                  </a:lnTo>
                  <a:lnTo>
                    <a:pt x="455630" y="23562"/>
                  </a:lnTo>
                  <a:lnTo>
                    <a:pt x="457147" y="28489"/>
                  </a:lnTo>
                  <a:lnTo>
                    <a:pt x="457172" y="357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5" name="SMARTInkShape-2464"/>
          <p:cNvSpPr/>
          <p:nvPr/>
        </p:nvSpPr>
        <p:spPr>
          <a:xfrm>
            <a:off x="5829301" y="6157913"/>
            <a:ext cx="21430" cy="21433"/>
          </a:xfrm>
          <a:custGeom>
            <a:avLst/>
            <a:gdLst/>
            <a:ahLst/>
            <a:cxnLst/>
            <a:rect l="0" t="0" r="0" b="0"/>
            <a:pathLst>
              <a:path w="21430" h="21433">
                <a:moveTo>
                  <a:pt x="7144" y="0"/>
                </a:moveTo>
                <a:lnTo>
                  <a:pt x="7144" y="6150"/>
                </a:lnTo>
                <a:lnTo>
                  <a:pt x="6349" y="6481"/>
                </a:lnTo>
                <a:lnTo>
                  <a:pt x="3351" y="6849"/>
                </a:lnTo>
                <a:lnTo>
                  <a:pt x="2233" y="7741"/>
                </a:lnTo>
                <a:lnTo>
                  <a:pt x="1" y="14279"/>
                </a:lnTo>
                <a:lnTo>
                  <a:pt x="0" y="18077"/>
                </a:lnTo>
                <a:lnTo>
                  <a:pt x="793" y="19195"/>
                </a:lnTo>
                <a:lnTo>
                  <a:pt x="2116" y="19940"/>
                </a:lnTo>
                <a:lnTo>
                  <a:pt x="7275" y="21234"/>
                </a:lnTo>
                <a:lnTo>
                  <a:pt x="21429" y="21432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1" name="SMARTInkShape-Group1087"/>
          <p:cNvGrpSpPr/>
          <p:nvPr/>
        </p:nvGrpSpPr>
        <p:grpSpPr>
          <a:xfrm>
            <a:off x="6529388" y="5757863"/>
            <a:ext cx="478632" cy="421483"/>
            <a:chOff x="6529388" y="5757863"/>
            <a:chExt cx="478632" cy="421483"/>
          </a:xfrm>
        </p:grpSpPr>
        <p:sp>
          <p:nvSpPr>
            <p:cNvPr id="376" name="SMARTInkShape-2465"/>
            <p:cNvSpPr/>
            <p:nvPr/>
          </p:nvSpPr>
          <p:spPr>
            <a:xfrm>
              <a:off x="6586538" y="5772150"/>
              <a:ext cx="7144" cy="407196"/>
            </a:xfrm>
            <a:custGeom>
              <a:avLst/>
              <a:gdLst/>
              <a:ahLst/>
              <a:cxnLst/>
              <a:rect l="0" t="0" r="0" b="0"/>
              <a:pathLst>
                <a:path w="7144" h="407196">
                  <a:moveTo>
                    <a:pt x="7143" y="0"/>
                  </a:moveTo>
                  <a:lnTo>
                    <a:pt x="7143" y="34576"/>
                  </a:lnTo>
                  <a:lnTo>
                    <a:pt x="7143" y="67541"/>
                  </a:lnTo>
                  <a:lnTo>
                    <a:pt x="5026" y="93510"/>
                  </a:lnTo>
                  <a:lnTo>
                    <a:pt x="661" y="128672"/>
                  </a:lnTo>
                  <a:lnTo>
                    <a:pt x="86" y="164317"/>
                  </a:lnTo>
                  <a:lnTo>
                    <a:pt x="11" y="197910"/>
                  </a:lnTo>
                  <a:lnTo>
                    <a:pt x="1" y="229262"/>
                  </a:lnTo>
                  <a:lnTo>
                    <a:pt x="0" y="264406"/>
                  </a:lnTo>
                  <a:lnTo>
                    <a:pt x="0" y="294395"/>
                  </a:lnTo>
                  <a:lnTo>
                    <a:pt x="0" y="328117"/>
                  </a:lnTo>
                  <a:lnTo>
                    <a:pt x="0" y="361921"/>
                  </a:lnTo>
                  <a:lnTo>
                    <a:pt x="0" y="386730"/>
                  </a:lnTo>
                  <a:lnTo>
                    <a:pt x="2116" y="392278"/>
                  </a:lnTo>
                  <a:lnTo>
                    <a:pt x="6150" y="398514"/>
                  </a:lnTo>
                  <a:lnTo>
                    <a:pt x="7143" y="40719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SMARTInkShape-2466"/>
            <p:cNvSpPr/>
            <p:nvPr/>
          </p:nvSpPr>
          <p:spPr>
            <a:xfrm>
              <a:off x="6529388" y="5775196"/>
              <a:ext cx="164307" cy="61250"/>
            </a:xfrm>
            <a:custGeom>
              <a:avLst/>
              <a:gdLst/>
              <a:ahLst/>
              <a:cxnLst/>
              <a:rect l="0" t="0" r="0" b="0"/>
              <a:pathLst>
                <a:path w="164307" h="61250">
                  <a:moveTo>
                    <a:pt x="7143" y="46959"/>
                  </a:moveTo>
                  <a:lnTo>
                    <a:pt x="7143" y="43168"/>
                  </a:lnTo>
                  <a:lnTo>
                    <a:pt x="5026" y="39189"/>
                  </a:lnTo>
                  <a:lnTo>
                    <a:pt x="2233" y="34776"/>
                  </a:lnTo>
                  <a:lnTo>
                    <a:pt x="441" y="25474"/>
                  </a:lnTo>
                  <a:lnTo>
                    <a:pt x="0" y="5102"/>
                  </a:lnTo>
                  <a:lnTo>
                    <a:pt x="793" y="4767"/>
                  </a:lnTo>
                  <a:lnTo>
                    <a:pt x="6150" y="4186"/>
                  </a:lnTo>
                  <a:lnTo>
                    <a:pt x="14434" y="332"/>
                  </a:lnTo>
                  <a:lnTo>
                    <a:pt x="17560" y="0"/>
                  </a:lnTo>
                  <a:lnTo>
                    <a:pt x="52523" y="4850"/>
                  </a:lnTo>
                  <a:lnTo>
                    <a:pt x="65966" y="9744"/>
                  </a:lnTo>
                  <a:lnTo>
                    <a:pt x="73768" y="11369"/>
                  </a:lnTo>
                  <a:lnTo>
                    <a:pt x="83416" y="15954"/>
                  </a:lnTo>
                  <a:lnTo>
                    <a:pt x="95183" y="18459"/>
                  </a:lnTo>
                  <a:lnTo>
                    <a:pt x="119811" y="30700"/>
                  </a:lnTo>
                  <a:lnTo>
                    <a:pt x="134439" y="36076"/>
                  </a:lnTo>
                  <a:lnTo>
                    <a:pt x="149535" y="44978"/>
                  </a:lnTo>
                  <a:lnTo>
                    <a:pt x="152077" y="45639"/>
                  </a:lnTo>
                  <a:lnTo>
                    <a:pt x="153772" y="46873"/>
                  </a:lnTo>
                  <a:lnTo>
                    <a:pt x="154902" y="48490"/>
                  </a:lnTo>
                  <a:lnTo>
                    <a:pt x="156716" y="52996"/>
                  </a:lnTo>
                  <a:lnTo>
                    <a:pt x="164306" y="6124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SMARTInkShape-2467"/>
            <p:cNvSpPr/>
            <p:nvPr/>
          </p:nvSpPr>
          <p:spPr>
            <a:xfrm>
              <a:off x="6543675" y="6108995"/>
              <a:ext cx="185739" cy="27486"/>
            </a:xfrm>
            <a:custGeom>
              <a:avLst/>
              <a:gdLst/>
              <a:ahLst/>
              <a:cxnLst/>
              <a:rect l="0" t="0" r="0" b="0"/>
              <a:pathLst>
                <a:path w="185739" h="27486">
                  <a:moveTo>
                    <a:pt x="0" y="27485"/>
                  </a:moveTo>
                  <a:lnTo>
                    <a:pt x="17080" y="27485"/>
                  </a:lnTo>
                  <a:lnTo>
                    <a:pt x="21613" y="25369"/>
                  </a:lnTo>
                  <a:lnTo>
                    <a:pt x="26274" y="22576"/>
                  </a:lnTo>
                  <a:lnTo>
                    <a:pt x="33362" y="20211"/>
                  </a:lnTo>
                  <a:lnTo>
                    <a:pt x="41283" y="15629"/>
                  </a:lnTo>
                  <a:lnTo>
                    <a:pt x="76136" y="5986"/>
                  </a:lnTo>
                  <a:lnTo>
                    <a:pt x="93327" y="544"/>
                  </a:lnTo>
                  <a:lnTo>
                    <a:pt x="97937" y="0"/>
                  </a:lnTo>
                  <a:lnTo>
                    <a:pt x="105175" y="1512"/>
                  </a:lnTo>
                  <a:lnTo>
                    <a:pt x="111832" y="4036"/>
                  </a:lnTo>
                  <a:lnTo>
                    <a:pt x="145184" y="6003"/>
                  </a:lnTo>
                  <a:lnTo>
                    <a:pt x="179940" y="6054"/>
                  </a:lnTo>
                  <a:lnTo>
                    <a:pt x="185738" y="605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SMARTInkShape-2468"/>
            <p:cNvSpPr/>
            <p:nvPr/>
          </p:nvSpPr>
          <p:spPr>
            <a:xfrm>
              <a:off x="6743700" y="5757863"/>
              <a:ext cx="221457" cy="342898"/>
            </a:xfrm>
            <a:custGeom>
              <a:avLst/>
              <a:gdLst/>
              <a:ahLst/>
              <a:cxnLst/>
              <a:rect l="0" t="0" r="0" b="0"/>
              <a:pathLst>
                <a:path w="221457" h="342898">
                  <a:moveTo>
                    <a:pt x="50006" y="0"/>
                  </a:moveTo>
                  <a:lnTo>
                    <a:pt x="50006" y="3792"/>
                  </a:lnTo>
                  <a:lnTo>
                    <a:pt x="47889" y="7770"/>
                  </a:lnTo>
                  <a:lnTo>
                    <a:pt x="45096" y="12184"/>
                  </a:lnTo>
                  <a:lnTo>
                    <a:pt x="43524" y="19925"/>
                  </a:lnTo>
                  <a:lnTo>
                    <a:pt x="42265" y="31921"/>
                  </a:lnTo>
                  <a:lnTo>
                    <a:pt x="35604" y="64525"/>
                  </a:lnTo>
                  <a:lnTo>
                    <a:pt x="29657" y="93996"/>
                  </a:lnTo>
                  <a:lnTo>
                    <a:pt x="27995" y="126575"/>
                  </a:lnTo>
                  <a:lnTo>
                    <a:pt x="22963" y="156765"/>
                  </a:lnTo>
                  <a:lnTo>
                    <a:pt x="17942" y="185659"/>
                  </a:lnTo>
                  <a:lnTo>
                    <a:pt x="14769" y="219329"/>
                  </a:lnTo>
                  <a:lnTo>
                    <a:pt x="12313" y="237230"/>
                  </a:lnTo>
                  <a:lnTo>
                    <a:pt x="7446" y="272101"/>
                  </a:lnTo>
                  <a:lnTo>
                    <a:pt x="7234" y="280472"/>
                  </a:lnTo>
                  <a:lnTo>
                    <a:pt x="5067" y="285520"/>
                  </a:lnTo>
                  <a:lnTo>
                    <a:pt x="2253" y="290410"/>
                  </a:lnTo>
                  <a:lnTo>
                    <a:pt x="445" y="300017"/>
                  </a:lnTo>
                  <a:lnTo>
                    <a:pt x="0" y="335633"/>
                  </a:lnTo>
                  <a:lnTo>
                    <a:pt x="0" y="342891"/>
                  </a:lnTo>
                  <a:lnTo>
                    <a:pt x="3793" y="342897"/>
                  </a:lnTo>
                  <a:lnTo>
                    <a:pt x="4910" y="342103"/>
                  </a:lnTo>
                  <a:lnTo>
                    <a:pt x="5655" y="340782"/>
                  </a:lnTo>
                  <a:lnTo>
                    <a:pt x="6151" y="339107"/>
                  </a:lnTo>
                  <a:lnTo>
                    <a:pt x="8069" y="337989"/>
                  </a:lnTo>
                  <a:lnTo>
                    <a:pt x="17560" y="335624"/>
                  </a:lnTo>
                  <a:lnTo>
                    <a:pt x="28280" y="330232"/>
                  </a:lnTo>
                  <a:lnTo>
                    <a:pt x="30759" y="329692"/>
                  </a:lnTo>
                  <a:lnTo>
                    <a:pt x="45227" y="322556"/>
                  </a:lnTo>
                  <a:lnTo>
                    <a:pt x="59675" y="320888"/>
                  </a:lnTo>
                  <a:lnTo>
                    <a:pt x="69187" y="316623"/>
                  </a:lnTo>
                  <a:lnTo>
                    <a:pt x="80913" y="314212"/>
                  </a:lnTo>
                  <a:lnTo>
                    <a:pt x="90561" y="309617"/>
                  </a:lnTo>
                  <a:lnTo>
                    <a:pt x="124551" y="302335"/>
                  </a:lnTo>
                  <a:lnTo>
                    <a:pt x="159106" y="300077"/>
                  </a:lnTo>
                  <a:lnTo>
                    <a:pt x="192841" y="300038"/>
                  </a:lnTo>
                  <a:lnTo>
                    <a:pt x="221431" y="300037"/>
                  </a:lnTo>
                  <a:lnTo>
                    <a:pt x="221456" y="29289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SMARTInkShape-2469"/>
            <p:cNvSpPr/>
            <p:nvPr/>
          </p:nvSpPr>
          <p:spPr>
            <a:xfrm>
              <a:off x="7000875" y="6036494"/>
              <a:ext cx="7145" cy="7120"/>
            </a:xfrm>
            <a:custGeom>
              <a:avLst/>
              <a:gdLst/>
              <a:ahLst/>
              <a:cxnLst/>
              <a:rect l="0" t="0" r="0" b="0"/>
              <a:pathLst>
                <a:path w="7145" h="7120">
                  <a:moveTo>
                    <a:pt x="7144" y="7119"/>
                  </a:moveTo>
                  <a:lnTo>
                    <a:pt x="1" y="7119"/>
                  </a:lnTo>
                  <a:lnTo>
                    <a:pt x="0" y="269"/>
                  </a:lnTo>
                  <a:lnTo>
                    <a:pt x="6151" y="0"/>
                  </a:lnTo>
                  <a:lnTo>
                    <a:pt x="6482" y="78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8" name="SMARTInkShape-Group1088"/>
          <p:cNvGrpSpPr/>
          <p:nvPr/>
        </p:nvGrpSpPr>
        <p:grpSpPr>
          <a:xfrm>
            <a:off x="5750720" y="5643661"/>
            <a:ext cx="771525" cy="581711"/>
            <a:chOff x="5750720" y="5643661"/>
            <a:chExt cx="771525" cy="581711"/>
          </a:xfrm>
        </p:grpSpPr>
        <p:sp>
          <p:nvSpPr>
            <p:cNvPr id="382" name="SMARTInkShape-2470"/>
            <p:cNvSpPr/>
            <p:nvPr/>
          </p:nvSpPr>
          <p:spPr>
            <a:xfrm>
              <a:off x="5772150" y="5707855"/>
              <a:ext cx="14289" cy="428626"/>
            </a:xfrm>
            <a:custGeom>
              <a:avLst/>
              <a:gdLst/>
              <a:ahLst/>
              <a:cxnLst/>
              <a:rect l="0" t="0" r="0" b="0"/>
              <a:pathLst>
                <a:path w="14289" h="428626">
                  <a:moveTo>
                    <a:pt x="14288" y="0"/>
                  </a:moveTo>
                  <a:lnTo>
                    <a:pt x="14288" y="6851"/>
                  </a:lnTo>
                  <a:lnTo>
                    <a:pt x="9378" y="12790"/>
                  </a:lnTo>
                  <a:lnTo>
                    <a:pt x="1620" y="36398"/>
                  </a:lnTo>
                  <a:lnTo>
                    <a:pt x="213" y="65325"/>
                  </a:lnTo>
                  <a:lnTo>
                    <a:pt x="28" y="100149"/>
                  </a:lnTo>
                  <a:lnTo>
                    <a:pt x="5" y="134319"/>
                  </a:lnTo>
                  <a:lnTo>
                    <a:pt x="2" y="163006"/>
                  </a:lnTo>
                  <a:lnTo>
                    <a:pt x="1" y="195496"/>
                  </a:lnTo>
                  <a:lnTo>
                    <a:pt x="0" y="225584"/>
                  </a:lnTo>
                  <a:lnTo>
                    <a:pt x="0" y="254607"/>
                  </a:lnTo>
                  <a:lnTo>
                    <a:pt x="0" y="283314"/>
                  </a:lnTo>
                  <a:lnTo>
                    <a:pt x="0" y="311135"/>
                  </a:lnTo>
                  <a:lnTo>
                    <a:pt x="0" y="342270"/>
                  </a:lnTo>
                  <a:lnTo>
                    <a:pt x="794" y="372834"/>
                  </a:lnTo>
                  <a:lnTo>
                    <a:pt x="6850" y="408125"/>
                  </a:lnTo>
                  <a:lnTo>
                    <a:pt x="7145" y="4286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SMARTInkShape-2471"/>
            <p:cNvSpPr/>
            <p:nvPr/>
          </p:nvSpPr>
          <p:spPr>
            <a:xfrm>
              <a:off x="5750720" y="5643661"/>
              <a:ext cx="214311" cy="471390"/>
            </a:xfrm>
            <a:custGeom>
              <a:avLst/>
              <a:gdLst/>
              <a:ahLst/>
              <a:cxnLst/>
              <a:rect l="0" t="0" r="0" b="0"/>
              <a:pathLst>
                <a:path w="214311" h="471390">
                  <a:moveTo>
                    <a:pt x="0" y="192784"/>
                  </a:moveTo>
                  <a:lnTo>
                    <a:pt x="0" y="161465"/>
                  </a:lnTo>
                  <a:lnTo>
                    <a:pt x="0" y="128311"/>
                  </a:lnTo>
                  <a:lnTo>
                    <a:pt x="0" y="94245"/>
                  </a:lnTo>
                  <a:lnTo>
                    <a:pt x="793" y="66670"/>
                  </a:lnTo>
                  <a:lnTo>
                    <a:pt x="5702" y="54786"/>
                  </a:lnTo>
                  <a:lnTo>
                    <a:pt x="30966" y="19974"/>
                  </a:lnTo>
                  <a:lnTo>
                    <a:pt x="33605" y="14643"/>
                  </a:lnTo>
                  <a:lnTo>
                    <a:pt x="34309" y="12111"/>
                  </a:lnTo>
                  <a:lnTo>
                    <a:pt x="35573" y="10423"/>
                  </a:lnTo>
                  <a:lnTo>
                    <a:pt x="49329" y="3698"/>
                  </a:lnTo>
                  <a:lnTo>
                    <a:pt x="61307" y="651"/>
                  </a:lnTo>
                  <a:lnTo>
                    <a:pt x="73738" y="0"/>
                  </a:lnTo>
                  <a:lnTo>
                    <a:pt x="84730" y="3723"/>
                  </a:lnTo>
                  <a:lnTo>
                    <a:pt x="99566" y="14379"/>
                  </a:lnTo>
                  <a:lnTo>
                    <a:pt x="127085" y="43396"/>
                  </a:lnTo>
                  <a:lnTo>
                    <a:pt x="139501" y="66659"/>
                  </a:lnTo>
                  <a:lnTo>
                    <a:pt x="142578" y="100068"/>
                  </a:lnTo>
                  <a:lnTo>
                    <a:pt x="142847" y="135584"/>
                  </a:lnTo>
                  <a:lnTo>
                    <a:pt x="142078" y="166376"/>
                  </a:lnTo>
                  <a:lnTo>
                    <a:pt x="132930" y="190374"/>
                  </a:lnTo>
                  <a:lnTo>
                    <a:pt x="109528" y="225375"/>
                  </a:lnTo>
                  <a:lnTo>
                    <a:pt x="101596" y="233043"/>
                  </a:lnTo>
                  <a:lnTo>
                    <a:pt x="67532" y="253896"/>
                  </a:lnTo>
                  <a:lnTo>
                    <a:pt x="36174" y="265840"/>
                  </a:lnTo>
                  <a:lnTo>
                    <a:pt x="31158" y="268909"/>
                  </a:lnTo>
                  <a:lnTo>
                    <a:pt x="21470" y="270879"/>
                  </a:lnTo>
                  <a:lnTo>
                    <a:pt x="19075" y="271042"/>
                  </a:lnTo>
                  <a:lnTo>
                    <a:pt x="14299" y="273337"/>
                  </a:lnTo>
                  <a:lnTo>
                    <a:pt x="8556" y="277486"/>
                  </a:lnTo>
                  <a:lnTo>
                    <a:pt x="330" y="278481"/>
                  </a:lnTo>
                  <a:lnTo>
                    <a:pt x="28" y="284655"/>
                  </a:lnTo>
                  <a:lnTo>
                    <a:pt x="26396" y="318529"/>
                  </a:lnTo>
                  <a:lnTo>
                    <a:pt x="58828" y="351613"/>
                  </a:lnTo>
                  <a:lnTo>
                    <a:pt x="93352" y="386149"/>
                  </a:lnTo>
                  <a:lnTo>
                    <a:pt x="115830" y="406511"/>
                  </a:lnTo>
                  <a:lnTo>
                    <a:pt x="123711" y="412392"/>
                  </a:lnTo>
                  <a:lnTo>
                    <a:pt x="137354" y="426986"/>
                  </a:lnTo>
                  <a:lnTo>
                    <a:pt x="145183" y="433398"/>
                  </a:lnTo>
                  <a:lnTo>
                    <a:pt x="158793" y="448333"/>
                  </a:lnTo>
                  <a:lnTo>
                    <a:pt x="190416" y="468151"/>
                  </a:lnTo>
                  <a:lnTo>
                    <a:pt x="208164" y="471199"/>
                  </a:lnTo>
                  <a:lnTo>
                    <a:pt x="214310" y="47138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SMARTInkShape-2472"/>
            <p:cNvSpPr/>
            <p:nvPr/>
          </p:nvSpPr>
          <p:spPr>
            <a:xfrm>
              <a:off x="5936485" y="5725247"/>
              <a:ext cx="207138" cy="432245"/>
            </a:xfrm>
            <a:custGeom>
              <a:avLst/>
              <a:gdLst/>
              <a:ahLst/>
              <a:cxnLst/>
              <a:rect l="0" t="0" r="0" b="0"/>
              <a:pathLst>
                <a:path w="207138" h="432245">
                  <a:moveTo>
                    <a:pt x="107128" y="18328"/>
                  </a:moveTo>
                  <a:lnTo>
                    <a:pt x="103335" y="18328"/>
                  </a:lnTo>
                  <a:lnTo>
                    <a:pt x="102218" y="17534"/>
                  </a:lnTo>
                  <a:lnTo>
                    <a:pt x="101473" y="16211"/>
                  </a:lnTo>
                  <a:lnTo>
                    <a:pt x="100278" y="8385"/>
                  </a:lnTo>
                  <a:lnTo>
                    <a:pt x="99386" y="6937"/>
                  </a:lnTo>
                  <a:lnTo>
                    <a:pt x="97998" y="5971"/>
                  </a:lnTo>
                  <a:lnTo>
                    <a:pt x="92252" y="4613"/>
                  </a:lnTo>
                  <a:lnTo>
                    <a:pt x="90067" y="4422"/>
                  </a:lnTo>
                  <a:lnTo>
                    <a:pt x="88610" y="3501"/>
                  </a:lnTo>
                  <a:lnTo>
                    <a:pt x="87639" y="2093"/>
                  </a:lnTo>
                  <a:lnTo>
                    <a:pt x="86992" y="361"/>
                  </a:lnTo>
                  <a:lnTo>
                    <a:pt x="85766" y="0"/>
                  </a:lnTo>
                  <a:lnTo>
                    <a:pt x="84155" y="553"/>
                  </a:lnTo>
                  <a:lnTo>
                    <a:pt x="80249" y="2491"/>
                  </a:lnTo>
                  <a:lnTo>
                    <a:pt x="73587" y="4375"/>
                  </a:lnTo>
                  <a:lnTo>
                    <a:pt x="66587" y="8814"/>
                  </a:lnTo>
                  <a:lnTo>
                    <a:pt x="61857" y="10131"/>
                  </a:lnTo>
                  <a:lnTo>
                    <a:pt x="60278" y="11276"/>
                  </a:lnTo>
                  <a:lnTo>
                    <a:pt x="59227" y="12832"/>
                  </a:lnTo>
                  <a:lnTo>
                    <a:pt x="57263" y="16678"/>
                  </a:lnTo>
                  <a:lnTo>
                    <a:pt x="30910" y="51803"/>
                  </a:lnTo>
                  <a:lnTo>
                    <a:pt x="17432" y="78080"/>
                  </a:lnTo>
                  <a:lnTo>
                    <a:pt x="8790" y="111210"/>
                  </a:lnTo>
                  <a:lnTo>
                    <a:pt x="5495" y="125488"/>
                  </a:lnTo>
                  <a:lnTo>
                    <a:pt x="1608" y="139773"/>
                  </a:lnTo>
                  <a:lnTo>
                    <a:pt x="187" y="169287"/>
                  </a:lnTo>
                  <a:lnTo>
                    <a:pt x="0" y="204190"/>
                  </a:lnTo>
                  <a:lnTo>
                    <a:pt x="770" y="237574"/>
                  </a:lnTo>
                  <a:lnTo>
                    <a:pt x="5627" y="270039"/>
                  </a:lnTo>
                  <a:lnTo>
                    <a:pt x="10614" y="302999"/>
                  </a:lnTo>
                  <a:lnTo>
                    <a:pt x="19242" y="332440"/>
                  </a:lnTo>
                  <a:lnTo>
                    <a:pt x="27164" y="364551"/>
                  </a:lnTo>
                  <a:lnTo>
                    <a:pt x="38368" y="394439"/>
                  </a:lnTo>
                  <a:lnTo>
                    <a:pt x="52385" y="413186"/>
                  </a:lnTo>
                  <a:lnTo>
                    <a:pt x="66649" y="427865"/>
                  </a:lnTo>
                  <a:lnTo>
                    <a:pt x="71410" y="430532"/>
                  </a:lnTo>
                  <a:lnTo>
                    <a:pt x="80669" y="432034"/>
                  </a:lnTo>
                  <a:lnTo>
                    <a:pt x="84727" y="432244"/>
                  </a:lnTo>
                  <a:lnTo>
                    <a:pt x="91351" y="430362"/>
                  </a:lnTo>
                  <a:lnTo>
                    <a:pt x="102071" y="422685"/>
                  </a:lnTo>
                  <a:lnTo>
                    <a:pt x="119886" y="403403"/>
                  </a:lnTo>
                  <a:lnTo>
                    <a:pt x="137685" y="369801"/>
                  </a:lnTo>
                  <a:lnTo>
                    <a:pt x="148461" y="352391"/>
                  </a:lnTo>
                  <a:lnTo>
                    <a:pt x="166260" y="316727"/>
                  </a:lnTo>
                  <a:lnTo>
                    <a:pt x="185256" y="283130"/>
                  </a:lnTo>
                  <a:lnTo>
                    <a:pt x="199956" y="248460"/>
                  </a:lnTo>
                  <a:lnTo>
                    <a:pt x="205721" y="231973"/>
                  </a:lnTo>
                  <a:lnTo>
                    <a:pt x="207124" y="197072"/>
                  </a:lnTo>
                  <a:lnTo>
                    <a:pt x="207137" y="187426"/>
                  </a:lnTo>
                  <a:lnTo>
                    <a:pt x="206344" y="185829"/>
                  </a:lnTo>
                  <a:lnTo>
                    <a:pt x="205022" y="184764"/>
                  </a:lnTo>
                  <a:lnTo>
                    <a:pt x="201436" y="182787"/>
                  </a:lnTo>
                  <a:lnTo>
                    <a:pt x="197196" y="179262"/>
                  </a:lnTo>
                  <a:lnTo>
                    <a:pt x="194955" y="178799"/>
                  </a:lnTo>
                  <a:lnTo>
                    <a:pt x="192666" y="179284"/>
                  </a:lnTo>
                  <a:lnTo>
                    <a:pt x="188007" y="181145"/>
                  </a:lnTo>
                  <a:lnTo>
                    <a:pt x="172380" y="186231"/>
                  </a:lnTo>
                  <a:lnTo>
                    <a:pt x="157574" y="197081"/>
                  </a:lnTo>
                  <a:lnTo>
                    <a:pt x="121860" y="232200"/>
                  </a:lnTo>
                  <a:lnTo>
                    <a:pt x="110361" y="244489"/>
                  </a:lnTo>
                  <a:lnTo>
                    <a:pt x="108565" y="249284"/>
                  </a:lnTo>
                  <a:lnTo>
                    <a:pt x="107292" y="250880"/>
                  </a:lnTo>
                  <a:lnTo>
                    <a:pt x="100316" y="253947"/>
                  </a:lnTo>
                  <a:lnTo>
                    <a:pt x="99985" y="2469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SMARTInkShape-2473"/>
            <p:cNvSpPr/>
            <p:nvPr/>
          </p:nvSpPr>
          <p:spPr>
            <a:xfrm>
              <a:off x="6422429" y="5772150"/>
              <a:ext cx="21235" cy="357189"/>
            </a:xfrm>
            <a:custGeom>
              <a:avLst/>
              <a:gdLst/>
              <a:ahLst/>
              <a:cxnLst/>
              <a:rect l="0" t="0" r="0" b="0"/>
              <a:pathLst>
                <a:path w="21235" h="357189">
                  <a:moveTo>
                    <a:pt x="21234" y="0"/>
                  </a:moveTo>
                  <a:lnTo>
                    <a:pt x="15083" y="6152"/>
                  </a:lnTo>
                  <a:lnTo>
                    <a:pt x="14384" y="10642"/>
                  </a:lnTo>
                  <a:lnTo>
                    <a:pt x="13492" y="11857"/>
                  </a:lnTo>
                  <a:lnTo>
                    <a:pt x="10385" y="13207"/>
                  </a:lnTo>
                  <a:lnTo>
                    <a:pt x="9238" y="15155"/>
                  </a:lnTo>
                  <a:lnTo>
                    <a:pt x="7399" y="29687"/>
                  </a:lnTo>
                  <a:lnTo>
                    <a:pt x="4869" y="65019"/>
                  </a:lnTo>
                  <a:lnTo>
                    <a:pt x="803" y="93012"/>
                  </a:lnTo>
                  <a:lnTo>
                    <a:pt x="0" y="127175"/>
                  </a:lnTo>
                  <a:lnTo>
                    <a:pt x="655" y="155068"/>
                  </a:lnTo>
                  <a:lnTo>
                    <a:pt x="4729" y="183441"/>
                  </a:lnTo>
                  <a:lnTo>
                    <a:pt x="6289" y="211956"/>
                  </a:lnTo>
                  <a:lnTo>
                    <a:pt x="6751" y="239719"/>
                  </a:lnTo>
                  <a:lnTo>
                    <a:pt x="6908" y="270836"/>
                  </a:lnTo>
                  <a:lnTo>
                    <a:pt x="9051" y="292708"/>
                  </a:lnTo>
                  <a:lnTo>
                    <a:pt x="13647" y="327969"/>
                  </a:lnTo>
                  <a:lnTo>
                    <a:pt x="14091" y="3571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SMARTInkShape-2474"/>
            <p:cNvSpPr/>
            <p:nvPr/>
          </p:nvSpPr>
          <p:spPr>
            <a:xfrm>
              <a:off x="6372225" y="5915025"/>
              <a:ext cx="150020" cy="14289"/>
            </a:xfrm>
            <a:custGeom>
              <a:avLst/>
              <a:gdLst/>
              <a:ahLst/>
              <a:cxnLst/>
              <a:rect l="0" t="0" r="0" b="0"/>
              <a:pathLst>
                <a:path w="150020" h="14289">
                  <a:moveTo>
                    <a:pt x="0" y="0"/>
                  </a:moveTo>
                  <a:lnTo>
                    <a:pt x="0" y="7145"/>
                  </a:lnTo>
                  <a:lnTo>
                    <a:pt x="9943" y="7145"/>
                  </a:lnTo>
                  <a:lnTo>
                    <a:pt x="11391" y="6350"/>
                  </a:lnTo>
                  <a:lnTo>
                    <a:pt x="12357" y="5027"/>
                  </a:lnTo>
                  <a:lnTo>
                    <a:pt x="13000" y="3352"/>
                  </a:lnTo>
                  <a:lnTo>
                    <a:pt x="14223" y="2234"/>
                  </a:lnTo>
                  <a:lnTo>
                    <a:pt x="17698" y="993"/>
                  </a:lnTo>
                  <a:lnTo>
                    <a:pt x="51403" y="8"/>
                  </a:lnTo>
                  <a:lnTo>
                    <a:pt x="84435" y="0"/>
                  </a:lnTo>
                  <a:lnTo>
                    <a:pt x="111836" y="794"/>
                  </a:lnTo>
                  <a:lnTo>
                    <a:pt x="132611" y="6482"/>
                  </a:lnTo>
                  <a:lnTo>
                    <a:pt x="141367" y="7057"/>
                  </a:lnTo>
                  <a:lnTo>
                    <a:pt x="150019" y="142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SMARTInkShape-2475"/>
            <p:cNvSpPr/>
            <p:nvPr/>
          </p:nvSpPr>
          <p:spPr>
            <a:xfrm>
              <a:off x="6136480" y="5686461"/>
              <a:ext cx="199695" cy="538911"/>
            </a:xfrm>
            <a:custGeom>
              <a:avLst/>
              <a:gdLst/>
              <a:ahLst/>
              <a:cxnLst/>
              <a:rect l="0" t="0" r="0" b="0"/>
              <a:pathLst>
                <a:path w="199695" h="538911">
                  <a:moveTo>
                    <a:pt x="0" y="21394"/>
                  </a:moveTo>
                  <a:lnTo>
                    <a:pt x="6152" y="21394"/>
                  </a:lnTo>
                  <a:lnTo>
                    <a:pt x="6483" y="22189"/>
                  </a:lnTo>
                  <a:lnTo>
                    <a:pt x="7142" y="57447"/>
                  </a:lnTo>
                  <a:lnTo>
                    <a:pt x="9260" y="73617"/>
                  </a:lnTo>
                  <a:lnTo>
                    <a:pt x="13627" y="108205"/>
                  </a:lnTo>
                  <a:lnTo>
                    <a:pt x="16275" y="143524"/>
                  </a:lnTo>
                  <a:lnTo>
                    <a:pt x="19904" y="171617"/>
                  </a:lnTo>
                  <a:lnTo>
                    <a:pt x="24923" y="205762"/>
                  </a:lnTo>
                  <a:lnTo>
                    <a:pt x="28648" y="241140"/>
                  </a:lnTo>
                  <a:lnTo>
                    <a:pt x="33272" y="269244"/>
                  </a:lnTo>
                  <a:lnTo>
                    <a:pt x="35789" y="297679"/>
                  </a:lnTo>
                  <a:lnTo>
                    <a:pt x="40414" y="325419"/>
                  </a:lnTo>
                  <a:lnTo>
                    <a:pt x="44497" y="356528"/>
                  </a:lnTo>
                  <a:lnTo>
                    <a:pt x="50076" y="391994"/>
                  </a:lnTo>
                  <a:lnTo>
                    <a:pt x="56936" y="427416"/>
                  </a:lnTo>
                  <a:lnTo>
                    <a:pt x="57056" y="431507"/>
                  </a:lnTo>
                  <a:lnTo>
                    <a:pt x="57881" y="432916"/>
                  </a:lnTo>
                  <a:lnTo>
                    <a:pt x="59226" y="433855"/>
                  </a:lnTo>
                  <a:lnTo>
                    <a:pt x="63294" y="435362"/>
                  </a:lnTo>
                  <a:lnTo>
                    <a:pt x="63628" y="434692"/>
                  </a:lnTo>
                  <a:lnTo>
                    <a:pt x="63999" y="431831"/>
                  </a:lnTo>
                  <a:lnTo>
                    <a:pt x="62047" y="427913"/>
                  </a:lnTo>
                  <a:lnTo>
                    <a:pt x="60415" y="425757"/>
                  </a:lnTo>
                  <a:lnTo>
                    <a:pt x="58602" y="419128"/>
                  </a:lnTo>
                  <a:lnTo>
                    <a:pt x="57236" y="384180"/>
                  </a:lnTo>
                  <a:lnTo>
                    <a:pt x="49392" y="349804"/>
                  </a:lnTo>
                  <a:lnTo>
                    <a:pt x="42930" y="314262"/>
                  </a:lnTo>
                  <a:lnTo>
                    <a:pt x="36826" y="278567"/>
                  </a:lnTo>
                  <a:lnTo>
                    <a:pt x="31029" y="245085"/>
                  </a:lnTo>
                  <a:lnTo>
                    <a:pt x="26945" y="212601"/>
                  </a:lnTo>
                  <a:lnTo>
                    <a:pt x="22522" y="179638"/>
                  </a:lnTo>
                  <a:lnTo>
                    <a:pt x="20854" y="149403"/>
                  </a:lnTo>
                  <a:lnTo>
                    <a:pt x="17380" y="123705"/>
                  </a:lnTo>
                  <a:lnTo>
                    <a:pt x="20742" y="89784"/>
                  </a:lnTo>
                  <a:lnTo>
                    <a:pt x="23459" y="58829"/>
                  </a:lnTo>
                  <a:lnTo>
                    <a:pt x="32069" y="27669"/>
                  </a:lnTo>
                  <a:lnTo>
                    <a:pt x="39908" y="16931"/>
                  </a:lnTo>
                  <a:lnTo>
                    <a:pt x="44397" y="7167"/>
                  </a:lnTo>
                  <a:lnTo>
                    <a:pt x="46267" y="4766"/>
                  </a:lnTo>
                  <a:lnTo>
                    <a:pt x="52578" y="2098"/>
                  </a:lnTo>
                  <a:lnTo>
                    <a:pt x="84677" y="0"/>
                  </a:lnTo>
                  <a:lnTo>
                    <a:pt x="98027" y="3767"/>
                  </a:lnTo>
                  <a:lnTo>
                    <a:pt x="111056" y="12151"/>
                  </a:lnTo>
                  <a:lnTo>
                    <a:pt x="118808" y="19891"/>
                  </a:lnTo>
                  <a:lnTo>
                    <a:pt x="144254" y="54860"/>
                  </a:lnTo>
                  <a:lnTo>
                    <a:pt x="153791" y="73808"/>
                  </a:lnTo>
                  <a:lnTo>
                    <a:pt x="161777" y="108063"/>
                  </a:lnTo>
                  <a:lnTo>
                    <a:pt x="163974" y="142963"/>
                  </a:lnTo>
                  <a:lnTo>
                    <a:pt x="162146" y="178574"/>
                  </a:lnTo>
                  <a:lnTo>
                    <a:pt x="155484" y="213650"/>
                  </a:lnTo>
                  <a:lnTo>
                    <a:pt x="149522" y="226262"/>
                  </a:lnTo>
                  <a:lnTo>
                    <a:pt x="127171" y="251249"/>
                  </a:lnTo>
                  <a:lnTo>
                    <a:pt x="121874" y="254521"/>
                  </a:lnTo>
                  <a:lnTo>
                    <a:pt x="104686" y="262498"/>
                  </a:lnTo>
                  <a:lnTo>
                    <a:pt x="95930" y="268428"/>
                  </a:lnTo>
                  <a:lnTo>
                    <a:pt x="88309" y="270538"/>
                  </a:lnTo>
                  <a:lnTo>
                    <a:pt x="64324" y="271427"/>
                  </a:lnTo>
                  <a:lnTo>
                    <a:pt x="68096" y="267634"/>
                  </a:lnTo>
                  <a:lnTo>
                    <a:pt x="72070" y="265772"/>
                  </a:lnTo>
                  <a:lnTo>
                    <a:pt x="105673" y="264294"/>
                  </a:lnTo>
                  <a:lnTo>
                    <a:pt x="108549" y="264291"/>
                  </a:lnTo>
                  <a:lnTo>
                    <a:pt x="113861" y="266403"/>
                  </a:lnTo>
                  <a:lnTo>
                    <a:pt x="116389" y="268077"/>
                  </a:lnTo>
                  <a:lnTo>
                    <a:pt x="131853" y="272353"/>
                  </a:lnTo>
                  <a:lnTo>
                    <a:pt x="166580" y="298283"/>
                  </a:lnTo>
                  <a:lnTo>
                    <a:pt x="188023" y="327307"/>
                  </a:lnTo>
                  <a:lnTo>
                    <a:pt x="197509" y="353116"/>
                  </a:lnTo>
                  <a:lnTo>
                    <a:pt x="199694" y="376298"/>
                  </a:lnTo>
                  <a:lnTo>
                    <a:pt x="194258" y="400180"/>
                  </a:lnTo>
                  <a:lnTo>
                    <a:pt x="187656" y="423123"/>
                  </a:lnTo>
                  <a:lnTo>
                    <a:pt x="184191" y="441257"/>
                  </a:lnTo>
                  <a:lnTo>
                    <a:pt x="165661" y="476964"/>
                  </a:lnTo>
                  <a:lnTo>
                    <a:pt x="141567" y="511837"/>
                  </a:lnTo>
                  <a:lnTo>
                    <a:pt x="126272" y="529377"/>
                  </a:lnTo>
                  <a:lnTo>
                    <a:pt x="108450" y="538699"/>
                  </a:lnTo>
                  <a:lnTo>
                    <a:pt x="99529" y="538910"/>
                  </a:lnTo>
                  <a:lnTo>
                    <a:pt x="80868" y="532578"/>
                  </a:lnTo>
                  <a:lnTo>
                    <a:pt x="59965" y="516650"/>
                  </a:lnTo>
                  <a:lnTo>
                    <a:pt x="50008" y="50002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8" name="SMARTInkShape-Group1089"/>
          <p:cNvGrpSpPr/>
          <p:nvPr/>
        </p:nvGrpSpPr>
        <p:grpSpPr>
          <a:xfrm>
            <a:off x="5736430" y="4064794"/>
            <a:ext cx="1185767" cy="1685927"/>
            <a:chOff x="5736430" y="4064794"/>
            <a:chExt cx="1185767" cy="1685927"/>
          </a:xfrm>
        </p:grpSpPr>
        <p:sp>
          <p:nvSpPr>
            <p:cNvPr id="389" name="SMARTInkShape-2476"/>
            <p:cNvSpPr/>
            <p:nvPr/>
          </p:nvSpPr>
          <p:spPr>
            <a:xfrm>
              <a:off x="6265077" y="4064794"/>
              <a:ext cx="157154" cy="1685927"/>
            </a:xfrm>
            <a:custGeom>
              <a:avLst/>
              <a:gdLst/>
              <a:ahLst/>
              <a:cxnLst/>
              <a:rect l="0" t="0" r="0" b="0"/>
              <a:pathLst>
                <a:path w="157154" h="1685927">
                  <a:moveTo>
                    <a:pt x="35711" y="0"/>
                  </a:moveTo>
                  <a:lnTo>
                    <a:pt x="31918" y="0"/>
                  </a:lnTo>
                  <a:lnTo>
                    <a:pt x="30801" y="794"/>
                  </a:lnTo>
                  <a:lnTo>
                    <a:pt x="30056" y="2116"/>
                  </a:lnTo>
                  <a:lnTo>
                    <a:pt x="27969" y="12185"/>
                  </a:lnTo>
                  <a:lnTo>
                    <a:pt x="24862" y="16793"/>
                  </a:lnTo>
                  <a:lnTo>
                    <a:pt x="19759" y="48366"/>
                  </a:lnTo>
                  <a:lnTo>
                    <a:pt x="13785" y="78095"/>
                  </a:lnTo>
                  <a:lnTo>
                    <a:pt x="9106" y="111245"/>
                  </a:lnTo>
                  <a:lnTo>
                    <a:pt x="7218" y="137548"/>
                  </a:lnTo>
                  <a:lnTo>
                    <a:pt x="3732" y="165114"/>
                  </a:lnTo>
                  <a:lnTo>
                    <a:pt x="1654" y="195357"/>
                  </a:lnTo>
                  <a:lnTo>
                    <a:pt x="730" y="227319"/>
                  </a:lnTo>
                  <a:lnTo>
                    <a:pt x="320" y="260045"/>
                  </a:lnTo>
                  <a:lnTo>
                    <a:pt x="137" y="295227"/>
                  </a:lnTo>
                  <a:lnTo>
                    <a:pt x="89" y="313500"/>
                  </a:lnTo>
                  <a:lnTo>
                    <a:pt x="57" y="332031"/>
                  </a:lnTo>
                  <a:lnTo>
                    <a:pt x="35" y="350735"/>
                  </a:lnTo>
                  <a:lnTo>
                    <a:pt x="21" y="369555"/>
                  </a:lnTo>
                  <a:lnTo>
                    <a:pt x="11" y="388451"/>
                  </a:lnTo>
                  <a:lnTo>
                    <a:pt x="5" y="407399"/>
                  </a:lnTo>
                  <a:lnTo>
                    <a:pt x="0" y="426380"/>
                  </a:lnTo>
                  <a:lnTo>
                    <a:pt x="791" y="445385"/>
                  </a:lnTo>
                  <a:lnTo>
                    <a:pt x="2112" y="464404"/>
                  </a:lnTo>
                  <a:lnTo>
                    <a:pt x="3787" y="483434"/>
                  </a:lnTo>
                  <a:lnTo>
                    <a:pt x="4903" y="503264"/>
                  </a:lnTo>
                  <a:lnTo>
                    <a:pt x="5646" y="523628"/>
                  </a:lnTo>
                  <a:lnTo>
                    <a:pt x="6143" y="544348"/>
                  </a:lnTo>
                  <a:lnTo>
                    <a:pt x="7268" y="564511"/>
                  </a:lnTo>
                  <a:lnTo>
                    <a:pt x="8811" y="584303"/>
                  </a:lnTo>
                  <a:lnTo>
                    <a:pt x="10634" y="603848"/>
                  </a:lnTo>
                  <a:lnTo>
                    <a:pt x="12643" y="624021"/>
                  </a:lnTo>
                  <a:lnTo>
                    <a:pt x="14776" y="644614"/>
                  </a:lnTo>
                  <a:lnTo>
                    <a:pt x="16991" y="665486"/>
                  </a:lnTo>
                  <a:lnTo>
                    <a:pt x="18469" y="686545"/>
                  </a:lnTo>
                  <a:lnTo>
                    <a:pt x="19453" y="707728"/>
                  </a:lnTo>
                  <a:lnTo>
                    <a:pt x="20110" y="728994"/>
                  </a:lnTo>
                  <a:lnTo>
                    <a:pt x="21342" y="750314"/>
                  </a:lnTo>
                  <a:lnTo>
                    <a:pt x="22956" y="771672"/>
                  </a:lnTo>
                  <a:lnTo>
                    <a:pt x="24826" y="793054"/>
                  </a:lnTo>
                  <a:lnTo>
                    <a:pt x="26867" y="814453"/>
                  </a:lnTo>
                  <a:lnTo>
                    <a:pt x="29021" y="835862"/>
                  </a:lnTo>
                  <a:lnTo>
                    <a:pt x="31251" y="857279"/>
                  </a:lnTo>
                  <a:lnTo>
                    <a:pt x="33531" y="878700"/>
                  </a:lnTo>
                  <a:lnTo>
                    <a:pt x="35845" y="900125"/>
                  </a:lnTo>
                  <a:lnTo>
                    <a:pt x="38181" y="921552"/>
                  </a:lnTo>
                  <a:lnTo>
                    <a:pt x="40533" y="942981"/>
                  </a:lnTo>
                  <a:lnTo>
                    <a:pt x="42895" y="964410"/>
                  </a:lnTo>
                  <a:lnTo>
                    <a:pt x="45262" y="985840"/>
                  </a:lnTo>
                  <a:lnTo>
                    <a:pt x="47635" y="1007270"/>
                  </a:lnTo>
                  <a:lnTo>
                    <a:pt x="50010" y="1028701"/>
                  </a:lnTo>
                  <a:lnTo>
                    <a:pt x="52387" y="1050132"/>
                  </a:lnTo>
                  <a:lnTo>
                    <a:pt x="54766" y="1070769"/>
                  </a:lnTo>
                  <a:lnTo>
                    <a:pt x="57145" y="1090877"/>
                  </a:lnTo>
                  <a:lnTo>
                    <a:pt x="59525" y="1110633"/>
                  </a:lnTo>
                  <a:lnTo>
                    <a:pt x="61906" y="1130153"/>
                  </a:lnTo>
                  <a:lnTo>
                    <a:pt x="64287" y="1149516"/>
                  </a:lnTo>
                  <a:lnTo>
                    <a:pt x="66668" y="1168776"/>
                  </a:lnTo>
                  <a:lnTo>
                    <a:pt x="69049" y="1187965"/>
                  </a:lnTo>
                  <a:lnTo>
                    <a:pt x="71430" y="1207108"/>
                  </a:lnTo>
                  <a:lnTo>
                    <a:pt x="73811" y="1226219"/>
                  </a:lnTo>
                  <a:lnTo>
                    <a:pt x="76193" y="1244518"/>
                  </a:lnTo>
                  <a:lnTo>
                    <a:pt x="80953" y="1279665"/>
                  </a:lnTo>
                  <a:lnTo>
                    <a:pt x="85718" y="1313806"/>
                  </a:lnTo>
                  <a:lnTo>
                    <a:pt x="90478" y="1346707"/>
                  </a:lnTo>
                  <a:lnTo>
                    <a:pt x="95243" y="1377205"/>
                  </a:lnTo>
                  <a:lnTo>
                    <a:pt x="100003" y="1406635"/>
                  </a:lnTo>
                  <a:lnTo>
                    <a:pt x="104768" y="1435590"/>
                  </a:lnTo>
                  <a:lnTo>
                    <a:pt x="109528" y="1464334"/>
                  </a:lnTo>
                  <a:lnTo>
                    <a:pt x="114293" y="1490867"/>
                  </a:lnTo>
                  <a:lnTo>
                    <a:pt x="119053" y="1516682"/>
                  </a:lnTo>
                  <a:lnTo>
                    <a:pt x="123818" y="1544031"/>
                  </a:lnTo>
                  <a:lnTo>
                    <a:pt x="128578" y="1569944"/>
                  </a:lnTo>
                  <a:lnTo>
                    <a:pt x="133343" y="1594690"/>
                  </a:lnTo>
                  <a:lnTo>
                    <a:pt x="140486" y="1629348"/>
                  </a:lnTo>
                  <a:lnTo>
                    <a:pt x="149863" y="1663476"/>
                  </a:lnTo>
                  <a:lnTo>
                    <a:pt x="157153" y="168592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SMARTInkShape-2477"/>
            <p:cNvSpPr/>
            <p:nvPr/>
          </p:nvSpPr>
          <p:spPr>
            <a:xfrm>
              <a:off x="6022180" y="4179094"/>
              <a:ext cx="57151" cy="1506366"/>
            </a:xfrm>
            <a:custGeom>
              <a:avLst/>
              <a:gdLst/>
              <a:ahLst/>
              <a:cxnLst/>
              <a:rect l="0" t="0" r="0" b="0"/>
              <a:pathLst>
                <a:path w="57151" h="1506366">
                  <a:moveTo>
                    <a:pt x="0" y="0"/>
                  </a:moveTo>
                  <a:lnTo>
                    <a:pt x="0" y="33792"/>
                  </a:lnTo>
                  <a:lnTo>
                    <a:pt x="0" y="67097"/>
                  </a:lnTo>
                  <a:lnTo>
                    <a:pt x="0" y="95816"/>
                  </a:lnTo>
                  <a:lnTo>
                    <a:pt x="0" y="127344"/>
                  </a:lnTo>
                  <a:lnTo>
                    <a:pt x="0" y="161027"/>
                  </a:lnTo>
                  <a:lnTo>
                    <a:pt x="0" y="186661"/>
                  </a:lnTo>
                  <a:lnTo>
                    <a:pt x="0" y="211283"/>
                  </a:lnTo>
                  <a:lnTo>
                    <a:pt x="0" y="237572"/>
                  </a:lnTo>
                  <a:lnTo>
                    <a:pt x="0" y="265131"/>
                  </a:lnTo>
                  <a:lnTo>
                    <a:pt x="0" y="293255"/>
                  </a:lnTo>
                  <a:lnTo>
                    <a:pt x="0" y="323746"/>
                  </a:lnTo>
                  <a:lnTo>
                    <a:pt x="0" y="355818"/>
                  </a:lnTo>
                  <a:lnTo>
                    <a:pt x="0" y="388593"/>
                  </a:lnTo>
                  <a:lnTo>
                    <a:pt x="2118" y="421681"/>
                  </a:lnTo>
                  <a:lnTo>
                    <a:pt x="4911" y="455701"/>
                  </a:lnTo>
                  <a:lnTo>
                    <a:pt x="5656" y="473663"/>
                  </a:lnTo>
                  <a:lnTo>
                    <a:pt x="6152" y="491988"/>
                  </a:lnTo>
                  <a:lnTo>
                    <a:pt x="6483" y="510554"/>
                  </a:lnTo>
                  <a:lnTo>
                    <a:pt x="6704" y="529282"/>
                  </a:lnTo>
                  <a:lnTo>
                    <a:pt x="6851" y="548117"/>
                  </a:lnTo>
                  <a:lnTo>
                    <a:pt x="6949" y="567024"/>
                  </a:lnTo>
                  <a:lnTo>
                    <a:pt x="7014" y="585978"/>
                  </a:lnTo>
                  <a:lnTo>
                    <a:pt x="7058" y="604964"/>
                  </a:lnTo>
                  <a:lnTo>
                    <a:pt x="7087" y="623972"/>
                  </a:lnTo>
                  <a:lnTo>
                    <a:pt x="7106" y="642994"/>
                  </a:lnTo>
                  <a:lnTo>
                    <a:pt x="7119" y="662025"/>
                  </a:lnTo>
                  <a:lnTo>
                    <a:pt x="7128" y="681062"/>
                  </a:lnTo>
                  <a:lnTo>
                    <a:pt x="7133" y="700104"/>
                  </a:lnTo>
                  <a:lnTo>
                    <a:pt x="7137" y="719148"/>
                  </a:lnTo>
                  <a:lnTo>
                    <a:pt x="7933" y="738988"/>
                  </a:lnTo>
                  <a:lnTo>
                    <a:pt x="9258" y="759359"/>
                  </a:lnTo>
                  <a:lnTo>
                    <a:pt x="10935" y="780083"/>
                  </a:lnTo>
                  <a:lnTo>
                    <a:pt x="12053" y="800249"/>
                  </a:lnTo>
                  <a:lnTo>
                    <a:pt x="12798" y="820043"/>
                  </a:lnTo>
                  <a:lnTo>
                    <a:pt x="13295" y="839589"/>
                  </a:lnTo>
                  <a:lnTo>
                    <a:pt x="13626" y="859764"/>
                  </a:lnTo>
                  <a:lnTo>
                    <a:pt x="13847" y="880357"/>
                  </a:lnTo>
                  <a:lnTo>
                    <a:pt x="13994" y="901230"/>
                  </a:lnTo>
                  <a:lnTo>
                    <a:pt x="14092" y="921495"/>
                  </a:lnTo>
                  <a:lnTo>
                    <a:pt x="14158" y="941355"/>
                  </a:lnTo>
                  <a:lnTo>
                    <a:pt x="14202" y="960945"/>
                  </a:lnTo>
                  <a:lnTo>
                    <a:pt x="14231" y="979561"/>
                  </a:lnTo>
                  <a:lnTo>
                    <a:pt x="14263" y="1015062"/>
                  </a:lnTo>
                  <a:lnTo>
                    <a:pt x="15065" y="1033102"/>
                  </a:lnTo>
                  <a:lnTo>
                    <a:pt x="16394" y="1051478"/>
                  </a:lnTo>
                  <a:lnTo>
                    <a:pt x="18073" y="1070079"/>
                  </a:lnTo>
                  <a:lnTo>
                    <a:pt x="19940" y="1105564"/>
                  </a:lnTo>
                  <a:lnTo>
                    <a:pt x="21563" y="1139062"/>
                  </a:lnTo>
                  <a:lnTo>
                    <a:pt x="24930" y="1169824"/>
                  </a:lnTo>
                  <a:lnTo>
                    <a:pt x="26956" y="1199372"/>
                  </a:lnTo>
                  <a:lnTo>
                    <a:pt x="27856" y="1228379"/>
                  </a:lnTo>
                  <a:lnTo>
                    <a:pt x="28256" y="1257145"/>
                  </a:lnTo>
                  <a:lnTo>
                    <a:pt x="30551" y="1285807"/>
                  </a:lnTo>
                  <a:lnTo>
                    <a:pt x="33422" y="1313626"/>
                  </a:lnTo>
                  <a:lnTo>
                    <a:pt x="34699" y="1339219"/>
                  </a:lnTo>
                  <a:lnTo>
                    <a:pt x="35418" y="1372148"/>
                  </a:lnTo>
                  <a:lnTo>
                    <a:pt x="35630" y="1405805"/>
                  </a:lnTo>
                  <a:lnTo>
                    <a:pt x="40612" y="1441327"/>
                  </a:lnTo>
                  <a:lnTo>
                    <a:pt x="44537" y="1471274"/>
                  </a:lnTo>
                  <a:lnTo>
                    <a:pt x="49687" y="1504072"/>
                  </a:lnTo>
                  <a:lnTo>
                    <a:pt x="50588" y="1505158"/>
                  </a:lnTo>
                  <a:lnTo>
                    <a:pt x="53705" y="1506365"/>
                  </a:lnTo>
                  <a:lnTo>
                    <a:pt x="54854" y="1505893"/>
                  </a:lnTo>
                  <a:lnTo>
                    <a:pt x="55620" y="1504785"/>
                  </a:lnTo>
                  <a:lnTo>
                    <a:pt x="56849" y="1501095"/>
                  </a:lnTo>
                  <a:lnTo>
                    <a:pt x="57150" y="14930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SMARTInkShape-2478"/>
            <p:cNvSpPr/>
            <p:nvPr/>
          </p:nvSpPr>
          <p:spPr>
            <a:xfrm>
              <a:off x="5829300" y="4174978"/>
              <a:ext cx="1092897" cy="1447153"/>
            </a:xfrm>
            <a:custGeom>
              <a:avLst/>
              <a:gdLst/>
              <a:ahLst/>
              <a:cxnLst/>
              <a:rect l="0" t="0" r="0" b="0"/>
              <a:pathLst>
                <a:path w="1092897" h="1447153">
                  <a:moveTo>
                    <a:pt x="14288" y="11260"/>
                  </a:moveTo>
                  <a:lnTo>
                    <a:pt x="18080" y="11260"/>
                  </a:lnTo>
                  <a:lnTo>
                    <a:pt x="22058" y="9143"/>
                  </a:lnTo>
                  <a:lnTo>
                    <a:pt x="26472" y="6350"/>
                  </a:lnTo>
                  <a:lnTo>
                    <a:pt x="34213" y="4778"/>
                  </a:lnTo>
                  <a:lnTo>
                    <a:pt x="69183" y="4142"/>
                  </a:lnTo>
                  <a:lnTo>
                    <a:pt x="103793" y="4118"/>
                  </a:lnTo>
                  <a:lnTo>
                    <a:pt x="136229" y="4116"/>
                  </a:lnTo>
                  <a:lnTo>
                    <a:pt x="164405" y="4116"/>
                  </a:lnTo>
                  <a:lnTo>
                    <a:pt x="198604" y="4116"/>
                  </a:lnTo>
                  <a:lnTo>
                    <a:pt x="226503" y="4116"/>
                  </a:lnTo>
                  <a:lnTo>
                    <a:pt x="254878" y="4116"/>
                  </a:lnTo>
                  <a:lnTo>
                    <a:pt x="284187" y="4116"/>
                  </a:lnTo>
                  <a:lnTo>
                    <a:pt x="316861" y="3322"/>
                  </a:lnTo>
                  <a:lnTo>
                    <a:pt x="347796" y="0"/>
                  </a:lnTo>
                  <a:lnTo>
                    <a:pt x="381745" y="2543"/>
                  </a:lnTo>
                  <a:lnTo>
                    <a:pt x="416940" y="3650"/>
                  </a:lnTo>
                  <a:lnTo>
                    <a:pt x="452503" y="3978"/>
                  </a:lnTo>
                  <a:lnTo>
                    <a:pt x="487382" y="4868"/>
                  </a:lnTo>
                  <a:lnTo>
                    <a:pt x="518971" y="9013"/>
                  </a:lnTo>
                  <a:lnTo>
                    <a:pt x="553114" y="10594"/>
                  </a:lnTo>
                  <a:lnTo>
                    <a:pt x="588365" y="11856"/>
                  </a:lnTo>
                  <a:lnTo>
                    <a:pt x="623946" y="16111"/>
                  </a:lnTo>
                  <a:lnTo>
                    <a:pt x="658830" y="18518"/>
                  </a:lnTo>
                  <a:lnTo>
                    <a:pt x="689627" y="23111"/>
                  </a:lnTo>
                  <a:lnTo>
                    <a:pt x="718860" y="24825"/>
                  </a:lnTo>
                  <a:lnTo>
                    <a:pt x="746837" y="26127"/>
                  </a:lnTo>
                  <a:lnTo>
                    <a:pt x="780142" y="33276"/>
                  </a:lnTo>
                  <a:lnTo>
                    <a:pt x="813268" y="42331"/>
                  </a:lnTo>
                  <a:lnTo>
                    <a:pt x="831695" y="53186"/>
                  </a:lnTo>
                  <a:lnTo>
                    <a:pt x="861860" y="80442"/>
                  </a:lnTo>
                  <a:lnTo>
                    <a:pt x="880632" y="115052"/>
                  </a:lnTo>
                  <a:lnTo>
                    <a:pt x="892912" y="147488"/>
                  </a:lnTo>
                  <a:lnTo>
                    <a:pt x="904867" y="181981"/>
                  </a:lnTo>
                  <a:lnTo>
                    <a:pt x="911223" y="199251"/>
                  </a:lnTo>
                  <a:lnTo>
                    <a:pt x="917774" y="233012"/>
                  </a:lnTo>
                  <a:lnTo>
                    <a:pt x="923164" y="268474"/>
                  </a:lnTo>
                  <a:lnTo>
                    <a:pt x="931388" y="297017"/>
                  </a:lnTo>
                  <a:lnTo>
                    <a:pt x="935748" y="331289"/>
                  </a:lnTo>
                  <a:lnTo>
                    <a:pt x="941274" y="359995"/>
                  </a:lnTo>
                  <a:lnTo>
                    <a:pt x="947939" y="393283"/>
                  </a:lnTo>
                  <a:lnTo>
                    <a:pt x="954147" y="428282"/>
                  </a:lnTo>
                  <a:lnTo>
                    <a:pt x="957134" y="463787"/>
                  </a:lnTo>
                  <a:lnTo>
                    <a:pt x="960645" y="487550"/>
                  </a:lnTo>
                  <a:lnTo>
                    <a:pt x="964851" y="513456"/>
                  </a:lnTo>
                  <a:lnTo>
                    <a:pt x="969366" y="540052"/>
                  </a:lnTo>
                  <a:lnTo>
                    <a:pt x="974019" y="565101"/>
                  </a:lnTo>
                  <a:lnTo>
                    <a:pt x="978733" y="591580"/>
                  </a:lnTo>
                  <a:lnTo>
                    <a:pt x="983473" y="618430"/>
                  </a:lnTo>
                  <a:lnTo>
                    <a:pt x="988227" y="643592"/>
                  </a:lnTo>
                  <a:lnTo>
                    <a:pt x="992984" y="668005"/>
                  </a:lnTo>
                  <a:lnTo>
                    <a:pt x="997745" y="692084"/>
                  </a:lnTo>
                  <a:lnTo>
                    <a:pt x="1002507" y="716015"/>
                  </a:lnTo>
                  <a:lnTo>
                    <a:pt x="1007269" y="739879"/>
                  </a:lnTo>
                  <a:lnTo>
                    <a:pt x="1012031" y="763716"/>
                  </a:lnTo>
                  <a:lnTo>
                    <a:pt x="1019175" y="798654"/>
                  </a:lnTo>
                  <a:lnTo>
                    <a:pt x="1026319" y="830261"/>
                  </a:lnTo>
                  <a:lnTo>
                    <a:pt x="1033463" y="863614"/>
                  </a:lnTo>
                  <a:lnTo>
                    <a:pt x="1041400" y="893958"/>
                  </a:lnTo>
                  <a:lnTo>
                    <a:pt x="1052660" y="923851"/>
                  </a:lnTo>
                  <a:lnTo>
                    <a:pt x="1060582" y="956697"/>
                  </a:lnTo>
                  <a:lnTo>
                    <a:pt x="1064076" y="986891"/>
                  </a:lnTo>
                  <a:lnTo>
                    <a:pt x="1069785" y="1015945"/>
                  </a:lnTo>
                  <a:lnTo>
                    <a:pt x="1076504" y="1043869"/>
                  </a:lnTo>
                  <a:lnTo>
                    <a:pt x="1084462" y="1078604"/>
                  </a:lnTo>
                  <a:lnTo>
                    <a:pt x="1091322" y="1109666"/>
                  </a:lnTo>
                  <a:lnTo>
                    <a:pt x="1092896" y="1138483"/>
                  </a:lnTo>
                  <a:lnTo>
                    <a:pt x="1090833" y="1145396"/>
                  </a:lnTo>
                  <a:lnTo>
                    <a:pt x="1073859" y="1178284"/>
                  </a:lnTo>
                  <a:lnTo>
                    <a:pt x="1062026" y="1198120"/>
                  </a:lnTo>
                  <a:lnTo>
                    <a:pt x="1039664" y="1221000"/>
                  </a:lnTo>
                  <a:lnTo>
                    <a:pt x="1007214" y="1239849"/>
                  </a:lnTo>
                  <a:lnTo>
                    <a:pt x="976572" y="1254260"/>
                  </a:lnTo>
                  <a:lnTo>
                    <a:pt x="942695" y="1266177"/>
                  </a:lnTo>
                  <a:lnTo>
                    <a:pt x="907220" y="1278085"/>
                  </a:lnTo>
                  <a:lnTo>
                    <a:pt x="871533" y="1289992"/>
                  </a:lnTo>
                  <a:lnTo>
                    <a:pt x="835818" y="1306807"/>
                  </a:lnTo>
                  <a:lnTo>
                    <a:pt x="805127" y="1318125"/>
                  </a:lnTo>
                  <a:lnTo>
                    <a:pt x="778042" y="1325579"/>
                  </a:lnTo>
                  <a:lnTo>
                    <a:pt x="744237" y="1335209"/>
                  </a:lnTo>
                  <a:lnTo>
                    <a:pt x="708926" y="1349664"/>
                  </a:lnTo>
                  <a:lnTo>
                    <a:pt x="680834" y="1357590"/>
                  </a:lnTo>
                  <a:lnTo>
                    <a:pt x="652402" y="1361085"/>
                  </a:lnTo>
                  <a:lnTo>
                    <a:pt x="623870" y="1366001"/>
                  </a:lnTo>
                  <a:lnTo>
                    <a:pt x="594513" y="1368604"/>
                  </a:lnTo>
                  <a:lnTo>
                    <a:pt x="561826" y="1374050"/>
                  </a:lnTo>
                  <a:lnTo>
                    <a:pt x="531680" y="1379896"/>
                  </a:lnTo>
                  <a:lnTo>
                    <a:pt x="502640" y="1382775"/>
                  </a:lnTo>
                  <a:lnTo>
                    <a:pt x="473133" y="1388303"/>
                  </a:lnTo>
                  <a:lnTo>
                    <a:pt x="440402" y="1394967"/>
                  </a:lnTo>
                  <a:lnTo>
                    <a:pt x="411036" y="1401969"/>
                  </a:lnTo>
                  <a:lnTo>
                    <a:pt x="377261" y="1409329"/>
                  </a:lnTo>
                  <a:lnTo>
                    <a:pt x="347525" y="1410811"/>
                  </a:lnTo>
                  <a:lnTo>
                    <a:pt x="317812" y="1413366"/>
                  </a:lnTo>
                  <a:lnTo>
                    <a:pt x="282646" y="1417549"/>
                  </a:lnTo>
                  <a:lnTo>
                    <a:pt x="250035" y="1418375"/>
                  </a:lnTo>
                  <a:lnTo>
                    <a:pt x="215960" y="1418538"/>
                  </a:lnTo>
                  <a:lnTo>
                    <a:pt x="186063" y="1418570"/>
                  </a:lnTo>
                  <a:lnTo>
                    <a:pt x="152178" y="1416461"/>
                  </a:lnTo>
                  <a:lnTo>
                    <a:pt x="127603" y="1412427"/>
                  </a:lnTo>
                  <a:lnTo>
                    <a:pt x="95582" y="1411522"/>
                  </a:lnTo>
                  <a:lnTo>
                    <a:pt x="61932" y="1404958"/>
                  </a:lnTo>
                  <a:lnTo>
                    <a:pt x="41895" y="1404378"/>
                  </a:lnTo>
                  <a:lnTo>
                    <a:pt x="36347" y="1406446"/>
                  </a:lnTo>
                  <a:lnTo>
                    <a:pt x="21486" y="1416651"/>
                  </a:lnTo>
                  <a:lnTo>
                    <a:pt x="16693" y="1418515"/>
                  </a:lnTo>
                  <a:lnTo>
                    <a:pt x="11917" y="1421990"/>
                  </a:lnTo>
                  <a:lnTo>
                    <a:pt x="9265" y="1426180"/>
                  </a:lnTo>
                  <a:lnTo>
                    <a:pt x="7293" y="1430688"/>
                  </a:lnTo>
                  <a:lnTo>
                    <a:pt x="1117" y="1438625"/>
                  </a:lnTo>
                  <a:lnTo>
                    <a:pt x="0" y="144715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SMARTInkShape-2479"/>
            <p:cNvSpPr/>
            <p:nvPr/>
          </p:nvSpPr>
          <p:spPr>
            <a:xfrm>
              <a:off x="5779295" y="4300538"/>
              <a:ext cx="50006" cy="1264277"/>
            </a:xfrm>
            <a:custGeom>
              <a:avLst/>
              <a:gdLst/>
              <a:ahLst/>
              <a:cxnLst/>
              <a:rect l="0" t="0" r="0" b="0"/>
              <a:pathLst>
                <a:path w="50006" h="1264277">
                  <a:moveTo>
                    <a:pt x="35718" y="0"/>
                  </a:moveTo>
                  <a:lnTo>
                    <a:pt x="35718" y="3792"/>
                  </a:lnTo>
                  <a:lnTo>
                    <a:pt x="28442" y="38608"/>
                  </a:lnTo>
                  <a:lnTo>
                    <a:pt x="23066" y="68942"/>
                  </a:lnTo>
                  <a:lnTo>
                    <a:pt x="16447" y="103065"/>
                  </a:lnTo>
                  <a:lnTo>
                    <a:pt x="11807" y="126505"/>
                  </a:lnTo>
                  <a:lnTo>
                    <a:pt x="9216" y="152268"/>
                  </a:lnTo>
                  <a:lnTo>
                    <a:pt x="8064" y="180387"/>
                  </a:lnTo>
                  <a:lnTo>
                    <a:pt x="7553" y="211405"/>
                  </a:lnTo>
                  <a:lnTo>
                    <a:pt x="7325" y="241595"/>
                  </a:lnTo>
                  <a:lnTo>
                    <a:pt x="6430" y="271681"/>
                  </a:lnTo>
                  <a:lnTo>
                    <a:pt x="3386" y="303574"/>
                  </a:lnTo>
                  <a:lnTo>
                    <a:pt x="1504" y="338386"/>
                  </a:lnTo>
                  <a:lnTo>
                    <a:pt x="1002" y="356560"/>
                  </a:lnTo>
                  <a:lnTo>
                    <a:pt x="444" y="391569"/>
                  </a:lnTo>
                  <a:lnTo>
                    <a:pt x="197" y="425649"/>
                  </a:lnTo>
                  <a:lnTo>
                    <a:pt x="87" y="459317"/>
                  </a:lnTo>
                  <a:lnTo>
                    <a:pt x="38" y="492801"/>
                  </a:lnTo>
                  <a:lnTo>
                    <a:pt x="16" y="526203"/>
                  </a:lnTo>
                  <a:lnTo>
                    <a:pt x="7" y="559570"/>
                  </a:lnTo>
                  <a:lnTo>
                    <a:pt x="2" y="592920"/>
                  </a:lnTo>
                  <a:lnTo>
                    <a:pt x="0" y="625470"/>
                  </a:lnTo>
                  <a:lnTo>
                    <a:pt x="0" y="655811"/>
                  </a:lnTo>
                  <a:lnTo>
                    <a:pt x="2116" y="685172"/>
                  </a:lnTo>
                  <a:lnTo>
                    <a:pt x="4909" y="714889"/>
                  </a:lnTo>
                  <a:lnTo>
                    <a:pt x="6150" y="746618"/>
                  </a:lnTo>
                  <a:lnTo>
                    <a:pt x="6701" y="777123"/>
                  </a:lnTo>
                  <a:lnTo>
                    <a:pt x="6946" y="807351"/>
                  </a:lnTo>
                  <a:lnTo>
                    <a:pt x="7055" y="839306"/>
                  </a:lnTo>
                  <a:lnTo>
                    <a:pt x="7104" y="872028"/>
                  </a:lnTo>
                  <a:lnTo>
                    <a:pt x="7918" y="905887"/>
                  </a:lnTo>
                  <a:lnTo>
                    <a:pt x="9248" y="923805"/>
                  </a:lnTo>
                  <a:lnTo>
                    <a:pt x="10927" y="942101"/>
                  </a:lnTo>
                  <a:lnTo>
                    <a:pt x="12793" y="977247"/>
                  </a:lnTo>
                  <a:lnTo>
                    <a:pt x="14416" y="1012182"/>
                  </a:lnTo>
                  <a:lnTo>
                    <a:pt x="15961" y="1030389"/>
                  </a:lnTo>
                  <a:lnTo>
                    <a:pt x="19793" y="1065962"/>
                  </a:lnTo>
                  <a:lnTo>
                    <a:pt x="24142" y="1097648"/>
                  </a:lnTo>
                  <a:lnTo>
                    <a:pt x="26604" y="1127606"/>
                  </a:lnTo>
                  <a:lnTo>
                    <a:pt x="28492" y="1155208"/>
                  </a:lnTo>
                  <a:lnTo>
                    <a:pt x="34018" y="1188597"/>
                  </a:lnTo>
                  <a:lnTo>
                    <a:pt x="40879" y="1224091"/>
                  </a:lnTo>
                  <a:lnTo>
                    <a:pt x="43395" y="1251133"/>
                  </a:lnTo>
                  <a:lnTo>
                    <a:pt x="49915" y="1264276"/>
                  </a:lnTo>
                  <a:lnTo>
                    <a:pt x="50005" y="12573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SMARTInkShape-2480"/>
            <p:cNvSpPr/>
            <p:nvPr/>
          </p:nvSpPr>
          <p:spPr>
            <a:xfrm>
              <a:off x="6557963" y="4157663"/>
              <a:ext cx="134320" cy="1357313"/>
            </a:xfrm>
            <a:custGeom>
              <a:avLst/>
              <a:gdLst/>
              <a:ahLst/>
              <a:cxnLst/>
              <a:rect l="0" t="0" r="0" b="0"/>
              <a:pathLst>
                <a:path w="134320" h="1357313">
                  <a:moveTo>
                    <a:pt x="7143" y="0"/>
                  </a:moveTo>
                  <a:lnTo>
                    <a:pt x="2233" y="11406"/>
                  </a:lnTo>
                  <a:lnTo>
                    <a:pt x="196" y="45556"/>
                  </a:lnTo>
                  <a:lnTo>
                    <a:pt x="58" y="76821"/>
                  </a:lnTo>
                  <a:lnTo>
                    <a:pt x="25" y="102405"/>
                  </a:lnTo>
                  <a:lnTo>
                    <a:pt x="11" y="131767"/>
                  </a:lnTo>
                  <a:lnTo>
                    <a:pt x="5" y="164132"/>
                  </a:lnTo>
                  <a:lnTo>
                    <a:pt x="2" y="199682"/>
                  </a:lnTo>
                  <a:lnTo>
                    <a:pt x="1" y="218053"/>
                  </a:lnTo>
                  <a:lnTo>
                    <a:pt x="0" y="236649"/>
                  </a:lnTo>
                  <a:lnTo>
                    <a:pt x="0" y="255397"/>
                  </a:lnTo>
                  <a:lnTo>
                    <a:pt x="793" y="275040"/>
                  </a:lnTo>
                  <a:lnTo>
                    <a:pt x="2116" y="295278"/>
                  </a:lnTo>
                  <a:lnTo>
                    <a:pt x="3792" y="315914"/>
                  </a:lnTo>
                  <a:lnTo>
                    <a:pt x="4909" y="336816"/>
                  </a:lnTo>
                  <a:lnTo>
                    <a:pt x="5654" y="357894"/>
                  </a:lnTo>
                  <a:lnTo>
                    <a:pt x="6150" y="379089"/>
                  </a:lnTo>
                  <a:lnTo>
                    <a:pt x="7275" y="400363"/>
                  </a:lnTo>
                  <a:lnTo>
                    <a:pt x="8818" y="421690"/>
                  </a:lnTo>
                  <a:lnTo>
                    <a:pt x="10641" y="443052"/>
                  </a:lnTo>
                  <a:lnTo>
                    <a:pt x="11856" y="464436"/>
                  </a:lnTo>
                  <a:lnTo>
                    <a:pt x="12667" y="485837"/>
                  </a:lnTo>
                  <a:lnTo>
                    <a:pt x="13206" y="507247"/>
                  </a:lnTo>
                  <a:lnTo>
                    <a:pt x="14361" y="528665"/>
                  </a:lnTo>
                  <a:lnTo>
                    <a:pt x="15923" y="550086"/>
                  </a:lnTo>
                  <a:lnTo>
                    <a:pt x="17759" y="571512"/>
                  </a:lnTo>
                  <a:lnTo>
                    <a:pt x="19777" y="592145"/>
                  </a:lnTo>
                  <a:lnTo>
                    <a:pt x="21915" y="612251"/>
                  </a:lnTo>
                  <a:lnTo>
                    <a:pt x="24135" y="632004"/>
                  </a:lnTo>
                  <a:lnTo>
                    <a:pt x="26409" y="651524"/>
                  </a:lnTo>
                  <a:lnTo>
                    <a:pt x="28718" y="670886"/>
                  </a:lnTo>
                  <a:lnTo>
                    <a:pt x="31051" y="690145"/>
                  </a:lnTo>
                  <a:lnTo>
                    <a:pt x="33401" y="709334"/>
                  </a:lnTo>
                  <a:lnTo>
                    <a:pt x="35761" y="728477"/>
                  </a:lnTo>
                  <a:lnTo>
                    <a:pt x="38128" y="747590"/>
                  </a:lnTo>
                  <a:lnTo>
                    <a:pt x="40500" y="765886"/>
                  </a:lnTo>
                  <a:lnTo>
                    <a:pt x="45251" y="801033"/>
                  </a:lnTo>
                  <a:lnTo>
                    <a:pt x="47630" y="818978"/>
                  </a:lnTo>
                  <a:lnTo>
                    <a:pt x="50010" y="837291"/>
                  </a:lnTo>
                  <a:lnTo>
                    <a:pt x="52389" y="855850"/>
                  </a:lnTo>
                  <a:lnTo>
                    <a:pt x="57150" y="891288"/>
                  </a:lnTo>
                  <a:lnTo>
                    <a:pt x="62706" y="926353"/>
                  </a:lnTo>
                  <a:lnTo>
                    <a:pt x="66410" y="944594"/>
                  </a:lnTo>
                  <a:lnTo>
                    <a:pt x="70467" y="963104"/>
                  </a:lnTo>
                  <a:lnTo>
                    <a:pt x="77092" y="998487"/>
                  </a:lnTo>
                  <a:lnTo>
                    <a:pt x="82681" y="1033528"/>
                  </a:lnTo>
                  <a:lnTo>
                    <a:pt x="85283" y="1051762"/>
                  </a:lnTo>
                  <a:lnTo>
                    <a:pt x="87811" y="1070268"/>
                  </a:lnTo>
                  <a:lnTo>
                    <a:pt x="92737" y="1105648"/>
                  </a:lnTo>
                  <a:lnTo>
                    <a:pt x="97573" y="1139099"/>
                  </a:lnTo>
                  <a:lnTo>
                    <a:pt x="102368" y="1169841"/>
                  </a:lnTo>
                  <a:lnTo>
                    <a:pt x="107144" y="1199379"/>
                  </a:lnTo>
                  <a:lnTo>
                    <a:pt x="111913" y="1227589"/>
                  </a:lnTo>
                  <a:lnTo>
                    <a:pt x="116678" y="1253355"/>
                  </a:lnTo>
                  <a:lnTo>
                    <a:pt x="121442" y="1278036"/>
                  </a:lnTo>
                  <a:lnTo>
                    <a:pt x="128587" y="1310009"/>
                  </a:lnTo>
                  <a:lnTo>
                    <a:pt x="134319" y="1338355"/>
                  </a:lnTo>
                  <a:lnTo>
                    <a:pt x="132987" y="1347035"/>
                  </a:lnTo>
                  <a:lnTo>
                    <a:pt x="128587" y="13573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SMARTInkShape-2481"/>
            <p:cNvSpPr/>
            <p:nvPr/>
          </p:nvSpPr>
          <p:spPr>
            <a:xfrm>
              <a:off x="5786438" y="4529167"/>
              <a:ext cx="992982" cy="57122"/>
            </a:xfrm>
            <a:custGeom>
              <a:avLst/>
              <a:gdLst/>
              <a:ahLst/>
              <a:cxnLst/>
              <a:rect l="0" t="0" r="0" b="0"/>
              <a:pathLst>
                <a:path w="992982" h="57122">
                  <a:moveTo>
                    <a:pt x="0" y="57121"/>
                  </a:moveTo>
                  <a:lnTo>
                    <a:pt x="24835" y="56327"/>
                  </a:lnTo>
                  <a:lnTo>
                    <a:pt x="51551" y="50970"/>
                  </a:lnTo>
                  <a:lnTo>
                    <a:pt x="85928" y="47991"/>
                  </a:lnTo>
                  <a:lnTo>
                    <a:pt x="118132" y="43852"/>
                  </a:lnTo>
                  <a:lnTo>
                    <a:pt x="149478" y="43135"/>
                  </a:lnTo>
                  <a:lnTo>
                    <a:pt x="180109" y="42923"/>
                  </a:lnTo>
                  <a:lnTo>
                    <a:pt x="209293" y="39067"/>
                  </a:lnTo>
                  <a:lnTo>
                    <a:pt x="241841" y="36690"/>
                  </a:lnTo>
                  <a:lnTo>
                    <a:pt x="272828" y="35986"/>
                  </a:lnTo>
                  <a:lnTo>
                    <a:pt x="305910" y="31985"/>
                  </a:lnTo>
                  <a:lnTo>
                    <a:pt x="331222" y="30074"/>
                  </a:lnTo>
                  <a:lnTo>
                    <a:pt x="357553" y="28431"/>
                  </a:lnTo>
                  <a:lnTo>
                    <a:pt x="382485" y="25055"/>
                  </a:lnTo>
                  <a:lnTo>
                    <a:pt x="408913" y="23025"/>
                  </a:lnTo>
                  <a:lnTo>
                    <a:pt x="435738" y="21330"/>
                  </a:lnTo>
                  <a:lnTo>
                    <a:pt x="460890" y="17930"/>
                  </a:lnTo>
                  <a:lnTo>
                    <a:pt x="487415" y="13774"/>
                  </a:lnTo>
                  <a:lnTo>
                    <a:pt x="515079" y="10074"/>
                  </a:lnTo>
                  <a:lnTo>
                    <a:pt x="543249" y="8430"/>
                  </a:lnTo>
                  <a:lnTo>
                    <a:pt x="569527" y="5582"/>
                  </a:lnTo>
                  <a:lnTo>
                    <a:pt x="594435" y="2465"/>
                  </a:lnTo>
                  <a:lnTo>
                    <a:pt x="618735" y="1079"/>
                  </a:lnTo>
                  <a:lnTo>
                    <a:pt x="644880" y="463"/>
                  </a:lnTo>
                  <a:lnTo>
                    <a:pt x="671583" y="189"/>
                  </a:lnTo>
                  <a:lnTo>
                    <a:pt x="696679" y="68"/>
                  </a:lnTo>
                  <a:lnTo>
                    <a:pt x="729328" y="0"/>
                  </a:lnTo>
                  <a:lnTo>
                    <a:pt x="762903" y="3771"/>
                  </a:lnTo>
                  <a:lnTo>
                    <a:pt x="794194" y="6124"/>
                  </a:lnTo>
                  <a:lnTo>
                    <a:pt x="823573" y="6820"/>
                  </a:lnTo>
                  <a:lnTo>
                    <a:pt x="852387" y="10820"/>
                  </a:lnTo>
                  <a:lnTo>
                    <a:pt x="884864" y="13579"/>
                  </a:lnTo>
                  <a:lnTo>
                    <a:pt x="914210" y="16240"/>
                  </a:lnTo>
                  <a:lnTo>
                    <a:pt x="949474" y="26603"/>
                  </a:lnTo>
                  <a:lnTo>
                    <a:pt x="984062" y="34951"/>
                  </a:lnTo>
                  <a:lnTo>
                    <a:pt x="992981" y="3568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SMARTInkShape-2482"/>
            <p:cNvSpPr/>
            <p:nvPr/>
          </p:nvSpPr>
          <p:spPr>
            <a:xfrm>
              <a:off x="5786438" y="4882855"/>
              <a:ext cx="1042988" cy="67766"/>
            </a:xfrm>
            <a:custGeom>
              <a:avLst/>
              <a:gdLst/>
              <a:ahLst/>
              <a:cxnLst/>
              <a:rect l="0" t="0" r="0" b="0"/>
              <a:pathLst>
                <a:path w="1042988" h="67766">
                  <a:moveTo>
                    <a:pt x="0" y="60620"/>
                  </a:moveTo>
                  <a:lnTo>
                    <a:pt x="17888" y="59826"/>
                  </a:lnTo>
                  <a:lnTo>
                    <a:pt x="51053" y="53344"/>
                  </a:lnTo>
                  <a:lnTo>
                    <a:pt x="85862" y="47413"/>
                  </a:lnTo>
                  <a:lnTo>
                    <a:pt x="120030" y="41636"/>
                  </a:lnTo>
                  <a:lnTo>
                    <a:pt x="148718" y="39120"/>
                  </a:lnTo>
                  <a:lnTo>
                    <a:pt x="182000" y="33700"/>
                  </a:lnTo>
                  <a:lnTo>
                    <a:pt x="216997" y="27861"/>
                  </a:lnTo>
                  <a:lnTo>
                    <a:pt x="252502" y="24984"/>
                  </a:lnTo>
                  <a:lnTo>
                    <a:pt x="276265" y="21498"/>
                  </a:lnTo>
                  <a:lnTo>
                    <a:pt x="302171" y="19420"/>
                  </a:lnTo>
                  <a:lnTo>
                    <a:pt x="328767" y="17703"/>
                  </a:lnTo>
                  <a:lnTo>
                    <a:pt x="353816" y="14294"/>
                  </a:lnTo>
                  <a:lnTo>
                    <a:pt x="380296" y="12249"/>
                  </a:lnTo>
                  <a:lnTo>
                    <a:pt x="407939" y="10547"/>
                  </a:lnTo>
                  <a:lnTo>
                    <a:pt x="436100" y="7143"/>
                  </a:lnTo>
                  <a:lnTo>
                    <a:pt x="464491" y="5103"/>
                  </a:lnTo>
                  <a:lnTo>
                    <a:pt x="492984" y="3402"/>
                  </a:lnTo>
                  <a:lnTo>
                    <a:pt x="521522" y="0"/>
                  </a:lnTo>
                  <a:lnTo>
                    <a:pt x="550081" y="76"/>
                  </a:lnTo>
                  <a:lnTo>
                    <a:pt x="578649" y="1962"/>
                  </a:lnTo>
                  <a:lnTo>
                    <a:pt x="607221" y="2799"/>
                  </a:lnTo>
                  <a:lnTo>
                    <a:pt x="635794" y="3172"/>
                  </a:lnTo>
                  <a:lnTo>
                    <a:pt x="664369" y="3337"/>
                  </a:lnTo>
                  <a:lnTo>
                    <a:pt x="692942" y="3411"/>
                  </a:lnTo>
                  <a:lnTo>
                    <a:pt x="719401" y="5561"/>
                  </a:lnTo>
                  <a:lnTo>
                    <a:pt x="744390" y="8368"/>
                  </a:lnTo>
                  <a:lnTo>
                    <a:pt x="768725" y="9615"/>
                  </a:lnTo>
                  <a:lnTo>
                    <a:pt x="792770" y="12287"/>
                  </a:lnTo>
                  <a:lnTo>
                    <a:pt x="826503" y="16137"/>
                  </a:lnTo>
                  <a:lnTo>
                    <a:pt x="858722" y="19394"/>
                  </a:lnTo>
                  <a:lnTo>
                    <a:pt x="891288" y="23270"/>
                  </a:lnTo>
                  <a:lnTo>
                    <a:pt x="926944" y="28372"/>
                  </a:lnTo>
                  <a:lnTo>
                    <a:pt x="961827" y="32113"/>
                  </a:lnTo>
                  <a:lnTo>
                    <a:pt x="995992" y="41892"/>
                  </a:lnTo>
                  <a:lnTo>
                    <a:pt x="1031542" y="58516"/>
                  </a:lnTo>
                  <a:lnTo>
                    <a:pt x="1034725" y="60479"/>
                  </a:lnTo>
                  <a:lnTo>
                    <a:pt x="1042987" y="6776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SMARTInkShape-2483"/>
            <p:cNvSpPr/>
            <p:nvPr/>
          </p:nvSpPr>
          <p:spPr>
            <a:xfrm>
              <a:off x="5736430" y="5136376"/>
              <a:ext cx="1078709" cy="107138"/>
            </a:xfrm>
            <a:custGeom>
              <a:avLst/>
              <a:gdLst/>
              <a:ahLst/>
              <a:cxnLst/>
              <a:rect l="0" t="0" r="0" b="0"/>
              <a:pathLst>
                <a:path w="1078709" h="107138">
                  <a:moveTo>
                    <a:pt x="0" y="107137"/>
                  </a:moveTo>
                  <a:lnTo>
                    <a:pt x="3793" y="103344"/>
                  </a:lnTo>
                  <a:lnTo>
                    <a:pt x="7772" y="101482"/>
                  </a:lnTo>
                  <a:lnTo>
                    <a:pt x="40912" y="96226"/>
                  </a:lnTo>
                  <a:lnTo>
                    <a:pt x="70230" y="93516"/>
                  </a:lnTo>
                  <a:lnTo>
                    <a:pt x="99775" y="90864"/>
                  </a:lnTo>
                  <a:lnTo>
                    <a:pt x="125608" y="85118"/>
                  </a:lnTo>
                  <a:lnTo>
                    <a:pt x="156281" y="78388"/>
                  </a:lnTo>
                  <a:lnTo>
                    <a:pt x="185477" y="71366"/>
                  </a:lnTo>
                  <a:lnTo>
                    <a:pt x="216352" y="64259"/>
                  </a:lnTo>
                  <a:lnTo>
                    <a:pt x="250636" y="57126"/>
                  </a:lnTo>
                  <a:lnTo>
                    <a:pt x="285930" y="49985"/>
                  </a:lnTo>
                  <a:lnTo>
                    <a:pt x="321523" y="42842"/>
                  </a:lnTo>
                  <a:lnTo>
                    <a:pt x="357204" y="35699"/>
                  </a:lnTo>
                  <a:lnTo>
                    <a:pt x="392912" y="28554"/>
                  </a:lnTo>
                  <a:lnTo>
                    <a:pt x="428628" y="21412"/>
                  </a:lnTo>
                  <a:lnTo>
                    <a:pt x="453233" y="17443"/>
                  </a:lnTo>
                  <a:lnTo>
                    <a:pt x="480044" y="15679"/>
                  </a:lnTo>
                  <a:lnTo>
                    <a:pt x="505718" y="12778"/>
                  </a:lnTo>
                  <a:lnTo>
                    <a:pt x="530358" y="9637"/>
                  </a:lnTo>
                  <a:lnTo>
                    <a:pt x="554538" y="8241"/>
                  </a:lnTo>
                  <a:lnTo>
                    <a:pt x="578514" y="5504"/>
                  </a:lnTo>
                  <a:lnTo>
                    <a:pt x="602399" y="2435"/>
                  </a:lnTo>
                  <a:lnTo>
                    <a:pt x="626244" y="1072"/>
                  </a:lnTo>
                  <a:lnTo>
                    <a:pt x="650071" y="465"/>
                  </a:lnTo>
                  <a:lnTo>
                    <a:pt x="673890" y="196"/>
                  </a:lnTo>
                  <a:lnTo>
                    <a:pt x="708818" y="44"/>
                  </a:lnTo>
                  <a:lnTo>
                    <a:pt x="739629" y="0"/>
                  </a:lnTo>
                  <a:lnTo>
                    <a:pt x="769660" y="779"/>
                  </a:lnTo>
                  <a:lnTo>
                    <a:pt x="801753" y="4892"/>
                  </a:lnTo>
                  <a:lnTo>
                    <a:pt x="836852" y="8800"/>
                  </a:lnTo>
                  <a:lnTo>
                    <a:pt x="864700" y="12648"/>
                  </a:lnTo>
                  <a:lnTo>
                    <a:pt x="893061" y="15904"/>
                  </a:lnTo>
                  <a:lnTo>
                    <a:pt x="927296" y="24116"/>
                  </a:lnTo>
                  <a:lnTo>
                    <a:pt x="962108" y="33625"/>
                  </a:lnTo>
                  <a:lnTo>
                    <a:pt x="978014" y="37200"/>
                  </a:lnTo>
                  <a:lnTo>
                    <a:pt x="992781" y="41172"/>
                  </a:lnTo>
                  <a:lnTo>
                    <a:pt x="1001625" y="42893"/>
                  </a:lnTo>
                  <a:lnTo>
                    <a:pt x="1016365" y="48896"/>
                  </a:lnTo>
                  <a:lnTo>
                    <a:pt x="1037195" y="49890"/>
                  </a:lnTo>
                  <a:lnTo>
                    <a:pt x="1042531" y="47827"/>
                  </a:lnTo>
                  <a:lnTo>
                    <a:pt x="1048631" y="43828"/>
                  </a:lnTo>
                  <a:lnTo>
                    <a:pt x="1057706" y="42972"/>
                  </a:lnTo>
                  <a:lnTo>
                    <a:pt x="1059944" y="42930"/>
                  </a:lnTo>
                  <a:lnTo>
                    <a:pt x="1061436" y="43695"/>
                  </a:lnTo>
                  <a:lnTo>
                    <a:pt x="1062430" y="44998"/>
                  </a:lnTo>
                  <a:lnTo>
                    <a:pt x="1063093" y="46661"/>
                  </a:lnTo>
                  <a:lnTo>
                    <a:pt x="1064329" y="47769"/>
                  </a:lnTo>
                  <a:lnTo>
                    <a:pt x="1071555" y="49984"/>
                  </a:lnTo>
                  <a:lnTo>
                    <a:pt x="1071563" y="43836"/>
                  </a:lnTo>
                  <a:lnTo>
                    <a:pt x="1076473" y="37335"/>
                  </a:lnTo>
                  <a:lnTo>
                    <a:pt x="1078708" y="2855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SMARTInkShape-2484"/>
            <p:cNvSpPr/>
            <p:nvPr/>
          </p:nvSpPr>
          <p:spPr>
            <a:xfrm>
              <a:off x="5829398" y="5214938"/>
              <a:ext cx="228228" cy="314278"/>
            </a:xfrm>
            <a:custGeom>
              <a:avLst/>
              <a:gdLst/>
              <a:ahLst/>
              <a:cxnLst/>
              <a:rect l="0" t="0" r="0" b="0"/>
              <a:pathLst>
                <a:path w="228228" h="314278">
                  <a:moveTo>
                    <a:pt x="78482" y="0"/>
                  </a:moveTo>
                  <a:lnTo>
                    <a:pt x="67092" y="12184"/>
                  </a:lnTo>
                  <a:lnTo>
                    <a:pt x="65483" y="16792"/>
                  </a:lnTo>
                  <a:lnTo>
                    <a:pt x="60534" y="21486"/>
                  </a:lnTo>
                  <a:lnTo>
                    <a:pt x="43070" y="33606"/>
                  </a:lnTo>
                  <a:lnTo>
                    <a:pt x="38138" y="35573"/>
                  </a:lnTo>
                  <a:lnTo>
                    <a:pt x="33300" y="39094"/>
                  </a:lnTo>
                  <a:lnTo>
                    <a:pt x="30620" y="43304"/>
                  </a:lnTo>
                  <a:lnTo>
                    <a:pt x="28636" y="47821"/>
                  </a:lnTo>
                  <a:lnTo>
                    <a:pt x="11721" y="76625"/>
                  </a:lnTo>
                  <a:lnTo>
                    <a:pt x="2410" y="109562"/>
                  </a:lnTo>
                  <a:lnTo>
                    <a:pt x="0" y="143846"/>
                  </a:lnTo>
                  <a:lnTo>
                    <a:pt x="715" y="159412"/>
                  </a:lnTo>
                  <a:lnTo>
                    <a:pt x="5561" y="173070"/>
                  </a:lnTo>
                  <a:lnTo>
                    <a:pt x="8722" y="186217"/>
                  </a:lnTo>
                  <a:lnTo>
                    <a:pt x="14686" y="198049"/>
                  </a:lnTo>
                  <a:lnTo>
                    <a:pt x="23813" y="212952"/>
                  </a:lnTo>
                  <a:lnTo>
                    <a:pt x="32096" y="235877"/>
                  </a:lnTo>
                  <a:lnTo>
                    <a:pt x="55875" y="269089"/>
                  </a:lnTo>
                  <a:lnTo>
                    <a:pt x="81597" y="301625"/>
                  </a:lnTo>
                  <a:lnTo>
                    <a:pt x="94575" y="310209"/>
                  </a:lnTo>
                  <a:lnTo>
                    <a:pt x="103800" y="313105"/>
                  </a:lnTo>
                  <a:lnTo>
                    <a:pt x="123693" y="314277"/>
                  </a:lnTo>
                  <a:lnTo>
                    <a:pt x="128474" y="312187"/>
                  </a:lnTo>
                  <a:lnTo>
                    <a:pt x="130861" y="310519"/>
                  </a:lnTo>
                  <a:lnTo>
                    <a:pt x="148429" y="305503"/>
                  </a:lnTo>
                  <a:lnTo>
                    <a:pt x="151308" y="303682"/>
                  </a:lnTo>
                  <a:lnTo>
                    <a:pt x="182578" y="268317"/>
                  </a:lnTo>
                  <a:lnTo>
                    <a:pt x="201602" y="235529"/>
                  </a:lnTo>
                  <a:lnTo>
                    <a:pt x="210143" y="202250"/>
                  </a:lnTo>
                  <a:lnTo>
                    <a:pt x="219113" y="171889"/>
                  </a:lnTo>
                  <a:lnTo>
                    <a:pt x="226412" y="142961"/>
                  </a:lnTo>
                  <a:lnTo>
                    <a:pt x="228227" y="112077"/>
                  </a:lnTo>
                  <a:lnTo>
                    <a:pt x="227627" y="93004"/>
                  </a:lnTo>
                  <a:lnTo>
                    <a:pt x="219678" y="57297"/>
                  </a:lnTo>
                  <a:lnTo>
                    <a:pt x="213717" y="45022"/>
                  </a:lnTo>
                  <a:lnTo>
                    <a:pt x="204591" y="33764"/>
                  </a:lnTo>
                  <a:lnTo>
                    <a:pt x="180450" y="19087"/>
                  </a:lnTo>
                  <a:lnTo>
                    <a:pt x="149463" y="8820"/>
                  </a:lnTo>
                  <a:lnTo>
                    <a:pt x="139398" y="8682"/>
                  </a:lnTo>
                  <a:lnTo>
                    <a:pt x="105321" y="14484"/>
                  </a:lnTo>
                  <a:lnTo>
                    <a:pt x="76952" y="26420"/>
                  </a:lnTo>
                  <a:lnTo>
                    <a:pt x="49898" y="46204"/>
                  </a:lnTo>
                  <a:lnTo>
                    <a:pt x="36185" y="64083"/>
                  </a:lnTo>
                  <a:lnTo>
                    <a:pt x="28477" y="785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9" name="SMARTInkShape-2485"/>
          <p:cNvSpPr/>
          <p:nvPr/>
        </p:nvSpPr>
        <p:spPr>
          <a:xfrm>
            <a:off x="4107656" y="4343400"/>
            <a:ext cx="1028700" cy="571195"/>
          </a:xfrm>
          <a:custGeom>
            <a:avLst/>
            <a:gdLst/>
            <a:ahLst/>
            <a:cxnLst/>
            <a:rect l="0" t="0" r="0" b="0"/>
            <a:pathLst>
              <a:path w="1028700" h="571195">
                <a:moveTo>
                  <a:pt x="0" y="214313"/>
                </a:moveTo>
                <a:lnTo>
                  <a:pt x="0" y="248105"/>
                </a:lnTo>
                <a:lnTo>
                  <a:pt x="5655" y="281410"/>
                </a:lnTo>
                <a:lnTo>
                  <a:pt x="10642" y="313468"/>
                </a:lnTo>
                <a:lnTo>
                  <a:pt x="18477" y="348434"/>
                </a:lnTo>
                <a:lnTo>
                  <a:pt x="22144" y="375672"/>
                </a:lnTo>
                <a:lnTo>
                  <a:pt x="34684" y="408729"/>
                </a:lnTo>
                <a:lnTo>
                  <a:pt x="45040" y="441804"/>
                </a:lnTo>
                <a:lnTo>
                  <a:pt x="54729" y="471269"/>
                </a:lnTo>
                <a:lnTo>
                  <a:pt x="64286" y="500019"/>
                </a:lnTo>
                <a:lnTo>
                  <a:pt x="69847" y="513537"/>
                </a:lnTo>
                <a:lnTo>
                  <a:pt x="92428" y="547765"/>
                </a:lnTo>
                <a:lnTo>
                  <a:pt x="102307" y="559139"/>
                </a:lnTo>
                <a:lnTo>
                  <a:pt x="109234" y="562037"/>
                </a:lnTo>
                <a:lnTo>
                  <a:pt x="133797" y="566269"/>
                </a:lnTo>
                <a:lnTo>
                  <a:pt x="140428" y="569175"/>
                </a:lnTo>
                <a:lnTo>
                  <a:pt x="162230" y="571194"/>
                </a:lnTo>
                <a:lnTo>
                  <a:pt x="196074" y="565000"/>
                </a:lnTo>
                <a:lnTo>
                  <a:pt x="219971" y="562367"/>
                </a:lnTo>
                <a:lnTo>
                  <a:pt x="250776" y="552982"/>
                </a:lnTo>
                <a:lnTo>
                  <a:pt x="285849" y="546660"/>
                </a:lnTo>
                <a:lnTo>
                  <a:pt x="315138" y="538753"/>
                </a:lnTo>
                <a:lnTo>
                  <a:pt x="348558" y="536368"/>
                </a:lnTo>
                <a:lnTo>
                  <a:pt x="378325" y="532105"/>
                </a:lnTo>
                <a:lnTo>
                  <a:pt x="412839" y="528529"/>
                </a:lnTo>
                <a:lnTo>
                  <a:pt x="448114" y="523118"/>
                </a:lnTo>
                <a:lnTo>
                  <a:pt x="482040" y="518023"/>
                </a:lnTo>
                <a:lnTo>
                  <a:pt x="509892" y="515438"/>
                </a:lnTo>
                <a:lnTo>
                  <a:pt x="538253" y="510880"/>
                </a:lnTo>
                <a:lnTo>
                  <a:pt x="571371" y="507932"/>
                </a:lnTo>
                <a:lnTo>
                  <a:pt x="598361" y="506628"/>
                </a:lnTo>
                <a:lnTo>
                  <a:pt x="626467" y="502360"/>
                </a:lnTo>
                <a:lnTo>
                  <a:pt x="654109" y="500743"/>
                </a:lnTo>
                <a:lnTo>
                  <a:pt x="687301" y="502314"/>
                </a:lnTo>
                <a:lnTo>
                  <a:pt x="720404" y="506240"/>
                </a:lnTo>
                <a:lnTo>
                  <a:pt x="754783" y="507015"/>
                </a:lnTo>
                <a:lnTo>
                  <a:pt x="785328" y="509285"/>
                </a:lnTo>
                <a:lnTo>
                  <a:pt x="814292" y="513349"/>
                </a:lnTo>
                <a:lnTo>
                  <a:pt x="847977" y="519873"/>
                </a:lnTo>
                <a:lnTo>
                  <a:pt x="882032" y="527006"/>
                </a:lnTo>
                <a:lnTo>
                  <a:pt x="916120" y="528574"/>
                </a:lnTo>
                <a:lnTo>
                  <a:pt x="926198" y="529413"/>
                </a:lnTo>
                <a:lnTo>
                  <a:pt x="946997" y="535117"/>
                </a:lnTo>
                <a:lnTo>
                  <a:pt x="966759" y="535756"/>
                </a:lnTo>
                <a:lnTo>
                  <a:pt x="971537" y="533653"/>
                </a:lnTo>
                <a:lnTo>
                  <a:pt x="988218" y="518988"/>
                </a:lnTo>
                <a:lnTo>
                  <a:pt x="990865" y="514295"/>
                </a:lnTo>
                <a:lnTo>
                  <a:pt x="992834" y="509563"/>
                </a:lnTo>
                <a:lnTo>
                  <a:pt x="997612" y="502436"/>
                </a:lnTo>
                <a:lnTo>
                  <a:pt x="1007335" y="468828"/>
                </a:lnTo>
                <a:lnTo>
                  <a:pt x="1012780" y="447884"/>
                </a:lnTo>
                <a:lnTo>
                  <a:pt x="1014198" y="413258"/>
                </a:lnTo>
                <a:lnTo>
                  <a:pt x="1014370" y="377935"/>
                </a:lnTo>
                <a:lnTo>
                  <a:pt x="1014400" y="347725"/>
                </a:lnTo>
                <a:lnTo>
                  <a:pt x="1013614" y="324407"/>
                </a:lnTo>
                <a:lnTo>
                  <a:pt x="1010618" y="298169"/>
                </a:lnTo>
                <a:lnTo>
                  <a:pt x="1008757" y="268515"/>
                </a:lnTo>
                <a:lnTo>
                  <a:pt x="1007931" y="237609"/>
                </a:lnTo>
                <a:lnTo>
                  <a:pt x="1007563" y="207998"/>
                </a:lnTo>
                <a:lnTo>
                  <a:pt x="1007400" y="176845"/>
                </a:lnTo>
                <a:lnTo>
                  <a:pt x="1008121" y="144479"/>
                </a:lnTo>
                <a:lnTo>
                  <a:pt x="1011087" y="111573"/>
                </a:lnTo>
                <a:lnTo>
                  <a:pt x="1015051" y="80544"/>
                </a:lnTo>
                <a:lnTo>
                  <a:pt x="1019629" y="49000"/>
                </a:lnTo>
                <a:lnTo>
                  <a:pt x="1028699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1" name="SMARTInkShape-Group1091"/>
          <p:cNvGrpSpPr/>
          <p:nvPr/>
        </p:nvGrpSpPr>
        <p:grpSpPr>
          <a:xfrm>
            <a:off x="7115175" y="4136683"/>
            <a:ext cx="778669" cy="1117052"/>
            <a:chOff x="7115175" y="4136683"/>
            <a:chExt cx="778669" cy="1117052"/>
          </a:xfrm>
        </p:grpSpPr>
        <p:sp>
          <p:nvSpPr>
            <p:cNvPr id="400" name="SMARTInkShape-2486"/>
            <p:cNvSpPr/>
            <p:nvPr/>
          </p:nvSpPr>
          <p:spPr>
            <a:xfrm>
              <a:off x="7115175" y="4179094"/>
              <a:ext cx="28576" cy="828120"/>
            </a:xfrm>
            <a:custGeom>
              <a:avLst/>
              <a:gdLst/>
              <a:ahLst/>
              <a:cxnLst/>
              <a:rect l="0" t="0" r="0" b="0"/>
              <a:pathLst>
                <a:path w="28576" h="828120">
                  <a:moveTo>
                    <a:pt x="14288" y="0"/>
                  </a:moveTo>
                  <a:lnTo>
                    <a:pt x="10495" y="3792"/>
                  </a:lnTo>
                  <a:lnTo>
                    <a:pt x="8633" y="9887"/>
                  </a:lnTo>
                  <a:lnTo>
                    <a:pt x="3646" y="38113"/>
                  </a:lnTo>
                  <a:lnTo>
                    <a:pt x="1081" y="66679"/>
                  </a:lnTo>
                  <a:lnTo>
                    <a:pt x="319" y="99043"/>
                  </a:lnTo>
                  <a:lnTo>
                    <a:pt x="142" y="124188"/>
                  </a:lnTo>
                  <a:lnTo>
                    <a:pt x="63" y="151238"/>
                  </a:lnTo>
                  <a:lnTo>
                    <a:pt x="28" y="179136"/>
                  </a:lnTo>
                  <a:lnTo>
                    <a:pt x="12" y="209526"/>
                  </a:lnTo>
                  <a:lnTo>
                    <a:pt x="5" y="240760"/>
                  </a:lnTo>
                  <a:lnTo>
                    <a:pt x="2" y="270517"/>
                  </a:lnTo>
                  <a:lnTo>
                    <a:pt x="1" y="301734"/>
                  </a:lnTo>
                  <a:lnTo>
                    <a:pt x="1" y="334129"/>
                  </a:lnTo>
                  <a:lnTo>
                    <a:pt x="0" y="367048"/>
                  </a:lnTo>
                  <a:lnTo>
                    <a:pt x="2117" y="398082"/>
                  </a:lnTo>
                  <a:lnTo>
                    <a:pt x="4910" y="428544"/>
                  </a:lnTo>
                  <a:lnTo>
                    <a:pt x="6151" y="460603"/>
                  </a:lnTo>
                  <a:lnTo>
                    <a:pt x="6703" y="491256"/>
                  </a:lnTo>
                  <a:lnTo>
                    <a:pt x="7741" y="520755"/>
                  </a:lnTo>
                  <a:lnTo>
                    <a:pt x="10849" y="549740"/>
                  </a:lnTo>
                  <a:lnTo>
                    <a:pt x="12759" y="576381"/>
                  </a:lnTo>
                  <a:lnTo>
                    <a:pt x="13608" y="602244"/>
                  </a:lnTo>
                  <a:lnTo>
                    <a:pt x="13986" y="629614"/>
                  </a:lnTo>
                  <a:lnTo>
                    <a:pt x="17991" y="664213"/>
                  </a:lnTo>
                  <a:lnTo>
                    <a:pt x="20411" y="698366"/>
                  </a:lnTo>
                  <a:lnTo>
                    <a:pt x="21129" y="726036"/>
                  </a:lnTo>
                  <a:lnTo>
                    <a:pt x="26281" y="761628"/>
                  </a:lnTo>
                  <a:lnTo>
                    <a:pt x="28273" y="795945"/>
                  </a:lnTo>
                  <a:lnTo>
                    <a:pt x="28573" y="828119"/>
                  </a:lnTo>
                  <a:lnTo>
                    <a:pt x="28575" y="794888"/>
                  </a:lnTo>
                  <a:lnTo>
                    <a:pt x="28575" y="77866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SMARTInkShape-2487"/>
            <p:cNvSpPr/>
            <p:nvPr/>
          </p:nvSpPr>
          <p:spPr>
            <a:xfrm>
              <a:off x="7136606" y="4136683"/>
              <a:ext cx="757238" cy="1063968"/>
            </a:xfrm>
            <a:custGeom>
              <a:avLst/>
              <a:gdLst/>
              <a:ahLst/>
              <a:cxnLst/>
              <a:rect l="0" t="0" r="0" b="0"/>
              <a:pathLst>
                <a:path w="757238" h="1063968">
                  <a:moveTo>
                    <a:pt x="0" y="56698"/>
                  </a:moveTo>
                  <a:lnTo>
                    <a:pt x="0" y="46755"/>
                  </a:lnTo>
                  <a:lnTo>
                    <a:pt x="9943" y="22906"/>
                  </a:lnTo>
                  <a:lnTo>
                    <a:pt x="16793" y="12731"/>
                  </a:lnTo>
                  <a:lnTo>
                    <a:pt x="27642" y="4689"/>
                  </a:lnTo>
                  <a:lnTo>
                    <a:pt x="37118" y="1071"/>
                  </a:lnTo>
                  <a:lnTo>
                    <a:pt x="44953" y="0"/>
                  </a:lnTo>
                  <a:lnTo>
                    <a:pt x="74081" y="7644"/>
                  </a:lnTo>
                  <a:lnTo>
                    <a:pt x="107326" y="26097"/>
                  </a:lnTo>
                  <a:lnTo>
                    <a:pt x="138712" y="47267"/>
                  </a:lnTo>
                  <a:lnTo>
                    <a:pt x="171843" y="65138"/>
                  </a:lnTo>
                  <a:lnTo>
                    <a:pt x="207221" y="85757"/>
                  </a:lnTo>
                  <a:lnTo>
                    <a:pt x="239547" y="104419"/>
                  </a:lnTo>
                  <a:lnTo>
                    <a:pt x="271596" y="123392"/>
                  </a:lnTo>
                  <a:lnTo>
                    <a:pt x="305561" y="144544"/>
                  </a:lnTo>
                  <a:lnTo>
                    <a:pt x="339228" y="167625"/>
                  </a:lnTo>
                  <a:lnTo>
                    <a:pt x="367036" y="186403"/>
                  </a:lnTo>
                  <a:lnTo>
                    <a:pt x="395383" y="207048"/>
                  </a:lnTo>
                  <a:lnTo>
                    <a:pt x="423891" y="224454"/>
                  </a:lnTo>
                  <a:lnTo>
                    <a:pt x="452446" y="243458"/>
                  </a:lnTo>
                  <a:lnTo>
                    <a:pt x="481015" y="260378"/>
                  </a:lnTo>
                  <a:lnTo>
                    <a:pt x="509589" y="275445"/>
                  </a:lnTo>
                  <a:lnTo>
                    <a:pt x="542779" y="299668"/>
                  </a:lnTo>
                  <a:lnTo>
                    <a:pt x="576969" y="320563"/>
                  </a:lnTo>
                  <a:lnTo>
                    <a:pt x="606888" y="339977"/>
                  </a:lnTo>
                  <a:lnTo>
                    <a:pt x="635728" y="359099"/>
                  </a:lnTo>
                  <a:lnTo>
                    <a:pt x="667711" y="382927"/>
                  </a:lnTo>
                  <a:lnTo>
                    <a:pt x="688695" y="401185"/>
                  </a:lnTo>
                  <a:lnTo>
                    <a:pt x="706501" y="411357"/>
                  </a:lnTo>
                  <a:lnTo>
                    <a:pt x="741366" y="442313"/>
                  </a:lnTo>
                  <a:lnTo>
                    <a:pt x="747009" y="446364"/>
                  </a:lnTo>
                  <a:lnTo>
                    <a:pt x="752162" y="448164"/>
                  </a:lnTo>
                  <a:lnTo>
                    <a:pt x="753854" y="449438"/>
                  </a:lnTo>
                  <a:lnTo>
                    <a:pt x="756793" y="455629"/>
                  </a:lnTo>
                  <a:lnTo>
                    <a:pt x="757237" y="476883"/>
                  </a:lnTo>
                  <a:lnTo>
                    <a:pt x="752328" y="483627"/>
                  </a:lnTo>
                  <a:lnTo>
                    <a:pt x="741314" y="515585"/>
                  </a:lnTo>
                  <a:lnTo>
                    <a:pt x="738254" y="524173"/>
                  </a:lnTo>
                  <a:lnTo>
                    <a:pt x="730295" y="558921"/>
                  </a:lnTo>
                  <a:lnTo>
                    <a:pt x="726689" y="592042"/>
                  </a:lnTo>
                  <a:lnTo>
                    <a:pt x="723051" y="608754"/>
                  </a:lnTo>
                  <a:lnTo>
                    <a:pt x="721721" y="641954"/>
                  </a:lnTo>
                  <a:lnTo>
                    <a:pt x="721545" y="672088"/>
                  </a:lnTo>
                  <a:lnTo>
                    <a:pt x="721522" y="706915"/>
                  </a:lnTo>
                  <a:lnTo>
                    <a:pt x="720725" y="742516"/>
                  </a:lnTo>
                  <a:lnTo>
                    <a:pt x="715368" y="774427"/>
                  </a:lnTo>
                  <a:lnTo>
                    <a:pt x="710670" y="808080"/>
                  </a:lnTo>
                  <a:lnTo>
                    <a:pt x="707533" y="839824"/>
                  </a:lnTo>
                  <a:lnTo>
                    <a:pt x="701108" y="874829"/>
                  </a:lnTo>
                  <a:lnTo>
                    <a:pt x="692872" y="909126"/>
                  </a:lnTo>
                  <a:lnTo>
                    <a:pt x="684167" y="942520"/>
                  </a:lnTo>
                  <a:lnTo>
                    <a:pt x="680289" y="956810"/>
                  </a:lnTo>
                  <a:lnTo>
                    <a:pt x="677023" y="971097"/>
                  </a:lnTo>
                  <a:lnTo>
                    <a:pt x="664452" y="1004288"/>
                  </a:lnTo>
                  <a:lnTo>
                    <a:pt x="656772" y="1019429"/>
                  </a:lnTo>
                  <a:lnTo>
                    <a:pt x="654542" y="1022369"/>
                  </a:lnTo>
                  <a:lnTo>
                    <a:pt x="652064" y="1029868"/>
                  </a:lnTo>
                  <a:lnTo>
                    <a:pt x="651403" y="1034091"/>
                  </a:lnTo>
                  <a:lnTo>
                    <a:pt x="650168" y="1036906"/>
                  </a:lnTo>
                  <a:lnTo>
                    <a:pt x="648552" y="1038782"/>
                  </a:lnTo>
                  <a:lnTo>
                    <a:pt x="630178" y="1053780"/>
                  </a:lnTo>
                  <a:lnTo>
                    <a:pt x="615840" y="1058339"/>
                  </a:lnTo>
                  <a:lnTo>
                    <a:pt x="612966" y="1060215"/>
                  </a:lnTo>
                  <a:lnTo>
                    <a:pt x="601337" y="1062855"/>
                  </a:lnTo>
                  <a:lnTo>
                    <a:pt x="566415" y="1063938"/>
                  </a:lnTo>
                  <a:lnTo>
                    <a:pt x="533381" y="1063965"/>
                  </a:lnTo>
                  <a:lnTo>
                    <a:pt x="497945" y="1063967"/>
                  </a:lnTo>
                  <a:lnTo>
                    <a:pt x="485628" y="1063173"/>
                  </a:lnTo>
                  <a:lnTo>
                    <a:pt x="450106" y="1057485"/>
                  </a:lnTo>
                  <a:lnTo>
                    <a:pt x="414404" y="1051972"/>
                  </a:lnTo>
                  <a:lnTo>
                    <a:pt x="384674" y="1046189"/>
                  </a:lnTo>
                  <a:lnTo>
                    <a:pt x="352018" y="1040900"/>
                  </a:lnTo>
                  <a:lnTo>
                    <a:pt x="320788" y="1031208"/>
                  </a:lnTo>
                  <a:lnTo>
                    <a:pt x="285660" y="1024845"/>
                  </a:lnTo>
                  <a:lnTo>
                    <a:pt x="255674" y="1013827"/>
                  </a:lnTo>
                  <a:lnTo>
                    <a:pt x="221952" y="999661"/>
                  </a:lnTo>
                  <a:lnTo>
                    <a:pt x="192800" y="988559"/>
                  </a:lnTo>
                  <a:lnTo>
                    <a:pt x="177688" y="985531"/>
                  </a:lnTo>
                  <a:lnTo>
                    <a:pt x="162952" y="979917"/>
                  </a:lnTo>
                  <a:lnTo>
                    <a:pt x="149617" y="976622"/>
                  </a:lnTo>
                  <a:lnTo>
                    <a:pt x="134682" y="972190"/>
                  </a:lnTo>
                  <a:lnTo>
                    <a:pt x="101517" y="971111"/>
                  </a:lnTo>
                  <a:lnTo>
                    <a:pt x="79675" y="971097"/>
                  </a:lnTo>
                  <a:lnTo>
                    <a:pt x="79310" y="971892"/>
                  </a:lnTo>
                  <a:lnTo>
                    <a:pt x="78582" y="97824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SMARTInkShape-2488"/>
            <p:cNvSpPr/>
            <p:nvPr/>
          </p:nvSpPr>
          <p:spPr>
            <a:xfrm>
              <a:off x="7165184" y="4157663"/>
              <a:ext cx="64292" cy="942428"/>
            </a:xfrm>
            <a:custGeom>
              <a:avLst/>
              <a:gdLst/>
              <a:ahLst/>
              <a:cxnLst/>
              <a:rect l="0" t="0" r="0" b="0"/>
              <a:pathLst>
                <a:path w="64292" h="942428">
                  <a:moveTo>
                    <a:pt x="64291" y="0"/>
                  </a:moveTo>
                  <a:lnTo>
                    <a:pt x="58140" y="0"/>
                  </a:lnTo>
                  <a:lnTo>
                    <a:pt x="53649" y="3792"/>
                  </a:lnTo>
                  <a:lnTo>
                    <a:pt x="51624" y="9887"/>
                  </a:lnTo>
                  <a:lnTo>
                    <a:pt x="48367" y="22243"/>
                  </a:lnTo>
                  <a:lnTo>
                    <a:pt x="44491" y="35959"/>
                  </a:lnTo>
                  <a:lnTo>
                    <a:pt x="37371" y="70969"/>
                  </a:lnTo>
                  <a:lnTo>
                    <a:pt x="30738" y="98992"/>
                  </a:lnTo>
                  <a:lnTo>
                    <a:pt x="23746" y="132871"/>
                  </a:lnTo>
                  <a:lnTo>
                    <a:pt x="19019" y="159066"/>
                  </a:lnTo>
                  <a:lnTo>
                    <a:pt x="16388" y="186583"/>
                  </a:lnTo>
                  <a:lnTo>
                    <a:pt x="14426" y="215482"/>
                  </a:lnTo>
                  <a:lnTo>
                    <a:pt x="10907" y="246846"/>
                  </a:lnTo>
                  <a:lnTo>
                    <a:pt x="8815" y="277190"/>
                  </a:lnTo>
                  <a:lnTo>
                    <a:pt x="7091" y="307345"/>
                  </a:lnTo>
                  <a:lnTo>
                    <a:pt x="3679" y="339268"/>
                  </a:lnTo>
                  <a:lnTo>
                    <a:pt x="1634" y="371977"/>
                  </a:lnTo>
                  <a:lnTo>
                    <a:pt x="724" y="405036"/>
                  </a:lnTo>
                  <a:lnTo>
                    <a:pt x="320" y="438249"/>
                  </a:lnTo>
                  <a:lnTo>
                    <a:pt x="141" y="469414"/>
                  </a:lnTo>
                  <a:lnTo>
                    <a:pt x="61" y="499141"/>
                  </a:lnTo>
                  <a:lnTo>
                    <a:pt x="26" y="528227"/>
                  </a:lnTo>
                  <a:lnTo>
                    <a:pt x="10" y="557030"/>
                  </a:lnTo>
                  <a:lnTo>
                    <a:pt x="3" y="585706"/>
                  </a:lnTo>
                  <a:lnTo>
                    <a:pt x="0" y="614326"/>
                  </a:lnTo>
                  <a:lnTo>
                    <a:pt x="2115" y="640804"/>
                  </a:lnTo>
                  <a:lnTo>
                    <a:pt x="4907" y="666595"/>
                  </a:lnTo>
                  <a:lnTo>
                    <a:pt x="6148" y="693933"/>
                  </a:lnTo>
                  <a:lnTo>
                    <a:pt x="6846" y="728514"/>
                  </a:lnTo>
                  <a:lnTo>
                    <a:pt x="10846" y="762661"/>
                  </a:lnTo>
                  <a:lnTo>
                    <a:pt x="13265" y="794122"/>
                  </a:lnTo>
                  <a:lnTo>
                    <a:pt x="13983" y="823552"/>
                  </a:lnTo>
                  <a:lnTo>
                    <a:pt x="14225" y="857032"/>
                  </a:lnTo>
                  <a:lnTo>
                    <a:pt x="16390" y="889162"/>
                  </a:lnTo>
                  <a:lnTo>
                    <a:pt x="20765" y="916280"/>
                  </a:lnTo>
                  <a:lnTo>
                    <a:pt x="21421" y="942427"/>
                  </a:lnTo>
                  <a:lnTo>
                    <a:pt x="21428" y="936776"/>
                  </a:lnTo>
                  <a:lnTo>
                    <a:pt x="28572" y="92154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SMARTInkShape-2489"/>
            <p:cNvSpPr/>
            <p:nvPr/>
          </p:nvSpPr>
          <p:spPr>
            <a:xfrm>
              <a:off x="7236714" y="4193381"/>
              <a:ext cx="42768" cy="971550"/>
            </a:xfrm>
            <a:custGeom>
              <a:avLst/>
              <a:gdLst/>
              <a:ahLst/>
              <a:cxnLst/>
              <a:rect l="0" t="0" r="0" b="0"/>
              <a:pathLst>
                <a:path w="42768" h="971550">
                  <a:moveTo>
                    <a:pt x="42767" y="0"/>
                  </a:moveTo>
                  <a:lnTo>
                    <a:pt x="42767" y="6151"/>
                  </a:lnTo>
                  <a:lnTo>
                    <a:pt x="38974" y="10642"/>
                  </a:lnTo>
                  <a:lnTo>
                    <a:pt x="37113" y="16901"/>
                  </a:lnTo>
                  <a:lnTo>
                    <a:pt x="31918" y="51570"/>
                  </a:lnTo>
                  <a:lnTo>
                    <a:pt x="29160" y="79684"/>
                  </a:lnTo>
                  <a:lnTo>
                    <a:pt x="27888" y="106601"/>
                  </a:lnTo>
                  <a:lnTo>
                    <a:pt x="23630" y="139360"/>
                  </a:lnTo>
                  <a:lnTo>
                    <a:pt x="21222" y="174201"/>
                  </a:lnTo>
                  <a:lnTo>
                    <a:pt x="17846" y="197808"/>
                  </a:lnTo>
                  <a:lnTo>
                    <a:pt x="15816" y="223646"/>
                  </a:lnTo>
                  <a:lnTo>
                    <a:pt x="14914" y="251005"/>
                  </a:lnTo>
                  <a:lnTo>
                    <a:pt x="14513" y="279039"/>
                  </a:lnTo>
                  <a:lnTo>
                    <a:pt x="12218" y="309490"/>
                  </a:lnTo>
                  <a:lnTo>
                    <a:pt x="9346" y="341545"/>
                  </a:lnTo>
                  <a:lnTo>
                    <a:pt x="8069" y="374313"/>
                  </a:lnTo>
                  <a:lnTo>
                    <a:pt x="5386" y="407397"/>
                  </a:lnTo>
                  <a:lnTo>
                    <a:pt x="2340" y="441416"/>
                  </a:lnTo>
                  <a:lnTo>
                    <a:pt x="1529" y="459377"/>
                  </a:lnTo>
                  <a:lnTo>
                    <a:pt x="987" y="477701"/>
                  </a:lnTo>
                  <a:lnTo>
                    <a:pt x="386" y="512879"/>
                  </a:lnTo>
                  <a:lnTo>
                    <a:pt x="119" y="547828"/>
                  </a:lnTo>
                  <a:lnTo>
                    <a:pt x="47" y="566037"/>
                  </a:lnTo>
                  <a:lnTo>
                    <a:pt x="0" y="584527"/>
                  </a:lnTo>
                  <a:lnTo>
                    <a:pt x="2064" y="619888"/>
                  </a:lnTo>
                  <a:lnTo>
                    <a:pt x="4833" y="654125"/>
                  </a:lnTo>
                  <a:lnTo>
                    <a:pt x="6064" y="687862"/>
                  </a:lnTo>
                  <a:lnTo>
                    <a:pt x="6611" y="719260"/>
                  </a:lnTo>
                  <a:lnTo>
                    <a:pt x="7648" y="749090"/>
                  </a:lnTo>
                  <a:lnTo>
                    <a:pt x="10754" y="778223"/>
                  </a:lnTo>
                  <a:lnTo>
                    <a:pt x="12664" y="804929"/>
                  </a:lnTo>
                  <a:lnTo>
                    <a:pt x="13740" y="840160"/>
                  </a:lnTo>
                  <a:lnTo>
                    <a:pt x="14058" y="870707"/>
                  </a:lnTo>
                  <a:lnTo>
                    <a:pt x="17958" y="905681"/>
                  </a:lnTo>
                  <a:lnTo>
                    <a:pt x="21040" y="940037"/>
                  </a:lnTo>
                  <a:lnTo>
                    <a:pt x="21334" y="971005"/>
                  </a:lnTo>
                  <a:lnTo>
                    <a:pt x="28480" y="97154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SMARTInkShape-2490"/>
            <p:cNvSpPr/>
            <p:nvPr/>
          </p:nvSpPr>
          <p:spPr>
            <a:xfrm>
              <a:off x="7308057" y="4214813"/>
              <a:ext cx="50007" cy="919580"/>
            </a:xfrm>
            <a:custGeom>
              <a:avLst/>
              <a:gdLst/>
              <a:ahLst/>
              <a:cxnLst/>
              <a:rect l="0" t="0" r="0" b="0"/>
              <a:pathLst>
                <a:path w="50007" h="919580">
                  <a:moveTo>
                    <a:pt x="50006" y="0"/>
                  </a:moveTo>
                  <a:lnTo>
                    <a:pt x="49212" y="18353"/>
                  </a:lnTo>
                  <a:lnTo>
                    <a:pt x="44351" y="38168"/>
                  </a:lnTo>
                  <a:lnTo>
                    <a:pt x="38149" y="72554"/>
                  </a:lnTo>
                  <a:lnTo>
                    <a:pt x="34082" y="107847"/>
                  </a:lnTo>
                  <a:lnTo>
                    <a:pt x="28090" y="138052"/>
                  </a:lnTo>
                  <a:lnTo>
                    <a:pt x="21287" y="172137"/>
                  </a:lnTo>
                  <a:lnTo>
                    <a:pt x="16361" y="207372"/>
                  </a:lnTo>
                  <a:lnTo>
                    <a:pt x="14415" y="231865"/>
                  </a:lnTo>
                  <a:lnTo>
                    <a:pt x="10904" y="258626"/>
                  </a:lnTo>
                  <a:lnTo>
                    <a:pt x="8814" y="286394"/>
                  </a:lnTo>
                  <a:lnTo>
                    <a:pt x="7092" y="315405"/>
                  </a:lnTo>
                  <a:lnTo>
                    <a:pt x="3680" y="346819"/>
                  </a:lnTo>
                  <a:lnTo>
                    <a:pt x="1636" y="377185"/>
                  </a:lnTo>
                  <a:lnTo>
                    <a:pt x="726" y="406556"/>
                  </a:lnTo>
                  <a:lnTo>
                    <a:pt x="322" y="435485"/>
                  </a:lnTo>
                  <a:lnTo>
                    <a:pt x="143" y="464218"/>
                  </a:lnTo>
                  <a:lnTo>
                    <a:pt x="63" y="492862"/>
                  </a:lnTo>
                  <a:lnTo>
                    <a:pt x="28" y="521468"/>
                  </a:lnTo>
                  <a:lnTo>
                    <a:pt x="12" y="550057"/>
                  </a:lnTo>
                  <a:lnTo>
                    <a:pt x="5" y="578638"/>
                  </a:lnTo>
                  <a:lnTo>
                    <a:pt x="2" y="607216"/>
                  </a:lnTo>
                  <a:lnTo>
                    <a:pt x="0" y="642496"/>
                  </a:lnTo>
                  <a:lnTo>
                    <a:pt x="2116" y="667347"/>
                  </a:lnTo>
                  <a:lnTo>
                    <a:pt x="4909" y="692680"/>
                  </a:lnTo>
                  <a:lnTo>
                    <a:pt x="6481" y="725585"/>
                  </a:lnTo>
                  <a:lnTo>
                    <a:pt x="7741" y="759324"/>
                  </a:lnTo>
                  <a:lnTo>
                    <a:pt x="11995" y="789782"/>
                  </a:lnTo>
                  <a:lnTo>
                    <a:pt x="13607" y="818915"/>
                  </a:lnTo>
                  <a:lnTo>
                    <a:pt x="14879" y="846861"/>
                  </a:lnTo>
                  <a:lnTo>
                    <a:pt x="19901" y="878040"/>
                  </a:lnTo>
                  <a:lnTo>
                    <a:pt x="21296" y="911599"/>
                  </a:lnTo>
                  <a:lnTo>
                    <a:pt x="21404" y="919579"/>
                  </a:lnTo>
                  <a:lnTo>
                    <a:pt x="21431" y="887740"/>
                  </a:lnTo>
                  <a:lnTo>
                    <a:pt x="21431" y="8715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SMARTInkShape-2491"/>
            <p:cNvSpPr/>
            <p:nvPr/>
          </p:nvSpPr>
          <p:spPr>
            <a:xfrm>
              <a:off x="7358063" y="4272955"/>
              <a:ext cx="28576" cy="876019"/>
            </a:xfrm>
            <a:custGeom>
              <a:avLst/>
              <a:gdLst/>
              <a:ahLst/>
              <a:cxnLst/>
              <a:rect l="0" t="0" r="0" b="0"/>
              <a:pathLst>
                <a:path w="28576" h="876019">
                  <a:moveTo>
                    <a:pt x="28575" y="6151"/>
                  </a:moveTo>
                  <a:lnTo>
                    <a:pt x="28575" y="0"/>
                  </a:lnTo>
                  <a:lnTo>
                    <a:pt x="27781" y="24654"/>
                  </a:lnTo>
                  <a:lnTo>
                    <a:pt x="22920" y="51963"/>
                  </a:lnTo>
                  <a:lnTo>
                    <a:pt x="21872" y="78463"/>
                  </a:lnTo>
                  <a:lnTo>
                    <a:pt x="19445" y="108539"/>
                  </a:lnTo>
                  <a:lnTo>
                    <a:pt x="13699" y="140470"/>
                  </a:lnTo>
                  <a:lnTo>
                    <a:pt x="9086" y="174272"/>
                  </a:lnTo>
                  <a:lnTo>
                    <a:pt x="7213" y="199934"/>
                  </a:lnTo>
                  <a:lnTo>
                    <a:pt x="3735" y="224569"/>
                  </a:lnTo>
                  <a:lnTo>
                    <a:pt x="1660" y="250863"/>
                  </a:lnTo>
                  <a:lnTo>
                    <a:pt x="737" y="279218"/>
                  </a:lnTo>
                  <a:lnTo>
                    <a:pt x="327" y="310341"/>
                  </a:lnTo>
                  <a:lnTo>
                    <a:pt x="145" y="342695"/>
                  </a:lnTo>
                  <a:lnTo>
                    <a:pt x="64" y="375595"/>
                  </a:lnTo>
                  <a:lnTo>
                    <a:pt x="29" y="408738"/>
                  </a:lnTo>
                  <a:lnTo>
                    <a:pt x="13" y="441989"/>
                  </a:lnTo>
                  <a:lnTo>
                    <a:pt x="6" y="475288"/>
                  </a:lnTo>
                  <a:lnTo>
                    <a:pt x="2" y="508609"/>
                  </a:lnTo>
                  <a:lnTo>
                    <a:pt x="0" y="541939"/>
                  </a:lnTo>
                  <a:lnTo>
                    <a:pt x="0" y="575273"/>
                  </a:lnTo>
                  <a:lnTo>
                    <a:pt x="0" y="608609"/>
                  </a:lnTo>
                  <a:lnTo>
                    <a:pt x="0" y="639829"/>
                  </a:lnTo>
                  <a:lnTo>
                    <a:pt x="0" y="668786"/>
                  </a:lnTo>
                  <a:lnTo>
                    <a:pt x="0" y="694885"/>
                  </a:lnTo>
                  <a:lnTo>
                    <a:pt x="2116" y="721830"/>
                  </a:lnTo>
                  <a:lnTo>
                    <a:pt x="4909" y="748093"/>
                  </a:lnTo>
                  <a:lnTo>
                    <a:pt x="7275" y="780729"/>
                  </a:lnTo>
                  <a:lnTo>
                    <a:pt x="11856" y="809713"/>
                  </a:lnTo>
                  <a:lnTo>
                    <a:pt x="13807" y="841243"/>
                  </a:lnTo>
                  <a:lnTo>
                    <a:pt x="15018" y="866186"/>
                  </a:lnTo>
                  <a:lnTo>
                    <a:pt x="20429" y="876018"/>
                  </a:lnTo>
                  <a:lnTo>
                    <a:pt x="20763" y="875781"/>
                  </a:lnTo>
                  <a:lnTo>
                    <a:pt x="21392" y="866688"/>
                  </a:lnTo>
                  <a:lnTo>
                    <a:pt x="21431" y="85625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SMARTInkShape-2492"/>
            <p:cNvSpPr/>
            <p:nvPr/>
          </p:nvSpPr>
          <p:spPr>
            <a:xfrm>
              <a:off x="7409070" y="4286250"/>
              <a:ext cx="49006" cy="914401"/>
            </a:xfrm>
            <a:custGeom>
              <a:avLst/>
              <a:gdLst/>
              <a:ahLst/>
              <a:cxnLst/>
              <a:rect l="0" t="0" r="0" b="0"/>
              <a:pathLst>
                <a:path w="49006" h="914401">
                  <a:moveTo>
                    <a:pt x="49005" y="0"/>
                  </a:moveTo>
                  <a:lnTo>
                    <a:pt x="44095" y="11407"/>
                  </a:lnTo>
                  <a:lnTo>
                    <a:pt x="36354" y="39853"/>
                  </a:lnTo>
                  <a:lnTo>
                    <a:pt x="29543" y="72725"/>
                  </a:lnTo>
                  <a:lnTo>
                    <a:pt x="26041" y="102510"/>
                  </a:lnTo>
                  <a:lnTo>
                    <a:pt x="22924" y="125729"/>
                  </a:lnTo>
                  <a:lnTo>
                    <a:pt x="21538" y="151923"/>
                  </a:lnTo>
                  <a:lnTo>
                    <a:pt x="18806" y="177324"/>
                  </a:lnTo>
                  <a:lnTo>
                    <a:pt x="15740" y="203429"/>
                  </a:lnTo>
                  <a:lnTo>
                    <a:pt x="14377" y="233552"/>
                  </a:lnTo>
                  <a:lnTo>
                    <a:pt x="13771" y="263345"/>
                  </a:lnTo>
                  <a:lnTo>
                    <a:pt x="12708" y="293255"/>
                  </a:lnTo>
                  <a:lnTo>
                    <a:pt x="9590" y="325069"/>
                  </a:lnTo>
                  <a:lnTo>
                    <a:pt x="7675" y="357729"/>
                  </a:lnTo>
                  <a:lnTo>
                    <a:pt x="6824" y="390766"/>
                  </a:lnTo>
                  <a:lnTo>
                    <a:pt x="6446" y="423969"/>
                  </a:lnTo>
                  <a:lnTo>
                    <a:pt x="6277" y="459364"/>
                  </a:lnTo>
                  <a:lnTo>
                    <a:pt x="6232" y="477693"/>
                  </a:lnTo>
                  <a:lnTo>
                    <a:pt x="4066" y="512875"/>
                  </a:lnTo>
                  <a:lnTo>
                    <a:pt x="1251" y="547032"/>
                  </a:lnTo>
                  <a:lnTo>
                    <a:pt x="0" y="580734"/>
                  </a:lnTo>
                  <a:lnTo>
                    <a:pt x="1561" y="614233"/>
                  </a:lnTo>
                  <a:lnTo>
                    <a:pt x="4106" y="646849"/>
                  </a:lnTo>
                  <a:lnTo>
                    <a:pt x="5238" y="677220"/>
                  </a:lnTo>
                  <a:lnTo>
                    <a:pt x="5740" y="706593"/>
                  </a:lnTo>
                  <a:lnTo>
                    <a:pt x="5963" y="735523"/>
                  </a:lnTo>
                  <a:lnTo>
                    <a:pt x="6063" y="764255"/>
                  </a:lnTo>
                  <a:lnTo>
                    <a:pt x="6107" y="790784"/>
                  </a:lnTo>
                  <a:lnTo>
                    <a:pt x="6132" y="825915"/>
                  </a:lnTo>
                  <a:lnTo>
                    <a:pt x="8256" y="854315"/>
                  </a:lnTo>
                  <a:lnTo>
                    <a:pt x="12293" y="885245"/>
                  </a:lnTo>
                  <a:lnTo>
                    <a:pt x="13884" y="906995"/>
                  </a:lnTo>
                  <a:lnTo>
                    <a:pt x="15272" y="909463"/>
                  </a:lnTo>
                  <a:lnTo>
                    <a:pt x="20430" y="9144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SMARTInkShape-2493"/>
            <p:cNvSpPr/>
            <p:nvPr/>
          </p:nvSpPr>
          <p:spPr>
            <a:xfrm>
              <a:off x="7472449" y="4336343"/>
              <a:ext cx="57065" cy="828588"/>
            </a:xfrm>
            <a:custGeom>
              <a:avLst/>
              <a:gdLst/>
              <a:ahLst/>
              <a:cxnLst/>
              <a:rect l="0" t="0" r="0" b="0"/>
              <a:pathLst>
                <a:path w="57065" h="828588">
                  <a:moveTo>
                    <a:pt x="57064" y="7057"/>
                  </a:moveTo>
                  <a:lnTo>
                    <a:pt x="57064" y="0"/>
                  </a:lnTo>
                  <a:lnTo>
                    <a:pt x="57064" y="3731"/>
                  </a:lnTo>
                  <a:lnTo>
                    <a:pt x="48245" y="37990"/>
                  </a:lnTo>
                  <a:lnTo>
                    <a:pt x="43857" y="68465"/>
                  </a:lnTo>
                  <a:lnTo>
                    <a:pt x="39304" y="95719"/>
                  </a:lnTo>
                  <a:lnTo>
                    <a:pt x="32928" y="123903"/>
                  </a:lnTo>
                  <a:lnTo>
                    <a:pt x="29803" y="156154"/>
                  </a:lnTo>
                  <a:lnTo>
                    <a:pt x="28878" y="190846"/>
                  </a:lnTo>
                  <a:lnTo>
                    <a:pt x="26545" y="216535"/>
                  </a:lnTo>
                  <a:lnTo>
                    <a:pt x="23656" y="243827"/>
                  </a:lnTo>
                  <a:lnTo>
                    <a:pt x="22372" y="271832"/>
                  </a:lnTo>
                  <a:lnTo>
                    <a:pt x="19684" y="300153"/>
                  </a:lnTo>
                  <a:lnTo>
                    <a:pt x="16638" y="328616"/>
                  </a:lnTo>
                  <a:lnTo>
                    <a:pt x="15284" y="357141"/>
                  </a:lnTo>
                  <a:lnTo>
                    <a:pt x="12565" y="385694"/>
                  </a:lnTo>
                  <a:lnTo>
                    <a:pt x="9505" y="414259"/>
                  </a:lnTo>
                  <a:lnTo>
                    <a:pt x="8145" y="442829"/>
                  </a:lnTo>
                  <a:lnTo>
                    <a:pt x="7541" y="473519"/>
                  </a:lnTo>
                  <a:lnTo>
                    <a:pt x="7273" y="504886"/>
                  </a:lnTo>
                  <a:lnTo>
                    <a:pt x="7153" y="534702"/>
                  </a:lnTo>
                  <a:lnTo>
                    <a:pt x="7100" y="563828"/>
                  </a:lnTo>
                  <a:lnTo>
                    <a:pt x="6282" y="591855"/>
                  </a:lnTo>
                  <a:lnTo>
                    <a:pt x="3274" y="617540"/>
                  </a:lnTo>
                  <a:lnTo>
                    <a:pt x="1407" y="644301"/>
                  </a:lnTo>
                  <a:lnTo>
                    <a:pt x="577" y="671277"/>
                  </a:lnTo>
                  <a:lnTo>
                    <a:pt x="209" y="696495"/>
                  </a:lnTo>
                  <a:lnTo>
                    <a:pt x="0" y="729213"/>
                  </a:lnTo>
                  <a:lnTo>
                    <a:pt x="3732" y="759015"/>
                  </a:lnTo>
                  <a:lnTo>
                    <a:pt x="6400" y="791827"/>
                  </a:lnTo>
                  <a:lnTo>
                    <a:pt x="7040" y="827064"/>
                  </a:lnTo>
                  <a:lnTo>
                    <a:pt x="7057" y="8285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SMARTInkShape-2494"/>
            <p:cNvSpPr/>
            <p:nvPr/>
          </p:nvSpPr>
          <p:spPr>
            <a:xfrm>
              <a:off x="7536656" y="4329113"/>
              <a:ext cx="71439" cy="876706"/>
            </a:xfrm>
            <a:custGeom>
              <a:avLst/>
              <a:gdLst/>
              <a:ahLst/>
              <a:cxnLst/>
              <a:rect l="0" t="0" r="0" b="0"/>
              <a:pathLst>
                <a:path w="71439" h="876706">
                  <a:moveTo>
                    <a:pt x="71438" y="0"/>
                  </a:moveTo>
                  <a:lnTo>
                    <a:pt x="67645" y="3792"/>
                  </a:lnTo>
                  <a:lnTo>
                    <a:pt x="65783" y="9887"/>
                  </a:lnTo>
                  <a:lnTo>
                    <a:pt x="56654" y="43730"/>
                  </a:lnTo>
                  <a:lnTo>
                    <a:pt x="51976" y="68784"/>
                  </a:lnTo>
                  <a:lnTo>
                    <a:pt x="48473" y="99226"/>
                  </a:lnTo>
                  <a:lnTo>
                    <a:pt x="42409" y="132588"/>
                  </a:lnTo>
                  <a:lnTo>
                    <a:pt x="37899" y="158940"/>
                  </a:lnTo>
                  <a:lnTo>
                    <a:pt x="33248" y="186527"/>
                  </a:lnTo>
                  <a:lnTo>
                    <a:pt x="28535" y="214663"/>
                  </a:lnTo>
                  <a:lnTo>
                    <a:pt x="23795" y="243837"/>
                  </a:lnTo>
                  <a:lnTo>
                    <a:pt x="19042" y="275324"/>
                  </a:lnTo>
                  <a:lnTo>
                    <a:pt x="14285" y="307839"/>
                  </a:lnTo>
                  <a:lnTo>
                    <a:pt x="10317" y="340810"/>
                  </a:lnTo>
                  <a:lnTo>
                    <a:pt x="8555" y="373986"/>
                  </a:lnTo>
                  <a:lnTo>
                    <a:pt x="5654" y="409368"/>
                  </a:lnTo>
                  <a:lnTo>
                    <a:pt x="3770" y="427693"/>
                  </a:lnTo>
                  <a:lnTo>
                    <a:pt x="1675" y="462871"/>
                  </a:lnTo>
                  <a:lnTo>
                    <a:pt x="745" y="497027"/>
                  </a:lnTo>
                  <a:lnTo>
                    <a:pt x="331" y="530727"/>
                  </a:lnTo>
                  <a:lnTo>
                    <a:pt x="148" y="564226"/>
                  </a:lnTo>
                  <a:lnTo>
                    <a:pt x="66" y="596842"/>
                  </a:lnTo>
                  <a:lnTo>
                    <a:pt x="30" y="627213"/>
                  </a:lnTo>
                  <a:lnTo>
                    <a:pt x="13" y="656586"/>
                  </a:lnTo>
                  <a:lnTo>
                    <a:pt x="6" y="685517"/>
                  </a:lnTo>
                  <a:lnTo>
                    <a:pt x="3" y="714248"/>
                  </a:lnTo>
                  <a:lnTo>
                    <a:pt x="1" y="740777"/>
                  </a:lnTo>
                  <a:lnTo>
                    <a:pt x="1" y="765796"/>
                  </a:lnTo>
                  <a:lnTo>
                    <a:pt x="0" y="800607"/>
                  </a:lnTo>
                  <a:lnTo>
                    <a:pt x="2117" y="834507"/>
                  </a:lnTo>
                  <a:lnTo>
                    <a:pt x="6703" y="868678"/>
                  </a:lnTo>
                  <a:lnTo>
                    <a:pt x="7057" y="876705"/>
                  </a:lnTo>
                  <a:lnTo>
                    <a:pt x="7880" y="876570"/>
                  </a:lnTo>
                  <a:lnTo>
                    <a:pt x="13287" y="872357"/>
                  </a:lnTo>
                  <a:lnTo>
                    <a:pt x="14288" y="86439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SMARTInkShape-2495"/>
            <p:cNvSpPr/>
            <p:nvPr/>
          </p:nvSpPr>
          <p:spPr>
            <a:xfrm>
              <a:off x="7551031" y="4400550"/>
              <a:ext cx="99926" cy="853185"/>
            </a:xfrm>
            <a:custGeom>
              <a:avLst/>
              <a:gdLst/>
              <a:ahLst/>
              <a:cxnLst/>
              <a:rect l="0" t="0" r="0" b="0"/>
              <a:pathLst>
                <a:path w="99926" h="853185">
                  <a:moveTo>
                    <a:pt x="99925" y="0"/>
                  </a:moveTo>
                  <a:lnTo>
                    <a:pt x="99925" y="3792"/>
                  </a:lnTo>
                  <a:lnTo>
                    <a:pt x="97808" y="7771"/>
                  </a:lnTo>
                  <a:lnTo>
                    <a:pt x="95015" y="12185"/>
                  </a:lnTo>
                  <a:lnTo>
                    <a:pt x="92650" y="19133"/>
                  </a:lnTo>
                  <a:lnTo>
                    <a:pt x="89283" y="23849"/>
                  </a:lnTo>
                  <a:lnTo>
                    <a:pt x="82166" y="54197"/>
                  </a:lnTo>
                  <a:lnTo>
                    <a:pt x="73516" y="85112"/>
                  </a:lnTo>
                  <a:lnTo>
                    <a:pt x="67318" y="112443"/>
                  </a:lnTo>
                  <a:lnTo>
                    <a:pt x="64334" y="141443"/>
                  </a:lnTo>
                  <a:lnTo>
                    <a:pt x="58777" y="174818"/>
                  </a:lnTo>
                  <a:lnTo>
                    <a:pt x="54385" y="198082"/>
                  </a:lnTo>
                  <a:lnTo>
                    <a:pt x="49787" y="223768"/>
                  </a:lnTo>
                  <a:lnTo>
                    <a:pt x="45098" y="250265"/>
                  </a:lnTo>
                  <a:lnTo>
                    <a:pt x="40368" y="275270"/>
                  </a:lnTo>
                  <a:lnTo>
                    <a:pt x="35620" y="301730"/>
                  </a:lnTo>
                  <a:lnTo>
                    <a:pt x="31657" y="329365"/>
                  </a:lnTo>
                  <a:lnTo>
                    <a:pt x="29896" y="357522"/>
                  </a:lnTo>
                  <a:lnTo>
                    <a:pt x="26997" y="385911"/>
                  </a:lnTo>
                  <a:lnTo>
                    <a:pt x="23857" y="415197"/>
                  </a:lnTo>
                  <a:lnTo>
                    <a:pt x="22461" y="446734"/>
                  </a:lnTo>
                  <a:lnTo>
                    <a:pt x="19724" y="477155"/>
                  </a:lnTo>
                  <a:lnTo>
                    <a:pt x="16655" y="506550"/>
                  </a:lnTo>
                  <a:lnTo>
                    <a:pt x="15291" y="535489"/>
                  </a:lnTo>
                  <a:lnTo>
                    <a:pt x="12569" y="562110"/>
                  </a:lnTo>
                  <a:lnTo>
                    <a:pt x="9506" y="587964"/>
                  </a:lnTo>
                  <a:lnTo>
                    <a:pt x="8146" y="615330"/>
                  </a:lnTo>
                  <a:lnTo>
                    <a:pt x="7540" y="641251"/>
                  </a:lnTo>
                  <a:lnTo>
                    <a:pt x="7272" y="666000"/>
                  </a:lnTo>
                  <a:lnTo>
                    <a:pt x="7152" y="690229"/>
                  </a:lnTo>
                  <a:lnTo>
                    <a:pt x="4982" y="714227"/>
                  </a:lnTo>
                  <a:lnTo>
                    <a:pt x="1415" y="747933"/>
                  </a:lnTo>
                  <a:lnTo>
                    <a:pt x="358" y="778028"/>
                  </a:lnTo>
                  <a:lnTo>
                    <a:pt x="0" y="809058"/>
                  </a:lnTo>
                  <a:lnTo>
                    <a:pt x="6619" y="842220"/>
                  </a:lnTo>
                  <a:lnTo>
                    <a:pt x="6970" y="852341"/>
                  </a:lnTo>
                  <a:lnTo>
                    <a:pt x="7793" y="853184"/>
                  </a:lnTo>
                  <a:lnTo>
                    <a:pt x="9135" y="852951"/>
                  </a:lnTo>
                  <a:lnTo>
                    <a:pt x="14200" y="85010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SMARTInkShape-2496"/>
            <p:cNvSpPr/>
            <p:nvPr/>
          </p:nvSpPr>
          <p:spPr>
            <a:xfrm>
              <a:off x="7650956" y="4393406"/>
              <a:ext cx="57151" cy="821533"/>
            </a:xfrm>
            <a:custGeom>
              <a:avLst/>
              <a:gdLst/>
              <a:ahLst/>
              <a:cxnLst/>
              <a:rect l="0" t="0" r="0" b="0"/>
              <a:pathLst>
                <a:path w="57151" h="821533">
                  <a:moveTo>
                    <a:pt x="57150" y="0"/>
                  </a:moveTo>
                  <a:lnTo>
                    <a:pt x="57150" y="3792"/>
                  </a:lnTo>
                  <a:lnTo>
                    <a:pt x="49875" y="37815"/>
                  </a:lnTo>
                  <a:lnTo>
                    <a:pt x="44483" y="72322"/>
                  </a:lnTo>
                  <a:lnTo>
                    <a:pt x="41226" y="102391"/>
                  </a:lnTo>
                  <a:lnTo>
                    <a:pt x="35235" y="136436"/>
                  </a:lnTo>
                  <a:lnTo>
                    <a:pt x="31535" y="160651"/>
                  </a:lnTo>
                  <a:lnTo>
                    <a:pt x="29890" y="187288"/>
                  </a:lnTo>
                  <a:lnTo>
                    <a:pt x="27043" y="217118"/>
                  </a:lnTo>
                  <a:lnTo>
                    <a:pt x="23131" y="248897"/>
                  </a:lnTo>
                  <a:lnTo>
                    <a:pt x="18747" y="281542"/>
                  </a:lnTo>
                  <a:lnTo>
                    <a:pt x="14153" y="314572"/>
                  </a:lnTo>
                  <a:lnTo>
                    <a:pt x="10259" y="348566"/>
                  </a:lnTo>
                  <a:lnTo>
                    <a:pt x="9221" y="366521"/>
                  </a:lnTo>
                  <a:lnTo>
                    <a:pt x="8528" y="384841"/>
                  </a:lnTo>
                  <a:lnTo>
                    <a:pt x="5643" y="420014"/>
                  </a:lnTo>
                  <a:lnTo>
                    <a:pt x="2508" y="454960"/>
                  </a:lnTo>
                  <a:lnTo>
                    <a:pt x="1672" y="473169"/>
                  </a:lnTo>
                  <a:lnTo>
                    <a:pt x="1115" y="491659"/>
                  </a:lnTo>
                  <a:lnTo>
                    <a:pt x="496" y="527018"/>
                  </a:lnTo>
                  <a:lnTo>
                    <a:pt x="220" y="561256"/>
                  </a:lnTo>
                  <a:lnTo>
                    <a:pt x="98" y="594993"/>
                  </a:lnTo>
                  <a:lnTo>
                    <a:pt x="44" y="630625"/>
                  </a:lnTo>
                  <a:lnTo>
                    <a:pt x="30" y="649016"/>
                  </a:lnTo>
                  <a:lnTo>
                    <a:pt x="13" y="684269"/>
                  </a:lnTo>
                  <a:lnTo>
                    <a:pt x="6" y="717663"/>
                  </a:lnTo>
                  <a:lnTo>
                    <a:pt x="3" y="748380"/>
                  </a:lnTo>
                  <a:lnTo>
                    <a:pt x="1" y="777449"/>
                  </a:lnTo>
                  <a:lnTo>
                    <a:pt x="0" y="82153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2" name="SMARTInkShape-2497"/>
          <p:cNvSpPr/>
          <p:nvPr/>
        </p:nvSpPr>
        <p:spPr>
          <a:xfrm>
            <a:off x="7465227" y="792956"/>
            <a:ext cx="100005" cy="928689"/>
          </a:xfrm>
          <a:custGeom>
            <a:avLst/>
            <a:gdLst/>
            <a:ahLst/>
            <a:cxnLst/>
            <a:rect l="0" t="0" r="0" b="0"/>
            <a:pathLst>
              <a:path w="100005" h="928689">
                <a:moveTo>
                  <a:pt x="100004" y="0"/>
                </a:moveTo>
                <a:lnTo>
                  <a:pt x="100004" y="9943"/>
                </a:lnTo>
                <a:lnTo>
                  <a:pt x="97887" y="14474"/>
                </a:lnTo>
                <a:lnTo>
                  <a:pt x="95094" y="19133"/>
                </a:lnTo>
                <a:lnTo>
                  <a:pt x="93522" y="27012"/>
                </a:lnTo>
                <a:lnTo>
                  <a:pt x="92919" y="58372"/>
                </a:lnTo>
                <a:lnTo>
                  <a:pt x="90755" y="85967"/>
                </a:lnTo>
                <a:lnTo>
                  <a:pt x="86712" y="118140"/>
                </a:lnTo>
                <a:lnTo>
                  <a:pt x="82219" y="145689"/>
                </a:lnTo>
                <a:lnTo>
                  <a:pt x="75861" y="173960"/>
                </a:lnTo>
                <a:lnTo>
                  <a:pt x="72742" y="206237"/>
                </a:lnTo>
                <a:lnTo>
                  <a:pt x="69896" y="231361"/>
                </a:lnTo>
                <a:lnTo>
                  <a:pt x="65985" y="257608"/>
                </a:lnTo>
                <a:lnTo>
                  <a:pt x="61601" y="282503"/>
                </a:lnTo>
                <a:lnTo>
                  <a:pt x="57007" y="308913"/>
                </a:lnTo>
                <a:lnTo>
                  <a:pt x="52320" y="336526"/>
                </a:lnTo>
                <a:lnTo>
                  <a:pt x="47590" y="364674"/>
                </a:lnTo>
                <a:lnTo>
                  <a:pt x="42843" y="393059"/>
                </a:lnTo>
                <a:lnTo>
                  <a:pt x="38086" y="421549"/>
                </a:lnTo>
                <a:lnTo>
                  <a:pt x="33327" y="450087"/>
                </a:lnTo>
                <a:lnTo>
                  <a:pt x="30682" y="478645"/>
                </a:lnTo>
                <a:lnTo>
                  <a:pt x="28713" y="507213"/>
                </a:lnTo>
                <a:lnTo>
                  <a:pt x="25193" y="535784"/>
                </a:lnTo>
                <a:lnTo>
                  <a:pt x="23098" y="562241"/>
                </a:lnTo>
                <a:lnTo>
                  <a:pt x="21373" y="588022"/>
                </a:lnTo>
                <a:lnTo>
                  <a:pt x="17961" y="615356"/>
                </a:lnTo>
                <a:lnTo>
                  <a:pt x="15916" y="641262"/>
                </a:lnTo>
                <a:lnTo>
                  <a:pt x="14213" y="666799"/>
                </a:lnTo>
                <a:lnTo>
                  <a:pt x="10810" y="694024"/>
                </a:lnTo>
                <a:lnTo>
                  <a:pt x="8769" y="719882"/>
                </a:lnTo>
                <a:lnTo>
                  <a:pt x="7619" y="754636"/>
                </a:lnTo>
                <a:lnTo>
                  <a:pt x="5162" y="785042"/>
                </a:lnTo>
                <a:lnTo>
                  <a:pt x="1013" y="819968"/>
                </a:lnTo>
                <a:lnTo>
                  <a:pt x="126" y="854928"/>
                </a:lnTo>
                <a:lnTo>
                  <a:pt x="0" y="890452"/>
                </a:lnTo>
                <a:lnTo>
                  <a:pt x="2112" y="897936"/>
                </a:lnTo>
                <a:lnTo>
                  <a:pt x="4902" y="903908"/>
                </a:lnTo>
                <a:lnTo>
                  <a:pt x="6841" y="916654"/>
                </a:lnTo>
                <a:lnTo>
                  <a:pt x="7110" y="927265"/>
                </a:lnTo>
                <a:lnTo>
                  <a:pt x="7912" y="927740"/>
                </a:lnTo>
                <a:lnTo>
                  <a:pt x="14279" y="928688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5" name="SMARTInkShape-Group1093"/>
          <p:cNvGrpSpPr/>
          <p:nvPr/>
        </p:nvGrpSpPr>
        <p:grpSpPr>
          <a:xfrm>
            <a:off x="7050881" y="807244"/>
            <a:ext cx="257176" cy="950120"/>
            <a:chOff x="7050881" y="807244"/>
            <a:chExt cx="257176" cy="950120"/>
          </a:xfrm>
        </p:grpSpPr>
        <p:sp>
          <p:nvSpPr>
            <p:cNvPr id="413" name="SMARTInkShape-2498"/>
            <p:cNvSpPr/>
            <p:nvPr/>
          </p:nvSpPr>
          <p:spPr>
            <a:xfrm>
              <a:off x="7229476" y="857250"/>
              <a:ext cx="78581" cy="871539"/>
            </a:xfrm>
            <a:custGeom>
              <a:avLst/>
              <a:gdLst/>
              <a:ahLst/>
              <a:cxnLst/>
              <a:rect l="0" t="0" r="0" b="0"/>
              <a:pathLst>
                <a:path w="78581" h="871539">
                  <a:moveTo>
                    <a:pt x="78580" y="0"/>
                  </a:moveTo>
                  <a:lnTo>
                    <a:pt x="78580" y="9943"/>
                  </a:lnTo>
                  <a:lnTo>
                    <a:pt x="69761" y="45181"/>
                  </a:lnTo>
                  <a:lnTo>
                    <a:pt x="64219" y="79680"/>
                  </a:lnTo>
                  <a:lnTo>
                    <a:pt x="58781" y="114987"/>
                  </a:lnTo>
                  <a:lnTo>
                    <a:pt x="55516" y="145195"/>
                  </a:lnTo>
                  <a:lnTo>
                    <a:pt x="51638" y="179281"/>
                  </a:lnTo>
                  <a:lnTo>
                    <a:pt x="48372" y="214516"/>
                  </a:lnTo>
                  <a:lnTo>
                    <a:pt x="44494" y="250092"/>
                  </a:lnTo>
                  <a:lnTo>
                    <a:pt x="42793" y="274664"/>
                  </a:lnTo>
                  <a:lnTo>
                    <a:pt x="39391" y="301460"/>
                  </a:lnTo>
                  <a:lnTo>
                    <a:pt x="37350" y="327128"/>
                  </a:lnTo>
                  <a:lnTo>
                    <a:pt x="35650" y="351765"/>
                  </a:lnTo>
                  <a:lnTo>
                    <a:pt x="32247" y="375944"/>
                  </a:lnTo>
                  <a:lnTo>
                    <a:pt x="30206" y="399920"/>
                  </a:lnTo>
                  <a:lnTo>
                    <a:pt x="28506" y="423805"/>
                  </a:lnTo>
                  <a:lnTo>
                    <a:pt x="25104" y="447649"/>
                  </a:lnTo>
                  <a:lnTo>
                    <a:pt x="23063" y="473593"/>
                  </a:lnTo>
                  <a:lnTo>
                    <a:pt x="22156" y="500998"/>
                  </a:lnTo>
                  <a:lnTo>
                    <a:pt x="21753" y="529053"/>
                  </a:lnTo>
                  <a:lnTo>
                    <a:pt x="19457" y="555281"/>
                  </a:lnTo>
                  <a:lnTo>
                    <a:pt x="16585" y="580166"/>
                  </a:lnTo>
                  <a:lnTo>
                    <a:pt x="15307" y="604456"/>
                  </a:lnTo>
                  <a:lnTo>
                    <a:pt x="14740" y="628480"/>
                  </a:lnTo>
                  <a:lnTo>
                    <a:pt x="13694" y="652387"/>
                  </a:lnTo>
                  <a:lnTo>
                    <a:pt x="10584" y="676242"/>
                  </a:lnTo>
                  <a:lnTo>
                    <a:pt x="8672" y="700073"/>
                  </a:lnTo>
                  <a:lnTo>
                    <a:pt x="7596" y="733685"/>
                  </a:lnTo>
                  <a:lnTo>
                    <a:pt x="5161" y="761636"/>
                  </a:lnTo>
                  <a:lnTo>
                    <a:pt x="1019" y="792414"/>
                  </a:lnTo>
                  <a:lnTo>
                    <a:pt x="89" y="825828"/>
                  </a:lnTo>
                  <a:lnTo>
                    <a:pt x="1" y="860932"/>
                  </a:lnTo>
                  <a:lnTo>
                    <a:pt x="0" y="862855"/>
                  </a:lnTo>
                  <a:lnTo>
                    <a:pt x="7143" y="87153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SMARTInkShape-2499"/>
            <p:cNvSpPr/>
            <p:nvPr/>
          </p:nvSpPr>
          <p:spPr>
            <a:xfrm>
              <a:off x="7050881" y="807244"/>
              <a:ext cx="71439" cy="950120"/>
            </a:xfrm>
            <a:custGeom>
              <a:avLst/>
              <a:gdLst/>
              <a:ahLst/>
              <a:cxnLst/>
              <a:rect l="0" t="0" r="0" b="0"/>
              <a:pathLst>
                <a:path w="71439" h="950120">
                  <a:moveTo>
                    <a:pt x="71438" y="7144"/>
                  </a:moveTo>
                  <a:lnTo>
                    <a:pt x="71438" y="3351"/>
                  </a:lnTo>
                  <a:lnTo>
                    <a:pt x="70644" y="2234"/>
                  </a:lnTo>
                  <a:lnTo>
                    <a:pt x="69321" y="1489"/>
                  </a:lnTo>
                  <a:lnTo>
                    <a:pt x="64589" y="87"/>
                  </a:lnTo>
                  <a:lnTo>
                    <a:pt x="57153" y="0"/>
                  </a:lnTo>
                  <a:lnTo>
                    <a:pt x="57150" y="24117"/>
                  </a:lnTo>
                  <a:lnTo>
                    <a:pt x="55033" y="28710"/>
                  </a:lnTo>
                  <a:lnTo>
                    <a:pt x="52240" y="33398"/>
                  </a:lnTo>
                  <a:lnTo>
                    <a:pt x="50668" y="41293"/>
                  </a:lnTo>
                  <a:lnTo>
                    <a:pt x="49409" y="53333"/>
                  </a:lnTo>
                  <a:lnTo>
                    <a:pt x="43882" y="76324"/>
                  </a:lnTo>
                  <a:lnTo>
                    <a:pt x="40880" y="105683"/>
                  </a:lnTo>
                  <a:lnTo>
                    <a:pt x="37248" y="123124"/>
                  </a:lnTo>
                  <a:lnTo>
                    <a:pt x="31011" y="158177"/>
                  </a:lnTo>
                  <a:lnTo>
                    <a:pt x="29057" y="191435"/>
                  </a:lnTo>
                  <a:lnTo>
                    <a:pt x="24878" y="224963"/>
                  </a:lnTo>
                  <a:lnTo>
                    <a:pt x="22452" y="252746"/>
                  </a:lnTo>
                  <a:lnTo>
                    <a:pt x="21734" y="281086"/>
                  </a:lnTo>
                  <a:lnTo>
                    <a:pt x="21521" y="309592"/>
                  </a:lnTo>
                  <a:lnTo>
                    <a:pt x="17666" y="338146"/>
                  </a:lnTo>
                  <a:lnTo>
                    <a:pt x="15289" y="370507"/>
                  </a:lnTo>
                  <a:lnTo>
                    <a:pt x="14584" y="401439"/>
                  </a:lnTo>
                  <a:lnTo>
                    <a:pt x="14375" y="434504"/>
                  </a:lnTo>
                  <a:lnTo>
                    <a:pt x="10522" y="465645"/>
                  </a:lnTo>
                  <a:lnTo>
                    <a:pt x="8145" y="498772"/>
                  </a:lnTo>
                  <a:lnTo>
                    <a:pt x="7440" y="533723"/>
                  </a:lnTo>
                  <a:lnTo>
                    <a:pt x="7232" y="565422"/>
                  </a:lnTo>
                  <a:lnTo>
                    <a:pt x="7170" y="598715"/>
                  </a:lnTo>
                  <a:lnTo>
                    <a:pt x="7152" y="629923"/>
                  </a:lnTo>
                  <a:lnTo>
                    <a:pt x="7146" y="659278"/>
                  </a:lnTo>
                  <a:lnTo>
                    <a:pt x="7145" y="688084"/>
                  </a:lnTo>
                  <a:lnTo>
                    <a:pt x="2235" y="721352"/>
                  </a:lnTo>
                  <a:lnTo>
                    <a:pt x="441" y="755558"/>
                  </a:lnTo>
                  <a:lnTo>
                    <a:pt x="87" y="785481"/>
                  </a:lnTo>
                  <a:lnTo>
                    <a:pt x="12" y="815833"/>
                  </a:lnTo>
                  <a:lnTo>
                    <a:pt x="2" y="849503"/>
                  </a:lnTo>
                  <a:lnTo>
                    <a:pt x="0" y="883533"/>
                  </a:lnTo>
                  <a:lnTo>
                    <a:pt x="0" y="919128"/>
                  </a:lnTo>
                  <a:lnTo>
                    <a:pt x="0" y="95011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8" name="SMARTInkShape-Group1094"/>
          <p:cNvGrpSpPr/>
          <p:nvPr/>
        </p:nvGrpSpPr>
        <p:grpSpPr>
          <a:xfrm>
            <a:off x="6900905" y="785813"/>
            <a:ext cx="992940" cy="1005722"/>
            <a:chOff x="6900905" y="785813"/>
            <a:chExt cx="992940" cy="1005722"/>
          </a:xfrm>
        </p:grpSpPr>
        <p:sp>
          <p:nvSpPr>
            <p:cNvPr id="416" name="SMARTInkShape-2500"/>
            <p:cNvSpPr/>
            <p:nvPr/>
          </p:nvSpPr>
          <p:spPr>
            <a:xfrm>
              <a:off x="6900905" y="792956"/>
              <a:ext cx="71396" cy="998579"/>
            </a:xfrm>
            <a:custGeom>
              <a:avLst/>
              <a:gdLst/>
              <a:ahLst/>
              <a:cxnLst/>
              <a:rect l="0" t="0" r="0" b="0"/>
              <a:pathLst>
                <a:path w="71396" h="998579">
                  <a:moveTo>
                    <a:pt x="71395" y="0"/>
                  </a:moveTo>
                  <a:lnTo>
                    <a:pt x="67602" y="3793"/>
                  </a:lnTo>
                  <a:lnTo>
                    <a:pt x="65740" y="7771"/>
                  </a:lnTo>
                  <a:lnTo>
                    <a:pt x="60546" y="41377"/>
                  </a:lnTo>
                  <a:lnTo>
                    <a:pt x="54334" y="67646"/>
                  </a:lnTo>
                  <a:lnTo>
                    <a:pt x="47466" y="99330"/>
                  </a:lnTo>
                  <a:lnTo>
                    <a:pt x="42768" y="124316"/>
                  </a:lnTo>
                  <a:lnTo>
                    <a:pt x="38034" y="151295"/>
                  </a:lnTo>
                  <a:lnTo>
                    <a:pt x="33284" y="179161"/>
                  </a:lnTo>
                  <a:lnTo>
                    <a:pt x="30645" y="209538"/>
                  </a:lnTo>
                  <a:lnTo>
                    <a:pt x="28677" y="241559"/>
                  </a:lnTo>
                  <a:lnTo>
                    <a:pt x="25158" y="274312"/>
                  </a:lnTo>
                  <a:lnTo>
                    <a:pt x="23064" y="307389"/>
                  </a:lnTo>
                  <a:lnTo>
                    <a:pt x="22134" y="341405"/>
                  </a:lnTo>
                  <a:lnTo>
                    <a:pt x="21885" y="359366"/>
                  </a:lnTo>
                  <a:lnTo>
                    <a:pt x="21720" y="377690"/>
                  </a:lnTo>
                  <a:lnTo>
                    <a:pt x="20815" y="396256"/>
                  </a:lnTo>
                  <a:lnTo>
                    <a:pt x="19419" y="414983"/>
                  </a:lnTo>
                  <a:lnTo>
                    <a:pt x="17694" y="433818"/>
                  </a:lnTo>
                  <a:lnTo>
                    <a:pt x="16545" y="453518"/>
                  </a:lnTo>
                  <a:lnTo>
                    <a:pt x="15778" y="473796"/>
                  </a:lnTo>
                  <a:lnTo>
                    <a:pt x="15267" y="494458"/>
                  </a:lnTo>
                  <a:lnTo>
                    <a:pt x="14926" y="513788"/>
                  </a:lnTo>
                  <a:lnTo>
                    <a:pt x="14699" y="532232"/>
                  </a:lnTo>
                  <a:lnTo>
                    <a:pt x="14548" y="550084"/>
                  </a:lnTo>
                  <a:lnTo>
                    <a:pt x="13653" y="568335"/>
                  </a:lnTo>
                  <a:lnTo>
                    <a:pt x="12263" y="586853"/>
                  </a:lnTo>
                  <a:lnTo>
                    <a:pt x="10542" y="605548"/>
                  </a:lnTo>
                  <a:lnTo>
                    <a:pt x="8631" y="641137"/>
                  </a:lnTo>
                  <a:lnTo>
                    <a:pt x="6987" y="674681"/>
                  </a:lnTo>
                  <a:lnTo>
                    <a:pt x="3611" y="705465"/>
                  </a:lnTo>
                  <a:lnTo>
                    <a:pt x="1581" y="735021"/>
                  </a:lnTo>
                  <a:lnTo>
                    <a:pt x="679" y="764032"/>
                  </a:lnTo>
                  <a:lnTo>
                    <a:pt x="278" y="792801"/>
                  </a:lnTo>
                  <a:lnTo>
                    <a:pt x="100" y="819346"/>
                  </a:lnTo>
                  <a:lnTo>
                    <a:pt x="0" y="854486"/>
                  </a:lnTo>
                  <a:lnTo>
                    <a:pt x="2087" y="885006"/>
                  </a:lnTo>
                  <a:lnTo>
                    <a:pt x="6111" y="919971"/>
                  </a:lnTo>
                  <a:lnTo>
                    <a:pt x="9087" y="954939"/>
                  </a:lnTo>
                  <a:lnTo>
                    <a:pt x="18953" y="989569"/>
                  </a:lnTo>
                  <a:lnTo>
                    <a:pt x="21068" y="998578"/>
                  </a:lnTo>
                  <a:lnTo>
                    <a:pt x="21969" y="998300"/>
                  </a:lnTo>
                  <a:lnTo>
                    <a:pt x="27512" y="993839"/>
                  </a:lnTo>
                  <a:lnTo>
                    <a:pt x="28533" y="98583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SMARTInkShape-2501"/>
            <p:cNvSpPr/>
            <p:nvPr/>
          </p:nvSpPr>
          <p:spPr>
            <a:xfrm>
              <a:off x="6986588" y="785813"/>
              <a:ext cx="907257" cy="978694"/>
            </a:xfrm>
            <a:custGeom>
              <a:avLst/>
              <a:gdLst/>
              <a:ahLst/>
              <a:cxnLst/>
              <a:rect l="0" t="0" r="0" b="0"/>
              <a:pathLst>
                <a:path w="907257" h="978694">
                  <a:moveTo>
                    <a:pt x="64293" y="0"/>
                  </a:moveTo>
                  <a:lnTo>
                    <a:pt x="74935" y="0"/>
                  </a:lnTo>
                  <a:lnTo>
                    <a:pt x="76150" y="793"/>
                  </a:lnTo>
                  <a:lnTo>
                    <a:pt x="76961" y="2116"/>
                  </a:lnTo>
                  <a:lnTo>
                    <a:pt x="77500" y="3792"/>
                  </a:lnTo>
                  <a:lnTo>
                    <a:pt x="78654" y="4909"/>
                  </a:lnTo>
                  <a:lnTo>
                    <a:pt x="98666" y="12667"/>
                  </a:lnTo>
                  <a:lnTo>
                    <a:pt x="108873" y="15924"/>
                  </a:lnTo>
                  <a:lnTo>
                    <a:pt x="117444" y="18983"/>
                  </a:lnTo>
                  <a:lnTo>
                    <a:pt x="152179" y="23404"/>
                  </a:lnTo>
                  <a:lnTo>
                    <a:pt x="181112" y="27894"/>
                  </a:lnTo>
                  <a:lnTo>
                    <a:pt x="214644" y="28485"/>
                  </a:lnTo>
                  <a:lnTo>
                    <a:pt x="244420" y="30679"/>
                  </a:lnTo>
                  <a:lnTo>
                    <a:pt x="278807" y="35055"/>
                  </a:lnTo>
                  <a:lnTo>
                    <a:pt x="314351" y="39423"/>
                  </a:lnTo>
                  <a:lnTo>
                    <a:pt x="350046" y="42409"/>
                  </a:lnTo>
                  <a:lnTo>
                    <a:pt x="382411" y="42773"/>
                  </a:lnTo>
                  <a:lnTo>
                    <a:pt x="414469" y="42844"/>
                  </a:lnTo>
                  <a:lnTo>
                    <a:pt x="448436" y="42859"/>
                  </a:lnTo>
                  <a:lnTo>
                    <a:pt x="478311" y="42861"/>
                  </a:lnTo>
                  <a:lnTo>
                    <a:pt x="507937" y="42862"/>
                  </a:lnTo>
                  <a:lnTo>
                    <a:pt x="541422" y="42862"/>
                  </a:lnTo>
                  <a:lnTo>
                    <a:pt x="574995" y="42862"/>
                  </a:lnTo>
                  <a:lnTo>
                    <a:pt x="606497" y="42862"/>
                  </a:lnTo>
                  <a:lnTo>
                    <a:pt x="635651" y="42862"/>
                  </a:lnTo>
                  <a:lnTo>
                    <a:pt x="657182" y="44979"/>
                  </a:lnTo>
                  <a:lnTo>
                    <a:pt x="692144" y="50138"/>
                  </a:lnTo>
                  <a:lnTo>
                    <a:pt x="723620" y="61339"/>
                  </a:lnTo>
                  <a:lnTo>
                    <a:pt x="738105" y="65005"/>
                  </a:lnTo>
                  <a:lnTo>
                    <a:pt x="758197" y="80272"/>
                  </a:lnTo>
                  <a:lnTo>
                    <a:pt x="778613" y="114458"/>
                  </a:lnTo>
                  <a:lnTo>
                    <a:pt x="795334" y="147646"/>
                  </a:lnTo>
                  <a:lnTo>
                    <a:pt x="807242" y="179222"/>
                  </a:lnTo>
                  <a:lnTo>
                    <a:pt x="816768" y="211085"/>
                  </a:lnTo>
                  <a:lnTo>
                    <a:pt x="820119" y="238579"/>
                  </a:lnTo>
                  <a:lnTo>
                    <a:pt x="824905" y="266834"/>
                  </a:lnTo>
                  <a:lnTo>
                    <a:pt x="831350" y="295314"/>
                  </a:lnTo>
                  <a:lnTo>
                    <a:pt x="838286" y="323861"/>
                  </a:lnTo>
                  <a:lnTo>
                    <a:pt x="841577" y="352428"/>
                  </a:lnTo>
                  <a:lnTo>
                    <a:pt x="846344" y="381000"/>
                  </a:lnTo>
                  <a:lnTo>
                    <a:pt x="852783" y="413367"/>
                  </a:lnTo>
                  <a:lnTo>
                    <a:pt x="855926" y="444300"/>
                  </a:lnTo>
                  <a:lnTo>
                    <a:pt x="860650" y="473574"/>
                  </a:lnTo>
                  <a:lnTo>
                    <a:pt x="867076" y="502356"/>
                  </a:lnTo>
                  <a:lnTo>
                    <a:pt x="870215" y="534785"/>
                  </a:lnTo>
                  <a:lnTo>
                    <a:pt x="874938" y="565736"/>
                  </a:lnTo>
                  <a:lnTo>
                    <a:pt x="881364" y="595016"/>
                  </a:lnTo>
                  <a:lnTo>
                    <a:pt x="888296" y="623799"/>
                  </a:lnTo>
                  <a:lnTo>
                    <a:pt x="891584" y="652436"/>
                  </a:lnTo>
                  <a:lnTo>
                    <a:pt x="896351" y="681029"/>
                  </a:lnTo>
                  <a:lnTo>
                    <a:pt x="898997" y="709610"/>
                  </a:lnTo>
                  <a:lnTo>
                    <a:pt x="903575" y="738186"/>
                  </a:lnTo>
                  <a:lnTo>
                    <a:pt x="906529" y="770584"/>
                  </a:lnTo>
                  <a:lnTo>
                    <a:pt x="907112" y="799914"/>
                  </a:lnTo>
                  <a:lnTo>
                    <a:pt x="907236" y="835000"/>
                  </a:lnTo>
                  <a:lnTo>
                    <a:pt x="907255" y="869233"/>
                  </a:lnTo>
                  <a:lnTo>
                    <a:pt x="907256" y="884399"/>
                  </a:lnTo>
                  <a:lnTo>
                    <a:pt x="906462" y="887256"/>
                  </a:lnTo>
                  <a:lnTo>
                    <a:pt x="905139" y="889160"/>
                  </a:lnTo>
                  <a:lnTo>
                    <a:pt x="903463" y="890429"/>
                  </a:lnTo>
                  <a:lnTo>
                    <a:pt x="901601" y="893957"/>
                  </a:lnTo>
                  <a:lnTo>
                    <a:pt x="900407" y="902688"/>
                  </a:lnTo>
                  <a:lnTo>
                    <a:pt x="899514" y="904211"/>
                  </a:lnTo>
                  <a:lnTo>
                    <a:pt x="898126" y="905226"/>
                  </a:lnTo>
                  <a:lnTo>
                    <a:pt x="896407" y="905903"/>
                  </a:lnTo>
                  <a:lnTo>
                    <a:pt x="895260" y="907147"/>
                  </a:lnTo>
                  <a:lnTo>
                    <a:pt x="891305" y="914849"/>
                  </a:lnTo>
                  <a:lnTo>
                    <a:pt x="883115" y="924013"/>
                  </a:lnTo>
                  <a:lnTo>
                    <a:pt x="878535" y="926610"/>
                  </a:lnTo>
                  <a:lnTo>
                    <a:pt x="876203" y="927302"/>
                  </a:lnTo>
                  <a:lnTo>
                    <a:pt x="874647" y="928558"/>
                  </a:lnTo>
                  <a:lnTo>
                    <a:pt x="870871" y="934117"/>
                  </a:lnTo>
                  <a:lnTo>
                    <a:pt x="851772" y="945444"/>
                  </a:lnTo>
                  <a:lnTo>
                    <a:pt x="820248" y="956147"/>
                  </a:lnTo>
                  <a:lnTo>
                    <a:pt x="785669" y="957219"/>
                  </a:lnTo>
                  <a:lnTo>
                    <a:pt x="761980" y="956463"/>
                  </a:lnTo>
                  <a:lnTo>
                    <a:pt x="733423" y="950780"/>
                  </a:lnTo>
                  <a:lnTo>
                    <a:pt x="699940" y="950176"/>
                  </a:lnTo>
                  <a:lnTo>
                    <a:pt x="664418" y="950123"/>
                  </a:lnTo>
                  <a:lnTo>
                    <a:pt x="641301" y="948002"/>
                  </a:lnTo>
                  <a:lnTo>
                    <a:pt x="605585" y="941299"/>
                  </a:lnTo>
                  <a:lnTo>
                    <a:pt x="572079" y="936551"/>
                  </a:lnTo>
                  <a:lnTo>
                    <a:pt x="541904" y="932133"/>
                  </a:lnTo>
                  <a:lnTo>
                    <a:pt x="507072" y="929141"/>
                  </a:lnTo>
                  <a:lnTo>
                    <a:pt x="471470" y="928747"/>
                  </a:lnTo>
                  <a:lnTo>
                    <a:pt x="435766" y="928695"/>
                  </a:lnTo>
                  <a:lnTo>
                    <a:pt x="406400" y="928689"/>
                  </a:lnTo>
                  <a:lnTo>
                    <a:pt x="372964" y="930804"/>
                  </a:lnTo>
                  <a:lnTo>
                    <a:pt x="343194" y="934838"/>
                  </a:lnTo>
                  <a:lnTo>
                    <a:pt x="309473" y="940544"/>
                  </a:lnTo>
                  <a:lnTo>
                    <a:pt x="279058" y="944611"/>
                  </a:lnTo>
                  <a:lnTo>
                    <a:pt x="246327" y="952823"/>
                  </a:lnTo>
                  <a:lnTo>
                    <a:pt x="214198" y="957179"/>
                  </a:lnTo>
                  <a:lnTo>
                    <a:pt x="180217" y="964860"/>
                  </a:lnTo>
                  <a:lnTo>
                    <a:pt x="146546" y="970228"/>
                  </a:lnTo>
                  <a:lnTo>
                    <a:pt x="118739" y="974950"/>
                  </a:lnTo>
                  <a:lnTo>
                    <a:pt x="85807" y="977954"/>
                  </a:lnTo>
                  <a:lnTo>
                    <a:pt x="58849" y="978474"/>
                  </a:lnTo>
                  <a:lnTo>
                    <a:pt x="26985" y="978665"/>
                  </a:lnTo>
                  <a:lnTo>
                    <a:pt x="0" y="9786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3" name="SMARTInkShape-Group1095"/>
          <p:cNvGrpSpPr/>
          <p:nvPr/>
        </p:nvGrpSpPr>
        <p:grpSpPr>
          <a:xfrm>
            <a:off x="7779546" y="1914945"/>
            <a:ext cx="668419" cy="1278310"/>
            <a:chOff x="7779546" y="1914945"/>
            <a:chExt cx="668419" cy="1278310"/>
          </a:xfrm>
        </p:grpSpPr>
        <p:sp>
          <p:nvSpPr>
            <p:cNvPr id="419" name="SMARTInkShape-2502"/>
            <p:cNvSpPr/>
            <p:nvPr/>
          </p:nvSpPr>
          <p:spPr>
            <a:xfrm>
              <a:off x="7779546" y="2771775"/>
              <a:ext cx="28574" cy="371341"/>
            </a:xfrm>
            <a:custGeom>
              <a:avLst/>
              <a:gdLst/>
              <a:ahLst/>
              <a:cxnLst/>
              <a:rect l="0" t="0" r="0" b="0"/>
              <a:pathLst>
                <a:path w="28574" h="371341">
                  <a:moveTo>
                    <a:pt x="14285" y="0"/>
                  </a:moveTo>
                  <a:lnTo>
                    <a:pt x="10492" y="0"/>
                  </a:lnTo>
                  <a:lnTo>
                    <a:pt x="9375" y="794"/>
                  </a:lnTo>
                  <a:lnTo>
                    <a:pt x="8631" y="2117"/>
                  </a:lnTo>
                  <a:lnTo>
                    <a:pt x="7583" y="9887"/>
                  </a:lnTo>
                  <a:lnTo>
                    <a:pt x="6406" y="26408"/>
                  </a:lnTo>
                  <a:lnTo>
                    <a:pt x="998" y="47967"/>
                  </a:lnTo>
                  <a:lnTo>
                    <a:pt x="85" y="80022"/>
                  </a:lnTo>
                  <a:lnTo>
                    <a:pt x="9" y="114490"/>
                  </a:lnTo>
                  <a:lnTo>
                    <a:pt x="0" y="142913"/>
                  </a:lnTo>
                  <a:lnTo>
                    <a:pt x="4908" y="177161"/>
                  </a:lnTo>
                  <a:lnTo>
                    <a:pt x="6700" y="212383"/>
                  </a:lnTo>
                  <a:lnTo>
                    <a:pt x="7055" y="246299"/>
                  </a:lnTo>
                  <a:lnTo>
                    <a:pt x="7116" y="274149"/>
                  </a:lnTo>
                  <a:lnTo>
                    <a:pt x="7136" y="305507"/>
                  </a:lnTo>
                  <a:lnTo>
                    <a:pt x="7935" y="337781"/>
                  </a:lnTo>
                  <a:lnTo>
                    <a:pt x="14883" y="368012"/>
                  </a:lnTo>
                  <a:lnTo>
                    <a:pt x="16271" y="369166"/>
                  </a:lnTo>
                  <a:lnTo>
                    <a:pt x="21127" y="371340"/>
                  </a:lnTo>
                  <a:lnTo>
                    <a:pt x="25133" y="367643"/>
                  </a:lnTo>
                  <a:lnTo>
                    <a:pt x="27043" y="363686"/>
                  </a:lnTo>
                  <a:lnTo>
                    <a:pt x="28573" y="3500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SMARTInkShape-2503"/>
            <p:cNvSpPr/>
            <p:nvPr/>
          </p:nvSpPr>
          <p:spPr>
            <a:xfrm>
              <a:off x="7800975" y="2700338"/>
              <a:ext cx="414339" cy="492917"/>
            </a:xfrm>
            <a:custGeom>
              <a:avLst/>
              <a:gdLst/>
              <a:ahLst/>
              <a:cxnLst/>
              <a:rect l="0" t="0" r="0" b="0"/>
              <a:pathLst>
                <a:path w="414339" h="492917">
                  <a:moveTo>
                    <a:pt x="21431" y="0"/>
                  </a:moveTo>
                  <a:lnTo>
                    <a:pt x="55984" y="0"/>
                  </a:lnTo>
                  <a:lnTo>
                    <a:pt x="88971" y="0"/>
                  </a:lnTo>
                  <a:lnTo>
                    <a:pt x="123963" y="0"/>
                  </a:lnTo>
                  <a:lnTo>
                    <a:pt x="157494" y="0"/>
                  </a:lnTo>
                  <a:lnTo>
                    <a:pt x="192925" y="2116"/>
                  </a:lnTo>
                  <a:lnTo>
                    <a:pt x="228606" y="6481"/>
                  </a:lnTo>
                  <a:lnTo>
                    <a:pt x="255060" y="9129"/>
                  </a:lnTo>
                  <a:lnTo>
                    <a:pt x="285618" y="19311"/>
                  </a:lnTo>
                  <a:lnTo>
                    <a:pt x="315406" y="30990"/>
                  </a:lnTo>
                  <a:lnTo>
                    <a:pt x="347339" y="51397"/>
                  </a:lnTo>
                  <a:lnTo>
                    <a:pt x="365855" y="62510"/>
                  </a:lnTo>
                  <a:lnTo>
                    <a:pt x="377979" y="79169"/>
                  </a:lnTo>
                  <a:lnTo>
                    <a:pt x="394557" y="108174"/>
                  </a:lnTo>
                  <a:lnTo>
                    <a:pt x="403119" y="143009"/>
                  </a:lnTo>
                  <a:lnTo>
                    <a:pt x="406657" y="178611"/>
                  </a:lnTo>
                  <a:lnTo>
                    <a:pt x="407123" y="214314"/>
                  </a:lnTo>
                  <a:lnTo>
                    <a:pt x="407184" y="246239"/>
                  </a:lnTo>
                  <a:lnTo>
                    <a:pt x="407986" y="271330"/>
                  </a:lnTo>
                  <a:lnTo>
                    <a:pt x="413345" y="301117"/>
                  </a:lnTo>
                  <a:lnTo>
                    <a:pt x="414207" y="330244"/>
                  </a:lnTo>
                  <a:lnTo>
                    <a:pt x="414320" y="359636"/>
                  </a:lnTo>
                  <a:lnTo>
                    <a:pt x="414336" y="394561"/>
                  </a:lnTo>
                  <a:lnTo>
                    <a:pt x="414338" y="429566"/>
                  </a:lnTo>
                  <a:lnTo>
                    <a:pt x="414338" y="456868"/>
                  </a:lnTo>
                  <a:lnTo>
                    <a:pt x="410545" y="457101"/>
                  </a:lnTo>
                  <a:lnTo>
                    <a:pt x="406567" y="459273"/>
                  </a:lnTo>
                  <a:lnTo>
                    <a:pt x="402153" y="462090"/>
                  </a:lnTo>
                  <a:lnTo>
                    <a:pt x="395205" y="464469"/>
                  </a:lnTo>
                  <a:lnTo>
                    <a:pt x="380198" y="475676"/>
                  </a:lnTo>
                  <a:lnTo>
                    <a:pt x="345345" y="485830"/>
                  </a:lnTo>
                  <a:lnTo>
                    <a:pt x="328154" y="491283"/>
                  </a:lnTo>
                  <a:lnTo>
                    <a:pt x="292440" y="492876"/>
                  </a:lnTo>
                  <a:lnTo>
                    <a:pt x="259530" y="492916"/>
                  </a:lnTo>
                  <a:lnTo>
                    <a:pt x="240501" y="492124"/>
                  </a:lnTo>
                  <a:lnTo>
                    <a:pt x="211930" y="486436"/>
                  </a:lnTo>
                  <a:lnTo>
                    <a:pt x="178594" y="485813"/>
                  </a:lnTo>
                  <a:lnTo>
                    <a:pt x="145256" y="485777"/>
                  </a:lnTo>
                  <a:lnTo>
                    <a:pt x="111919" y="485775"/>
                  </a:lnTo>
                  <a:lnTo>
                    <a:pt x="83344" y="484981"/>
                  </a:lnTo>
                  <a:lnTo>
                    <a:pt x="55661" y="479072"/>
                  </a:lnTo>
                  <a:lnTo>
                    <a:pt x="21475" y="478634"/>
                  </a:lnTo>
                  <a:lnTo>
                    <a:pt x="11915" y="478632"/>
                  </a:lnTo>
                  <a:lnTo>
                    <a:pt x="10324" y="479425"/>
                  </a:lnTo>
                  <a:lnTo>
                    <a:pt x="9265" y="480748"/>
                  </a:lnTo>
                  <a:lnTo>
                    <a:pt x="8558" y="482423"/>
                  </a:lnTo>
                  <a:lnTo>
                    <a:pt x="7293" y="483540"/>
                  </a:lnTo>
                  <a:lnTo>
                    <a:pt x="0" y="4857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SMARTInkShape-2504"/>
            <p:cNvSpPr/>
            <p:nvPr/>
          </p:nvSpPr>
          <p:spPr>
            <a:xfrm>
              <a:off x="7929652" y="2100263"/>
              <a:ext cx="28487" cy="427200"/>
            </a:xfrm>
            <a:custGeom>
              <a:avLst/>
              <a:gdLst/>
              <a:ahLst/>
              <a:cxnLst/>
              <a:rect l="0" t="0" r="0" b="0"/>
              <a:pathLst>
                <a:path w="28487" h="427200">
                  <a:moveTo>
                    <a:pt x="28486" y="0"/>
                  </a:moveTo>
                  <a:lnTo>
                    <a:pt x="28486" y="6150"/>
                  </a:lnTo>
                  <a:lnTo>
                    <a:pt x="22831" y="22554"/>
                  </a:lnTo>
                  <a:lnTo>
                    <a:pt x="21473" y="52221"/>
                  </a:lnTo>
                  <a:lnTo>
                    <a:pt x="19264" y="72093"/>
                  </a:lnTo>
                  <a:lnTo>
                    <a:pt x="15199" y="100142"/>
                  </a:lnTo>
                  <a:lnTo>
                    <a:pt x="13602" y="134316"/>
                  </a:lnTo>
                  <a:lnTo>
                    <a:pt x="9347" y="162211"/>
                  </a:lnTo>
                  <a:lnTo>
                    <a:pt x="7734" y="190584"/>
                  </a:lnTo>
                  <a:lnTo>
                    <a:pt x="6462" y="218306"/>
                  </a:lnTo>
                  <a:lnTo>
                    <a:pt x="1440" y="251525"/>
                  </a:lnTo>
                  <a:lnTo>
                    <a:pt x="364" y="279049"/>
                  </a:lnTo>
                  <a:lnTo>
                    <a:pt x="0" y="309209"/>
                  </a:lnTo>
                  <a:lnTo>
                    <a:pt x="2039" y="343167"/>
                  </a:lnTo>
                  <a:lnTo>
                    <a:pt x="6394" y="377860"/>
                  </a:lnTo>
                  <a:lnTo>
                    <a:pt x="7653" y="393563"/>
                  </a:lnTo>
                  <a:lnTo>
                    <a:pt x="13518" y="411595"/>
                  </a:lnTo>
                  <a:lnTo>
                    <a:pt x="13896" y="416558"/>
                  </a:lnTo>
                  <a:lnTo>
                    <a:pt x="16181" y="421409"/>
                  </a:lnTo>
                  <a:lnTo>
                    <a:pt x="20322" y="427199"/>
                  </a:lnTo>
                  <a:lnTo>
                    <a:pt x="20662" y="426881"/>
                  </a:lnTo>
                  <a:lnTo>
                    <a:pt x="21342" y="4143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SMARTInkShape-2505"/>
            <p:cNvSpPr/>
            <p:nvPr/>
          </p:nvSpPr>
          <p:spPr>
            <a:xfrm>
              <a:off x="7972425" y="1914945"/>
              <a:ext cx="475540" cy="678219"/>
            </a:xfrm>
            <a:custGeom>
              <a:avLst/>
              <a:gdLst/>
              <a:ahLst/>
              <a:cxnLst/>
              <a:rect l="0" t="0" r="0" b="0"/>
              <a:pathLst>
                <a:path w="475540" h="678219">
                  <a:moveTo>
                    <a:pt x="0" y="99593"/>
                  </a:moveTo>
                  <a:lnTo>
                    <a:pt x="0" y="95800"/>
                  </a:lnTo>
                  <a:lnTo>
                    <a:pt x="794" y="94683"/>
                  </a:lnTo>
                  <a:lnTo>
                    <a:pt x="2117" y="93938"/>
                  </a:lnTo>
                  <a:lnTo>
                    <a:pt x="3793" y="93442"/>
                  </a:lnTo>
                  <a:lnTo>
                    <a:pt x="37410" y="70974"/>
                  </a:lnTo>
                  <a:lnTo>
                    <a:pt x="72213" y="56726"/>
                  </a:lnTo>
                  <a:lnTo>
                    <a:pt x="107259" y="44029"/>
                  </a:lnTo>
                  <a:lnTo>
                    <a:pt x="137868" y="29644"/>
                  </a:lnTo>
                  <a:lnTo>
                    <a:pt x="170461" y="18924"/>
                  </a:lnTo>
                  <a:lnTo>
                    <a:pt x="200623" y="9163"/>
                  </a:lnTo>
                  <a:lnTo>
                    <a:pt x="234216" y="1708"/>
                  </a:lnTo>
                  <a:lnTo>
                    <a:pt x="264017" y="0"/>
                  </a:lnTo>
                  <a:lnTo>
                    <a:pt x="297881" y="5290"/>
                  </a:lnTo>
                  <a:lnTo>
                    <a:pt x="313686" y="8416"/>
                  </a:lnTo>
                  <a:lnTo>
                    <a:pt x="323566" y="13032"/>
                  </a:lnTo>
                  <a:lnTo>
                    <a:pt x="337260" y="24556"/>
                  </a:lnTo>
                  <a:lnTo>
                    <a:pt x="362651" y="58915"/>
                  </a:lnTo>
                  <a:lnTo>
                    <a:pt x="375222" y="92736"/>
                  </a:lnTo>
                  <a:lnTo>
                    <a:pt x="380064" y="123197"/>
                  </a:lnTo>
                  <a:lnTo>
                    <a:pt x="384637" y="155761"/>
                  </a:lnTo>
                  <a:lnTo>
                    <a:pt x="385429" y="181675"/>
                  </a:lnTo>
                  <a:lnTo>
                    <a:pt x="389457" y="213254"/>
                  </a:lnTo>
                  <a:lnTo>
                    <a:pt x="395677" y="243954"/>
                  </a:lnTo>
                  <a:lnTo>
                    <a:pt x="402546" y="276951"/>
                  </a:lnTo>
                  <a:lnTo>
                    <a:pt x="405816" y="308071"/>
                  </a:lnTo>
                  <a:lnTo>
                    <a:pt x="410578" y="337400"/>
                  </a:lnTo>
                  <a:lnTo>
                    <a:pt x="417016" y="366199"/>
                  </a:lnTo>
                  <a:lnTo>
                    <a:pt x="423950" y="394840"/>
                  </a:lnTo>
                  <a:lnTo>
                    <a:pt x="431032" y="423434"/>
                  </a:lnTo>
                  <a:lnTo>
                    <a:pt x="438158" y="452015"/>
                  </a:lnTo>
                  <a:lnTo>
                    <a:pt x="447677" y="484414"/>
                  </a:lnTo>
                  <a:lnTo>
                    <a:pt x="455084" y="513744"/>
                  </a:lnTo>
                  <a:lnTo>
                    <a:pt x="461831" y="548831"/>
                  </a:lnTo>
                  <a:lnTo>
                    <a:pt x="469033" y="580324"/>
                  </a:lnTo>
                  <a:lnTo>
                    <a:pt x="475183" y="612543"/>
                  </a:lnTo>
                  <a:lnTo>
                    <a:pt x="475539" y="616185"/>
                  </a:lnTo>
                  <a:lnTo>
                    <a:pt x="471154" y="632771"/>
                  </a:lnTo>
                  <a:lnTo>
                    <a:pt x="459158" y="649648"/>
                  </a:lnTo>
                  <a:lnTo>
                    <a:pt x="458505" y="652034"/>
                  </a:lnTo>
                  <a:lnTo>
                    <a:pt x="457277" y="653624"/>
                  </a:lnTo>
                  <a:lnTo>
                    <a:pt x="453794" y="655391"/>
                  </a:lnTo>
                  <a:lnTo>
                    <a:pt x="440182" y="657320"/>
                  </a:lnTo>
                  <a:lnTo>
                    <a:pt x="430815" y="661632"/>
                  </a:lnTo>
                  <a:lnTo>
                    <a:pt x="395188" y="663858"/>
                  </a:lnTo>
                  <a:lnTo>
                    <a:pt x="363691" y="669591"/>
                  </a:lnTo>
                  <a:lnTo>
                    <a:pt x="328528" y="671688"/>
                  </a:lnTo>
                  <a:lnTo>
                    <a:pt x="292882" y="677217"/>
                  </a:lnTo>
                  <a:lnTo>
                    <a:pt x="262827" y="678102"/>
                  </a:lnTo>
                  <a:lnTo>
                    <a:pt x="228403" y="678218"/>
                  </a:lnTo>
                  <a:lnTo>
                    <a:pt x="199986" y="676116"/>
                  </a:lnTo>
                  <a:lnTo>
                    <a:pt x="169211" y="666845"/>
                  </a:lnTo>
                  <a:lnTo>
                    <a:pt x="150149" y="663219"/>
                  </a:lnTo>
                  <a:lnTo>
                    <a:pt x="133300" y="654384"/>
                  </a:lnTo>
                  <a:lnTo>
                    <a:pt x="103484" y="646491"/>
                  </a:lnTo>
                  <a:lnTo>
                    <a:pt x="73071" y="637386"/>
                  </a:lnTo>
                  <a:lnTo>
                    <a:pt x="37352" y="629896"/>
                  </a:lnTo>
                  <a:lnTo>
                    <a:pt x="7144" y="62823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4" name="SMARTInkShape-2506"/>
          <p:cNvSpPr/>
          <p:nvPr/>
        </p:nvSpPr>
        <p:spPr>
          <a:xfrm>
            <a:off x="6043700" y="3328988"/>
            <a:ext cx="1885864" cy="620697"/>
          </a:xfrm>
          <a:custGeom>
            <a:avLst/>
            <a:gdLst/>
            <a:ahLst/>
            <a:cxnLst/>
            <a:rect l="0" t="0" r="0" b="0"/>
            <a:pathLst>
              <a:path w="1885864" h="620697">
                <a:moveTo>
                  <a:pt x="7055" y="114300"/>
                </a:moveTo>
                <a:lnTo>
                  <a:pt x="905" y="114300"/>
                </a:lnTo>
                <a:lnTo>
                  <a:pt x="574" y="115093"/>
                </a:lnTo>
                <a:lnTo>
                  <a:pt x="0" y="124242"/>
                </a:lnTo>
                <a:lnTo>
                  <a:pt x="2067" y="128773"/>
                </a:lnTo>
                <a:lnTo>
                  <a:pt x="3731" y="131092"/>
                </a:lnTo>
                <a:lnTo>
                  <a:pt x="6071" y="141941"/>
                </a:lnTo>
                <a:lnTo>
                  <a:pt x="9043" y="164496"/>
                </a:lnTo>
                <a:lnTo>
                  <a:pt x="11908" y="174709"/>
                </a:lnTo>
                <a:lnTo>
                  <a:pt x="17690" y="207597"/>
                </a:lnTo>
                <a:lnTo>
                  <a:pt x="21416" y="241531"/>
                </a:lnTo>
                <a:lnTo>
                  <a:pt x="26040" y="269385"/>
                </a:lnTo>
                <a:lnTo>
                  <a:pt x="28556" y="298540"/>
                </a:lnTo>
                <a:lnTo>
                  <a:pt x="33976" y="331961"/>
                </a:lnTo>
                <a:lnTo>
                  <a:pt x="40609" y="366205"/>
                </a:lnTo>
                <a:lnTo>
                  <a:pt x="47601" y="396812"/>
                </a:lnTo>
                <a:lnTo>
                  <a:pt x="54701" y="425990"/>
                </a:lnTo>
                <a:lnTo>
                  <a:pt x="61831" y="454743"/>
                </a:lnTo>
                <a:lnTo>
                  <a:pt x="68970" y="482577"/>
                </a:lnTo>
                <a:lnTo>
                  <a:pt x="80611" y="513718"/>
                </a:lnTo>
                <a:lnTo>
                  <a:pt x="99484" y="549386"/>
                </a:lnTo>
                <a:lnTo>
                  <a:pt x="116568" y="583365"/>
                </a:lnTo>
                <a:lnTo>
                  <a:pt x="123462" y="590796"/>
                </a:lnTo>
                <a:lnTo>
                  <a:pt x="131023" y="597538"/>
                </a:lnTo>
                <a:lnTo>
                  <a:pt x="139743" y="608672"/>
                </a:lnTo>
                <a:lnTo>
                  <a:pt x="156018" y="617405"/>
                </a:lnTo>
                <a:lnTo>
                  <a:pt x="174005" y="620696"/>
                </a:lnTo>
                <a:lnTo>
                  <a:pt x="202341" y="620641"/>
                </a:lnTo>
                <a:lnTo>
                  <a:pt x="235658" y="612683"/>
                </a:lnTo>
                <a:lnTo>
                  <a:pt x="245976" y="609647"/>
                </a:lnTo>
                <a:lnTo>
                  <a:pt x="281032" y="602522"/>
                </a:lnTo>
                <a:lnTo>
                  <a:pt x="316692" y="595380"/>
                </a:lnTo>
                <a:lnTo>
                  <a:pt x="352406" y="588236"/>
                </a:lnTo>
                <a:lnTo>
                  <a:pt x="385997" y="582317"/>
                </a:lnTo>
                <a:lnTo>
                  <a:pt x="421436" y="573473"/>
                </a:lnTo>
                <a:lnTo>
                  <a:pt x="457118" y="566056"/>
                </a:lnTo>
                <a:lnTo>
                  <a:pt x="492832" y="558534"/>
                </a:lnTo>
                <a:lnTo>
                  <a:pt x="522200" y="552563"/>
                </a:lnTo>
                <a:lnTo>
                  <a:pt x="555636" y="548444"/>
                </a:lnTo>
                <a:lnTo>
                  <a:pt x="589198" y="544015"/>
                </a:lnTo>
                <a:lnTo>
                  <a:pt x="616987" y="543247"/>
                </a:lnTo>
                <a:lnTo>
                  <a:pt x="645330" y="539228"/>
                </a:lnTo>
                <a:lnTo>
                  <a:pt x="678442" y="535668"/>
                </a:lnTo>
                <a:lnTo>
                  <a:pt x="705430" y="531073"/>
                </a:lnTo>
                <a:lnTo>
                  <a:pt x="733535" y="528565"/>
                </a:lnTo>
                <a:lnTo>
                  <a:pt x="761971" y="523941"/>
                </a:lnTo>
                <a:lnTo>
                  <a:pt x="790505" y="521425"/>
                </a:lnTo>
                <a:lnTo>
                  <a:pt x="819068" y="516799"/>
                </a:lnTo>
                <a:lnTo>
                  <a:pt x="847639" y="514281"/>
                </a:lnTo>
                <a:lnTo>
                  <a:pt x="876213" y="509655"/>
                </a:lnTo>
                <a:lnTo>
                  <a:pt x="905581" y="507932"/>
                </a:lnTo>
                <a:lnTo>
                  <a:pt x="938272" y="507421"/>
                </a:lnTo>
                <a:lnTo>
                  <a:pt x="968419" y="507269"/>
                </a:lnTo>
                <a:lnTo>
                  <a:pt x="998254" y="508018"/>
                </a:lnTo>
                <a:lnTo>
                  <a:pt x="1031083" y="512121"/>
                </a:lnTo>
                <a:lnTo>
                  <a:pt x="1062065" y="514483"/>
                </a:lnTo>
                <a:lnTo>
                  <a:pt x="1095233" y="519064"/>
                </a:lnTo>
                <a:lnTo>
                  <a:pt x="1125522" y="520773"/>
                </a:lnTo>
                <a:lnTo>
                  <a:pt x="1155399" y="522073"/>
                </a:lnTo>
                <a:lnTo>
                  <a:pt x="1188240" y="526339"/>
                </a:lnTo>
                <a:lnTo>
                  <a:pt x="1219226" y="527956"/>
                </a:lnTo>
                <a:lnTo>
                  <a:pt x="1252396" y="529229"/>
                </a:lnTo>
                <a:lnTo>
                  <a:pt x="1282685" y="533487"/>
                </a:lnTo>
                <a:lnTo>
                  <a:pt x="1312561" y="535101"/>
                </a:lnTo>
                <a:lnTo>
                  <a:pt x="1345402" y="536373"/>
                </a:lnTo>
                <a:lnTo>
                  <a:pt x="1376388" y="540630"/>
                </a:lnTo>
                <a:lnTo>
                  <a:pt x="1408764" y="543038"/>
                </a:lnTo>
                <a:lnTo>
                  <a:pt x="1443958" y="550561"/>
                </a:lnTo>
                <a:lnTo>
                  <a:pt x="1471823" y="555242"/>
                </a:lnTo>
                <a:lnTo>
                  <a:pt x="1500188" y="558745"/>
                </a:lnTo>
                <a:lnTo>
                  <a:pt x="1528701" y="564810"/>
                </a:lnTo>
                <a:lnTo>
                  <a:pt x="1562988" y="570178"/>
                </a:lnTo>
                <a:lnTo>
                  <a:pt x="1593485" y="576148"/>
                </a:lnTo>
                <a:lnTo>
                  <a:pt x="1625026" y="578150"/>
                </a:lnTo>
                <a:lnTo>
                  <a:pt x="1656927" y="578579"/>
                </a:lnTo>
                <a:lnTo>
                  <a:pt x="1686891" y="578635"/>
                </a:lnTo>
                <a:lnTo>
                  <a:pt x="1719604" y="578642"/>
                </a:lnTo>
                <a:lnTo>
                  <a:pt x="1743231" y="578643"/>
                </a:lnTo>
                <a:lnTo>
                  <a:pt x="1749181" y="576527"/>
                </a:lnTo>
                <a:lnTo>
                  <a:pt x="1780777" y="554794"/>
                </a:lnTo>
                <a:lnTo>
                  <a:pt x="1800125" y="521306"/>
                </a:lnTo>
                <a:lnTo>
                  <a:pt x="1811248" y="496863"/>
                </a:lnTo>
                <a:lnTo>
                  <a:pt x="1817799" y="463922"/>
                </a:lnTo>
                <a:lnTo>
                  <a:pt x="1826727" y="428569"/>
                </a:lnTo>
                <a:lnTo>
                  <a:pt x="1832113" y="396246"/>
                </a:lnTo>
                <a:lnTo>
                  <a:pt x="1838539" y="368672"/>
                </a:lnTo>
                <a:lnTo>
                  <a:pt x="1845471" y="340393"/>
                </a:lnTo>
                <a:lnTo>
                  <a:pt x="1848759" y="311906"/>
                </a:lnTo>
                <a:lnTo>
                  <a:pt x="1853526" y="283357"/>
                </a:lnTo>
                <a:lnTo>
                  <a:pt x="1859965" y="254790"/>
                </a:lnTo>
                <a:lnTo>
                  <a:pt x="1863108" y="226217"/>
                </a:lnTo>
                <a:lnTo>
                  <a:pt x="1867832" y="197643"/>
                </a:lnTo>
                <a:lnTo>
                  <a:pt x="1870466" y="169068"/>
                </a:lnTo>
                <a:lnTo>
                  <a:pt x="1875038" y="140493"/>
                </a:lnTo>
                <a:lnTo>
                  <a:pt x="1878785" y="108096"/>
                </a:lnTo>
                <a:lnTo>
                  <a:pt x="1884229" y="78766"/>
                </a:lnTo>
                <a:lnTo>
                  <a:pt x="1885719" y="45622"/>
                </a:lnTo>
                <a:lnTo>
                  <a:pt x="1885862" y="11221"/>
                </a:lnTo>
                <a:lnTo>
                  <a:pt x="1885863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5" name="SMARTInkShape-2507"/>
          <p:cNvSpPr/>
          <p:nvPr/>
        </p:nvSpPr>
        <p:spPr>
          <a:xfrm>
            <a:off x="6100763" y="2286000"/>
            <a:ext cx="1578769" cy="342814"/>
          </a:xfrm>
          <a:custGeom>
            <a:avLst/>
            <a:gdLst/>
            <a:ahLst/>
            <a:cxnLst/>
            <a:rect l="0" t="0" r="0" b="0"/>
            <a:pathLst>
              <a:path w="1578769" h="342814">
                <a:moveTo>
                  <a:pt x="14287" y="78581"/>
                </a:moveTo>
                <a:lnTo>
                  <a:pt x="301" y="78581"/>
                </a:lnTo>
                <a:lnTo>
                  <a:pt x="0" y="112854"/>
                </a:lnTo>
                <a:lnTo>
                  <a:pt x="0" y="146978"/>
                </a:lnTo>
                <a:lnTo>
                  <a:pt x="793" y="180936"/>
                </a:lnTo>
                <a:lnTo>
                  <a:pt x="6849" y="215281"/>
                </a:lnTo>
                <a:lnTo>
                  <a:pt x="7879" y="231643"/>
                </a:lnTo>
                <a:lnTo>
                  <a:pt x="19792" y="266585"/>
                </a:lnTo>
                <a:lnTo>
                  <a:pt x="25620" y="275486"/>
                </a:lnTo>
                <a:lnTo>
                  <a:pt x="37343" y="306727"/>
                </a:lnTo>
                <a:lnTo>
                  <a:pt x="48690" y="320031"/>
                </a:lnTo>
                <a:lnTo>
                  <a:pt x="60359" y="326094"/>
                </a:lnTo>
                <a:lnTo>
                  <a:pt x="68595" y="328660"/>
                </a:lnTo>
                <a:lnTo>
                  <a:pt x="77110" y="334665"/>
                </a:lnTo>
                <a:lnTo>
                  <a:pt x="81937" y="335433"/>
                </a:lnTo>
                <a:lnTo>
                  <a:pt x="116601" y="335754"/>
                </a:lnTo>
                <a:lnTo>
                  <a:pt x="148752" y="335756"/>
                </a:lnTo>
                <a:lnTo>
                  <a:pt x="184218" y="335756"/>
                </a:lnTo>
                <a:lnTo>
                  <a:pt x="219869" y="335756"/>
                </a:lnTo>
                <a:lnTo>
                  <a:pt x="252459" y="335756"/>
                </a:lnTo>
                <a:lnTo>
                  <a:pt x="285901" y="335756"/>
                </a:lnTo>
                <a:lnTo>
                  <a:pt x="321337" y="335756"/>
                </a:lnTo>
                <a:lnTo>
                  <a:pt x="354798" y="335756"/>
                </a:lnTo>
                <a:lnTo>
                  <a:pt x="387172" y="329605"/>
                </a:lnTo>
                <a:lnTo>
                  <a:pt x="422598" y="328700"/>
                </a:lnTo>
                <a:lnTo>
                  <a:pt x="458290" y="328620"/>
                </a:lnTo>
                <a:lnTo>
                  <a:pt x="490215" y="328613"/>
                </a:lnTo>
                <a:lnTo>
                  <a:pt x="522078" y="328613"/>
                </a:lnTo>
                <a:lnTo>
                  <a:pt x="556495" y="327819"/>
                </a:lnTo>
                <a:lnTo>
                  <a:pt x="586790" y="322462"/>
                </a:lnTo>
                <a:lnTo>
                  <a:pt x="615984" y="321600"/>
                </a:lnTo>
                <a:lnTo>
                  <a:pt x="650294" y="321486"/>
                </a:lnTo>
                <a:lnTo>
                  <a:pt x="682035" y="321471"/>
                </a:lnTo>
                <a:lnTo>
                  <a:pt x="714819" y="321469"/>
                </a:lnTo>
                <a:lnTo>
                  <a:pt x="750152" y="321469"/>
                </a:lnTo>
                <a:lnTo>
                  <a:pt x="782028" y="321469"/>
                </a:lnTo>
                <a:lnTo>
                  <a:pt x="814830" y="321469"/>
                </a:lnTo>
                <a:lnTo>
                  <a:pt x="845255" y="321469"/>
                </a:lnTo>
                <a:lnTo>
                  <a:pt x="878982" y="321469"/>
                </a:lnTo>
                <a:lnTo>
                  <a:pt x="914439" y="327123"/>
                </a:lnTo>
                <a:lnTo>
                  <a:pt x="949330" y="327623"/>
                </a:lnTo>
                <a:lnTo>
                  <a:pt x="979687" y="322436"/>
                </a:lnTo>
                <a:lnTo>
                  <a:pt x="1008888" y="321596"/>
                </a:lnTo>
                <a:lnTo>
                  <a:pt x="1042406" y="321486"/>
                </a:lnTo>
                <a:lnTo>
                  <a:pt x="1072583" y="321471"/>
                </a:lnTo>
                <a:lnTo>
                  <a:pt x="1101761" y="323586"/>
                </a:lnTo>
                <a:lnTo>
                  <a:pt x="1131160" y="327951"/>
                </a:lnTo>
                <a:lnTo>
                  <a:pt x="1164753" y="328525"/>
                </a:lnTo>
                <a:lnTo>
                  <a:pt x="1197379" y="328605"/>
                </a:lnTo>
                <a:lnTo>
                  <a:pt x="1232460" y="328612"/>
                </a:lnTo>
                <a:lnTo>
                  <a:pt x="1265764" y="328613"/>
                </a:lnTo>
                <a:lnTo>
                  <a:pt x="1297478" y="334763"/>
                </a:lnTo>
                <a:lnTo>
                  <a:pt x="1320887" y="334766"/>
                </a:lnTo>
                <a:lnTo>
                  <a:pt x="1345127" y="329580"/>
                </a:lnTo>
                <a:lnTo>
                  <a:pt x="1376128" y="328697"/>
                </a:lnTo>
                <a:lnTo>
                  <a:pt x="1409686" y="335099"/>
                </a:lnTo>
                <a:lnTo>
                  <a:pt x="1444007" y="335731"/>
                </a:lnTo>
                <a:lnTo>
                  <a:pt x="1473396" y="336549"/>
                </a:lnTo>
                <a:lnTo>
                  <a:pt x="1487428" y="341410"/>
                </a:lnTo>
                <a:lnTo>
                  <a:pt x="1513175" y="342813"/>
                </a:lnTo>
                <a:lnTo>
                  <a:pt x="1519983" y="340745"/>
                </a:lnTo>
                <a:lnTo>
                  <a:pt x="1522909" y="339082"/>
                </a:lnTo>
                <a:lnTo>
                  <a:pt x="1525654" y="338767"/>
                </a:lnTo>
                <a:lnTo>
                  <a:pt x="1541610" y="342692"/>
                </a:lnTo>
                <a:lnTo>
                  <a:pt x="1550630" y="337218"/>
                </a:lnTo>
                <a:lnTo>
                  <a:pt x="1564470" y="335757"/>
                </a:lnTo>
                <a:lnTo>
                  <a:pt x="1570631" y="329605"/>
                </a:lnTo>
                <a:lnTo>
                  <a:pt x="1571330" y="325114"/>
                </a:lnTo>
                <a:lnTo>
                  <a:pt x="1571538" y="318757"/>
                </a:lnTo>
                <a:lnTo>
                  <a:pt x="1573703" y="314178"/>
                </a:lnTo>
                <a:lnTo>
                  <a:pt x="1576516" y="309497"/>
                </a:lnTo>
                <a:lnTo>
                  <a:pt x="1578102" y="301606"/>
                </a:lnTo>
                <a:lnTo>
                  <a:pt x="1578757" y="265939"/>
                </a:lnTo>
                <a:lnTo>
                  <a:pt x="1578767" y="233147"/>
                </a:lnTo>
                <a:lnTo>
                  <a:pt x="1578768" y="201405"/>
                </a:lnTo>
                <a:lnTo>
                  <a:pt x="1577975" y="183158"/>
                </a:lnTo>
                <a:lnTo>
                  <a:pt x="1572286" y="154764"/>
                </a:lnTo>
                <a:lnTo>
                  <a:pt x="1571650" y="120473"/>
                </a:lnTo>
                <a:lnTo>
                  <a:pt x="1570836" y="104113"/>
                </a:lnTo>
                <a:lnTo>
                  <a:pt x="1565144" y="81051"/>
                </a:lnTo>
                <a:lnTo>
                  <a:pt x="1564489" y="47722"/>
                </a:lnTo>
                <a:lnTo>
                  <a:pt x="1564482" y="33346"/>
                </a:lnTo>
                <a:lnTo>
                  <a:pt x="1562365" y="28579"/>
                </a:lnTo>
                <a:lnTo>
                  <a:pt x="1559572" y="23814"/>
                </a:lnTo>
                <a:lnTo>
                  <a:pt x="1557632" y="15699"/>
                </a:lnTo>
                <a:lnTo>
                  <a:pt x="1557339" y="1091"/>
                </a:lnTo>
                <a:lnTo>
                  <a:pt x="1558132" y="727"/>
                </a:lnTo>
                <a:lnTo>
                  <a:pt x="1564481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6" name="SMARTInkShape-2508"/>
          <p:cNvSpPr/>
          <p:nvPr/>
        </p:nvSpPr>
        <p:spPr>
          <a:xfrm>
            <a:off x="5029200" y="1057275"/>
            <a:ext cx="14289" cy="42864"/>
          </a:xfrm>
          <a:custGeom>
            <a:avLst/>
            <a:gdLst/>
            <a:ahLst/>
            <a:cxnLst/>
            <a:rect l="0" t="0" r="0" b="0"/>
            <a:pathLst>
              <a:path w="14289" h="42864">
                <a:moveTo>
                  <a:pt x="14288" y="0"/>
                </a:moveTo>
                <a:lnTo>
                  <a:pt x="14288" y="3792"/>
                </a:lnTo>
                <a:lnTo>
                  <a:pt x="12171" y="7771"/>
                </a:lnTo>
                <a:lnTo>
                  <a:pt x="9378" y="12185"/>
                </a:lnTo>
                <a:lnTo>
                  <a:pt x="480" y="36772"/>
                </a:lnTo>
                <a:lnTo>
                  <a:pt x="0" y="42863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7" name="SMARTInkShape-2509"/>
          <p:cNvSpPr/>
          <p:nvPr/>
        </p:nvSpPr>
        <p:spPr>
          <a:xfrm>
            <a:off x="4857750" y="907256"/>
            <a:ext cx="21431" cy="42864"/>
          </a:xfrm>
          <a:custGeom>
            <a:avLst/>
            <a:gdLst/>
            <a:ahLst/>
            <a:cxnLst/>
            <a:rect l="0" t="0" r="0" b="0"/>
            <a:pathLst>
              <a:path w="21431" h="42864">
                <a:moveTo>
                  <a:pt x="0" y="42863"/>
                </a:moveTo>
                <a:lnTo>
                  <a:pt x="0" y="36013"/>
                </a:lnTo>
                <a:lnTo>
                  <a:pt x="4909" y="30074"/>
                </a:lnTo>
                <a:lnTo>
                  <a:pt x="6850" y="22726"/>
                </a:lnTo>
                <a:lnTo>
                  <a:pt x="13269" y="15394"/>
                </a:lnTo>
                <a:lnTo>
                  <a:pt x="14279" y="7240"/>
                </a:lnTo>
                <a:lnTo>
                  <a:pt x="14288" y="0"/>
                </a:lnTo>
                <a:lnTo>
                  <a:pt x="18080" y="0"/>
                </a:lnTo>
                <a:lnTo>
                  <a:pt x="19197" y="794"/>
                </a:lnTo>
                <a:lnTo>
                  <a:pt x="19942" y="2117"/>
                </a:lnTo>
                <a:lnTo>
                  <a:pt x="21430" y="7144"/>
                </a:lnTo>
                <a:lnTo>
                  <a:pt x="15280" y="7144"/>
                </a:lnTo>
                <a:lnTo>
                  <a:pt x="21430" y="7144"/>
                </a:lnTo>
                <a:lnTo>
                  <a:pt x="21430" y="0"/>
                </a:lnTo>
                <a:lnTo>
                  <a:pt x="21430" y="14288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0" name="SMARTInkShape-Group1100"/>
          <p:cNvGrpSpPr/>
          <p:nvPr/>
        </p:nvGrpSpPr>
        <p:grpSpPr>
          <a:xfrm>
            <a:off x="3129355" y="1421606"/>
            <a:ext cx="1835551" cy="228267"/>
            <a:chOff x="3129355" y="1421606"/>
            <a:chExt cx="1835551" cy="228267"/>
          </a:xfrm>
        </p:grpSpPr>
        <p:sp>
          <p:nvSpPr>
            <p:cNvPr id="428" name="SMARTInkShape-2510"/>
            <p:cNvSpPr/>
            <p:nvPr/>
          </p:nvSpPr>
          <p:spPr>
            <a:xfrm>
              <a:off x="3186113" y="1421606"/>
              <a:ext cx="1778793" cy="150019"/>
            </a:xfrm>
            <a:custGeom>
              <a:avLst/>
              <a:gdLst/>
              <a:ahLst/>
              <a:cxnLst/>
              <a:rect l="0" t="0" r="0" b="0"/>
              <a:pathLst>
                <a:path w="1778793" h="150019">
                  <a:moveTo>
                    <a:pt x="1771650" y="7144"/>
                  </a:moveTo>
                  <a:lnTo>
                    <a:pt x="1771650" y="14262"/>
                  </a:lnTo>
                  <a:lnTo>
                    <a:pt x="1775442" y="14280"/>
                  </a:lnTo>
                  <a:lnTo>
                    <a:pt x="1776559" y="13489"/>
                  </a:lnTo>
                  <a:lnTo>
                    <a:pt x="1777304" y="12168"/>
                  </a:lnTo>
                  <a:lnTo>
                    <a:pt x="1778768" y="7231"/>
                  </a:lnTo>
                  <a:lnTo>
                    <a:pt x="1778792" y="297"/>
                  </a:lnTo>
                  <a:lnTo>
                    <a:pt x="1750859" y="0"/>
                  </a:lnTo>
                  <a:lnTo>
                    <a:pt x="1748263" y="794"/>
                  </a:lnTo>
                  <a:lnTo>
                    <a:pt x="1746534" y="2117"/>
                  </a:lnTo>
                  <a:lnTo>
                    <a:pt x="1745381" y="3793"/>
                  </a:lnTo>
                  <a:lnTo>
                    <a:pt x="1739866" y="5655"/>
                  </a:lnTo>
                  <a:lnTo>
                    <a:pt x="1719872" y="9130"/>
                  </a:lnTo>
                  <a:lnTo>
                    <a:pt x="1706036" y="13269"/>
                  </a:lnTo>
                  <a:lnTo>
                    <a:pt x="1690780" y="14198"/>
                  </a:lnTo>
                  <a:lnTo>
                    <a:pt x="1689162" y="15022"/>
                  </a:lnTo>
                  <a:lnTo>
                    <a:pt x="1688083" y="16365"/>
                  </a:lnTo>
                  <a:lnTo>
                    <a:pt x="1687363" y="18054"/>
                  </a:lnTo>
                  <a:lnTo>
                    <a:pt x="1686090" y="19180"/>
                  </a:lnTo>
                  <a:lnTo>
                    <a:pt x="1679900" y="21135"/>
                  </a:lnTo>
                  <a:lnTo>
                    <a:pt x="1672728" y="21406"/>
                  </a:lnTo>
                  <a:lnTo>
                    <a:pt x="1672364" y="22208"/>
                  </a:lnTo>
                  <a:lnTo>
                    <a:pt x="1671960" y="25216"/>
                  </a:lnTo>
                  <a:lnTo>
                    <a:pt x="1671059" y="26336"/>
                  </a:lnTo>
                  <a:lnTo>
                    <a:pt x="1667940" y="27580"/>
                  </a:lnTo>
                  <a:lnTo>
                    <a:pt x="1655355" y="29172"/>
                  </a:lnTo>
                  <a:lnTo>
                    <a:pt x="1653638" y="30561"/>
                  </a:lnTo>
                  <a:lnTo>
                    <a:pt x="1652494" y="32280"/>
                  </a:lnTo>
                  <a:lnTo>
                    <a:pt x="1650937" y="33426"/>
                  </a:lnTo>
                  <a:lnTo>
                    <a:pt x="1642736" y="37383"/>
                  </a:lnTo>
                  <a:lnTo>
                    <a:pt x="1623999" y="54040"/>
                  </a:lnTo>
                  <a:lnTo>
                    <a:pt x="1614484" y="58653"/>
                  </a:lnTo>
                  <a:lnTo>
                    <a:pt x="1594775" y="76086"/>
                  </a:lnTo>
                  <a:lnTo>
                    <a:pt x="1590380" y="77472"/>
                  </a:lnTo>
                  <a:lnTo>
                    <a:pt x="1588891" y="78636"/>
                  </a:lnTo>
                  <a:lnTo>
                    <a:pt x="1587236" y="82045"/>
                  </a:lnTo>
                  <a:lnTo>
                    <a:pt x="1586001" y="83272"/>
                  </a:lnTo>
                  <a:lnTo>
                    <a:pt x="1582512" y="84635"/>
                  </a:lnTo>
                  <a:lnTo>
                    <a:pt x="1581264" y="85792"/>
                  </a:lnTo>
                  <a:lnTo>
                    <a:pt x="1579877" y="89195"/>
                  </a:lnTo>
                  <a:lnTo>
                    <a:pt x="1578714" y="90419"/>
                  </a:lnTo>
                  <a:lnTo>
                    <a:pt x="1572715" y="92546"/>
                  </a:lnTo>
                  <a:lnTo>
                    <a:pt x="1564483" y="92869"/>
                  </a:lnTo>
                  <a:lnTo>
                    <a:pt x="1564482" y="89077"/>
                  </a:lnTo>
                  <a:lnTo>
                    <a:pt x="1563687" y="87959"/>
                  </a:lnTo>
                  <a:lnTo>
                    <a:pt x="1562365" y="87215"/>
                  </a:lnTo>
                  <a:lnTo>
                    <a:pt x="1557205" y="85921"/>
                  </a:lnTo>
                  <a:lnTo>
                    <a:pt x="1523278" y="85725"/>
                  </a:lnTo>
                  <a:lnTo>
                    <a:pt x="1490660" y="85725"/>
                  </a:lnTo>
                  <a:lnTo>
                    <a:pt x="1458823" y="85725"/>
                  </a:lnTo>
                  <a:lnTo>
                    <a:pt x="1449751" y="80071"/>
                  </a:lnTo>
                  <a:lnTo>
                    <a:pt x="1414461" y="78585"/>
                  </a:lnTo>
                  <a:lnTo>
                    <a:pt x="1380008" y="78582"/>
                  </a:lnTo>
                  <a:lnTo>
                    <a:pt x="1373220" y="80698"/>
                  </a:lnTo>
                  <a:lnTo>
                    <a:pt x="1366763" y="83491"/>
                  </a:lnTo>
                  <a:lnTo>
                    <a:pt x="1333567" y="85667"/>
                  </a:lnTo>
                  <a:lnTo>
                    <a:pt x="1301160" y="85725"/>
                  </a:lnTo>
                  <a:lnTo>
                    <a:pt x="1288129" y="86519"/>
                  </a:lnTo>
                  <a:lnTo>
                    <a:pt x="1266494" y="91876"/>
                  </a:lnTo>
                  <a:lnTo>
                    <a:pt x="1242969" y="94855"/>
                  </a:lnTo>
                  <a:lnTo>
                    <a:pt x="1228712" y="98485"/>
                  </a:lnTo>
                  <a:lnTo>
                    <a:pt x="1200148" y="101995"/>
                  </a:lnTo>
                  <a:lnTo>
                    <a:pt x="1185862" y="105627"/>
                  </a:lnTo>
                  <a:lnTo>
                    <a:pt x="1152525" y="107067"/>
                  </a:lnTo>
                  <a:lnTo>
                    <a:pt x="1145116" y="109233"/>
                  </a:lnTo>
                  <a:lnTo>
                    <a:pt x="1138384" y="112048"/>
                  </a:lnTo>
                  <a:lnTo>
                    <a:pt x="1103612" y="114168"/>
                  </a:lnTo>
                  <a:lnTo>
                    <a:pt x="1096125" y="115035"/>
                  </a:lnTo>
                  <a:lnTo>
                    <a:pt x="1076267" y="119943"/>
                  </a:lnTo>
                  <a:lnTo>
                    <a:pt x="1043400" y="123429"/>
                  </a:lnTo>
                  <a:lnTo>
                    <a:pt x="1026705" y="127059"/>
                  </a:lnTo>
                  <a:lnTo>
                    <a:pt x="993512" y="132502"/>
                  </a:lnTo>
                  <a:lnTo>
                    <a:pt x="977175" y="130894"/>
                  </a:lnTo>
                  <a:lnTo>
                    <a:pt x="942903" y="135202"/>
                  </a:lnTo>
                  <a:lnTo>
                    <a:pt x="911427" y="135685"/>
                  </a:lnTo>
                  <a:lnTo>
                    <a:pt x="876186" y="135727"/>
                  </a:lnTo>
                  <a:lnTo>
                    <a:pt x="840509" y="135731"/>
                  </a:lnTo>
                  <a:lnTo>
                    <a:pt x="806920" y="135732"/>
                  </a:lnTo>
                  <a:lnTo>
                    <a:pt x="775020" y="135732"/>
                  </a:lnTo>
                  <a:lnTo>
                    <a:pt x="753245" y="137848"/>
                  </a:lnTo>
                  <a:lnTo>
                    <a:pt x="747432" y="139524"/>
                  </a:lnTo>
                  <a:lnTo>
                    <a:pt x="716877" y="138097"/>
                  </a:lnTo>
                  <a:lnTo>
                    <a:pt x="685031" y="142089"/>
                  </a:lnTo>
                  <a:lnTo>
                    <a:pt x="649980" y="142772"/>
                  </a:lnTo>
                  <a:lnTo>
                    <a:pt x="619258" y="142862"/>
                  </a:lnTo>
                  <a:lnTo>
                    <a:pt x="585491" y="142874"/>
                  </a:lnTo>
                  <a:lnTo>
                    <a:pt x="550029" y="142875"/>
                  </a:lnTo>
                  <a:lnTo>
                    <a:pt x="519254" y="143669"/>
                  </a:lnTo>
                  <a:lnTo>
                    <a:pt x="485480" y="149026"/>
                  </a:lnTo>
                  <a:lnTo>
                    <a:pt x="455671" y="149888"/>
                  </a:lnTo>
                  <a:lnTo>
                    <a:pt x="426189" y="150002"/>
                  </a:lnTo>
                  <a:lnTo>
                    <a:pt x="391252" y="150018"/>
                  </a:lnTo>
                  <a:lnTo>
                    <a:pt x="376452" y="149225"/>
                  </a:lnTo>
                  <a:lnTo>
                    <a:pt x="342912" y="143317"/>
                  </a:lnTo>
                  <a:lnTo>
                    <a:pt x="319883" y="142140"/>
                  </a:lnTo>
                  <a:lnTo>
                    <a:pt x="305692" y="137232"/>
                  </a:lnTo>
                  <a:lnTo>
                    <a:pt x="283966" y="135135"/>
                  </a:lnTo>
                  <a:lnTo>
                    <a:pt x="269934" y="130116"/>
                  </a:lnTo>
                  <a:lnTo>
                    <a:pt x="248242" y="127995"/>
                  </a:lnTo>
                  <a:lnTo>
                    <a:pt x="239005" y="122944"/>
                  </a:lnTo>
                  <a:lnTo>
                    <a:pt x="233754" y="118671"/>
                  </a:lnTo>
                  <a:lnTo>
                    <a:pt x="226657" y="116243"/>
                  </a:lnTo>
                  <a:lnTo>
                    <a:pt x="210234" y="113762"/>
                  </a:lnTo>
                  <a:lnTo>
                    <a:pt x="201815" y="109467"/>
                  </a:lnTo>
                  <a:lnTo>
                    <a:pt x="181654" y="106566"/>
                  </a:lnTo>
                  <a:lnTo>
                    <a:pt x="171584" y="101542"/>
                  </a:lnTo>
                  <a:lnTo>
                    <a:pt x="138310" y="99237"/>
                  </a:lnTo>
                  <a:lnTo>
                    <a:pt x="128626" y="94362"/>
                  </a:lnTo>
                  <a:lnTo>
                    <a:pt x="116686" y="92272"/>
                  </a:lnTo>
                  <a:lnTo>
                    <a:pt x="107157" y="87254"/>
                  </a:lnTo>
                  <a:lnTo>
                    <a:pt x="71529" y="85729"/>
                  </a:lnTo>
                  <a:lnTo>
                    <a:pt x="60924" y="85725"/>
                  </a:lnTo>
                  <a:lnTo>
                    <a:pt x="56711" y="87842"/>
                  </a:lnTo>
                  <a:lnTo>
                    <a:pt x="52192" y="90635"/>
                  </a:lnTo>
                  <a:lnTo>
                    <a:pt x="42823" y="92428"/>
                  </a:lnTo>
                  <a:lnTo>
                    <a:pt x="37122" y="92782"/>
                  </a:lnTo>
                  <a:lnTo>
                    <a:pt x="20951" y="105535"/>
                  </a:lnTo>
                  <a:lnTo>
                    <a:pt x="18729" y="106076"/>
                  </a:lnTo>
                  <a:lnTo>
                    <a:pt x="17248" y="107230"/>
                  </a:lnTo>
                  <a:lnTo>
                    <a:pt x="15603" y="110629"/>
                  </a:lnTo>
                  <a:lnTo>
                    <a:pt x="14371" y="111853"/>
                  </a:lnTo>
                  <a:lnTo>
                    <a:pt x="7089" y="114879"/>
                  </a:lnTo>
                  <a:lnTo>
                    <a:pt x="95" y="121354"/>
                  </a:lnTo>
                  <a:lnTo>
                    <a:pt x="0" y="1143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SMARTInkShape-2511"/>
            <p:cNvSpPr/>
            <p:nvPr/>
          </p:nvSpPr>
          <p:spPr>
            <a:xfrm>
              <a:off x="3129355" y="1443038"/>
              <a:ext cx="185346" cy="206835"/>
            </a:xfrm>
            <a:custGeom>
              <a:avLst/>
              <a:gdLst/>
              <a:ahLst/>
              <a:cxnLst/>
              <a:rect l="0" t="0" r="0" b="0"/>
              <a:pathLst>
                <a:path w="185346" h="206835">
                  <a:moveTo>
                    <a:pt x="106764" y="0"/>
                  </a:moveTo>
                  <a:lnTo>
                    <a:pt x="113905" y="0"/>
                  </a:lnTo>
                  <a:lnTo>
                    <a:pt x="107757" y="0"/>
                  </a:lnTo>
                  <a:lnTo>
                    <a:pt x="72809" y="27012"/>
                  </a:lnTo>
                  <a:lnTo>
                    <a:pt x="50065" y="51683"/>
                  </a:lnTo>
                  <a:lnTo>
                    <a:pt x="28195" y="86210"/>
                  </a:lnTo>
                  <a:lnTo>
                    <a:pt x="17072" y="109601"/>
                  </a:lnTo>
                  <a:lnTo>
                    <a:pt x="6310" y="142878"/>
                  </a:lnTo>
                  <a:lnTo>
                    <a:pt x="2586" y="152401"/>
                  </a:lnTo>
                  <a:lnTo>
                    <a:pt x="0" y="176212"/>
                  </a:lnTo>
                  <a:lnTo>
                    <a:pt x="1898" y="183620"/>
                  </a:lnTo>
                  <a:lnTo>
                    <a:pt x="5313" y="192254"/>
                  </a:lnTo>
                  <a:lnTo>
                    <a:pt x="5793" y="194844"/>
                  </a:lnTo>
                  <a:lnTo>
                    <a:pt x="6906" y="196571"/>
                  </a:lnTo>
                  <a:lnTo>
                    <a:pt x="8442" y="197722"/>
                  </a:lnTo>
                  <a:lnTo>
                    <a:pt x="12265" y="199795"/>
                  </a:lnTo>
                  <a:lnTo>
                    <a:pt x="18880" y="204631"/>
                  </a:lnTo>
                  <a:lnTo>
                    <a:pt x="25867" y="206416"/>
                  </a:lnTo>
                  <a:lnTo>
                    <a:pt x="30593" y="206834"/>
                  </a:lnTo>
                  <a:lnTo>
                    <a:pt x="66205" y="198336"/>
                  </a:lnTo>
                  <a:lnTo>
                    <a:pt x="101312" y="187705"/>
                  </a:lnTo>
                  <a:lnTo>
                    <a:pt x="135562" y="181087"/>
                  </a:lnTo>
                  <a:lnTo>
                    <a:pt x="168395" y="178739"/>
                  </a:lnTo>
                  <a:lnTo>
                    <a:pt x="185345" y="1785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31" name="SMARTInkShape-2512"/>
          <p:cNvSpPr/>
          <p:nvPr/>
        </p:nvSpPr>
        <p:spPr>
          <a:xfrm>
            <a:off x="4964914" y="1414463"/>
            <a:ext cx="7137" cy="35719"/>
          </a:xfrm>
          <a:custGeom>
            <a:avLst/>
            <a:gdLst/>
            <a:ahLst/>
            <a:cxnLst/>
            <a:rect l="0" t="0" r="0" b="0"/>
            <a:pathLst>
              <a:path w="7137" h="35719">
                <a:moveTo>
                  <a:pt x="7136" y="35718"/>
                </a:moveTo>
                <a:lnTo>
                  <a:pt x="286" y="35718"/>
                </a:lnTo>
                <a:lnTo>
                  <a:pt x="0" y="28869"/>
                </a:lnTo>
                <a:lnTo>
                  <a:pt x="6842" y="21733"/>
                </a:lnTo>
                <a:lnTo>
                  <a:pt x="7136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4" name="SMARTInkShape-Group1102"/>
          <p:cNvGrpSpPr/>
          <p:nvPr/>
        </p:nvGrpSpPr>
        <p:grpSpPr>
          <a:xfrm>
            <a:off x="4836319" y="1353422"/>
            <a:ext cx="471486" cy="411026"/>
            <a:chOff x="4836319" y="1353422"/>
            <a:chExt cx="471486" cy="411026"/>
          </a:xfrm>
        </p:grpSpPr>
        <p:sp>
          <p:nvSpPr>
            <p:cNvPr id="432" name="SMARTInkShape-2513"/>
            <p:cNvSpPr/>
            <p:nvPr/>
          </p:nvSpPr>
          <p:spPr>
            <a:xfrm>
              <a:off x="4836319" y="1443038"/>
              <a:ext cx="14288" cy="277565"/>
            </a:xfrm>
            <a:custGeom>
              <a:avLst/>
              <a:gdLst/>
              <a:ahLst/>
              <a:cxnLst/>
              <a:rect l="0" t="0" r="0" b="0"/>
              <a:pathLst>
                <a:path w="14288" h="277565">
                  <a:moveTo>
                    <a:pt x="14287" y="0"/>
                  </a:moveTo>
                  <a:lnTo>
                    <a:pt x="14287" y="6849"/>
                  </a:lnTo>
                  <a:lnTo>
                    <a:pt x="9378" y="12788"/>
                  </a:lnTo>
                  <a:lnTo>
                    <a:pt x="7805" y="19311"/>
                  </a:lnTo>
                  <a:lnTo>
                    <a:pt x="6546" y="27065"/>
                  </a:lnTo>
                  <a:lnTo>
                    <a:pt x="1528" y="43504"/>
                  </a:lnTo>
                  <a:lnTo>
                    <a:pt x="134" y="73610"/>
                  </a:lnTo>
                  <a:lnTo>
                    <a:pt x="18" y="107442"/>
                  </a:lnTo>
                  <a:lnTo>
                    <a:pt x="3" y="137904"/>
                  </a:lnTo>
                  <a:lnTo>
                    <a:pt x="1" y="170468"/>
                  </a:lnTo>
                  <a:lnTo>
                    <a:pt x="0" y="204740"/>
                  </a:lnTo>
                  <a:lnTo>
                    <a:pt x="0" y="238775"/>
                  </a:lnTo>
                  <a:lnTo>
                    <a:pt x="0" y="269588"/>
                  </a:lnTo>
                  <a:lnTo>
                    <a:pt x="794" y="270212"/>
                  </a:lnTo>
                  <a:lnTo>
                    <a:pt x="3792" y="270907"/>
                  </a:lnTo>
                  <a:lnTo>
                    <a:pt x="4909" y="271886"/>
                  </a:lnTo>
                  <a:lnTo>
                    <a:pt x="6849" y="277564"/>
                  </a:lnTo>
                  <a:lnTo>
                    <a:pt x="7144" y="2714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SMARTInkShape-2514"/>
            <p:cNvSpPr/>
            <p:nvPr/>
          </p:nvSpPr>
          <p:spPr>
            <a:xfrm>
              <a:off x="4850693" y="1353422"/>
              <a:ext cx="457112" cy="411026"/>
            </a:xfrm>
            <a:custGeom>
              <a:avLst/>
              <a:gdLst/>
              <a:ahLst/>
              <a:cxnLst/>
              <a:rect l="0" t="0" r="0" b="0"/>
              <a:pathLst>
                <a:path w="457112" h="411026">
                  <a:moveTo>
                    <a:pt x="7057" y="118191"/>
                  </a:moveTo>
                  <a:lnTo>
                    <a:pt x="906" y="118191"/>
                  </a:lnTo>
                  <a:lnTo>
                    <a:pt x="575" y="117397"/>
                  </a:lnTo>
                  <a:lnTo>
                    <a:pt x="0" y="112040"/>
                  </a:lnTo>
                  <a:lnTo>
                    <a:pt x="765" y="111709"/>
                  </a:lnTo>
                  <a:lnTo>
                    <a:pt x="3731" y="111341"/>
                  </a:lnTo>
                  <a:lnTo>
                    <a:pt x="4840" y="110449"/>
                  </a:lnTo>
                  <a:lnTo>
                    <a:pt x="6072" y="107342"/>
                  </a:lnTo>
                  <a:lnTo>
                    <a:pt x="7194" y="106195"/>
                  </a:lnTo>
                  <a:lnTo>
                    <a:pt x="38357" y="92571"/>
                  </a:lnTo>
                  <a:lnTo>
                    <a:pt x="73487" y="82018"/>
                  </a:lnTo>
                  <a:lnTo>
                    <a:pt x="93415" y="77310"/>
                  </a:lnTo>
                  <a:lnTo>
                    <a:pt x="112284" y="73799"/>
                  </a:lnTo>
                  <a:lnTo>
                    <a:pt x="144269" y="63220"/>
                  </a:lnTo>
                  <a:lnTo>
                    <a:pt x="177153" y="53857"/>
                  </a:lnTo>
                  <a:lnTo>
                    <a:pt x="210607" y="44364"/>
                  </a:lnTo>
                  <a:lnTo>
                    <a:pt x="238377" y="37226"/>
                  </a:lnTo>
                  <a:lnTo>
                    <a:pt x="266712" y="26291"/>
                  </a:lnTo>
                  <a:lnTo>
                    <a:pt x="295218" y="16790"/>
                  </a:lnTo>
                  <a:lnTo>
                    <a:pt x="323772" y="12740"/>
                  </a:lnTo>
                  <a:lnTo>
                    <a:pt x="356955" y="6462"/>
                  </a:lnTo>
                  <a:lnTo>
                    <a:pt x="391144" y="2282"/>
                  </a:lnTo>
                  <a:lnTo>
                    <a:pt x="405569" y="0"/>
                  </a:lnTo>
                  <a:lnTo>
                    <a:pt x="437719" y="4238"/>
                  </a:lnTo>
                  <a:lnTo>
                    <a:pt x="447436" y="7485"/>
                  </a:lnTo>
                  <a:lnTo>
                    <a:pt x="450661" y="10255"/>
                  </a:lnTo>
                  <a:lnTo>
                    <a:pt x="454246" y="17567"/>
                  </a:lnTo>
                  <a:lnTo>
                    <a:pt x="456861" y="44527"/>
                  </a:lnTo>
                  <a:lnTo>
                    <a:pt x="447148" y="76753"/>
                  </a:lnTo>
                  <a:lnTo>
                    <a:pt x="431688" y="112439"/>
                  </a:lnTo>
                  <a:lnTo>
                    <a:pt x="428953" y="127272"/>
                  </a:lnTo>
                  <a:lnTo>
                    <a:pt x="428555" y="161222"/>
                  </a:lnTo>
                  <a:lnTo>
                    <a:pt x="428540" y="195297"/>
                  </a:lnTo>
                  <a:lnTo>
                    <a:pt x="429333" y="205641"/>
                  </a:lnTo>
                  <a:lnTo>
                    <a:pt x="437357" y="239596"/>
                  </a:lnTo>
                  <a:lnTo>
                    <a:pt x="440396" y="249936"/>
                  </a:lnTo>
                  <a:lnTo>
                    <a:pt x="447522" y="284214"/>
                  </a:lnTo>
                  <a:lnTo>
                    <a:pt x="450038" y="298175"/>
                  </a:lnTo>
                  <a:lnTo>
                    <a:pt x="455480" y="312522"/>
                  </a:lnTo>
                  <a:lnTo>
                    <a:pt x="457071" y="346201"/>
                  </a:lnTo>
                  <a:lnTo>
                    <a:pt x="457111" y="363425"/>
                  </a:lnTo>
                  <a:lnTo>
                    <a:pt x="454996" y="368206"/>
                  </a:lnTo>
                  <a:lnTo>
                    <a:pt x="446471" y="378739"/>
                  </a:lnTo>
                  <a:lnTo>
                    <a:pt x="442329" y="380834"/>
                  </a:lnTo>
                  <a:lnTo>
                    <a:pt x="440114" y="381392"/>
                  </a:lnTo>
                  <a:lnTo>
                    <a:pt x="428495" y="388016"/>
                  </a:lnTo>
                  <a:lnTo>
                    <a:pt x="394083" y="400266"/>
                  </a:lnTo>
                  <a:lnTo>
                    <a:pt x="360595" y="405914"/>
                  </a:lnTo>
                  <a:lnTo>
                    <a:pt x="333748" y="410403"/>
                  </a:lnTo>
                  <a:lnTo>
                    <a:pt x="299845" y="411025"/>
                  </a:lnTo>
                  <a:lnTo>
                    <a:pt x="276852" y="408956"/>
                  </a:lnTo>
                  <a:lnTo>
                    <a:pt x="243375" y="404601"/>
                  </a:lnTo>
                  <a:lnTo>
                    <a:pt x="227008" y="403342"/>
                  </a:lnTo>
                  <a:lnTo>
                    <a:pt x="192724" y="391773"/>
                  </a:lnTo>
                  <a:lnTo>
                    <a:pt x="171820" y="384574"/>
                  </a:lnTo>
                  <a:lnTo>
                    <a:pt x="157211" y="381004"/>
                  </a:lnTo>
                  <a:lnTo>
                    <a:pt x="146817" y="377872"/>
                  </a:lnTo>
                  <a:lnTo>
                    <a:pt x="112499" y="375586"/>
                  </a:lnTo>
                  <a:lnTo>
                    <a:pt x="78495" y="37536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35" name="SMARTInkShape-2515"/>
          <p:cNvSpPr/>
          <p:nvPr/>
        </p:nvSpPr>
        <p:spPr>
          <a:xfrm>
            <a:off x="2407586" y="1479087"/>
            <a:ext cx="557060" cy="403753"/>
          </a:xfrm>
          <a:custGeom>
            <a:avLst/>
            <a:gdLst/>
            <a:ahLst/>
            <a:cxnLst/>
            <a:rect l="0" t="0" r="0" b="0"/>
            <a:pathLst>
              <a:path w="557060" h="403753">
                <a:moveTo>
                  <a:pt x="21289" y="85394"/>
                </a:moveTo>
                <a:lnTo>
                  <a:pt x="15138" y="85394"/>
                </a:lnTo>
                <a:lnTo>
                  <a:pt x="14807" y="86188"/>
                </a:lnTo>
                <a:lnTo>
                  <a:pt x="13410" y="97579"/>
                </a:lnTo>
                <a:lnTo>
                  <a:pt x="9253" y="105321"/>
                </a:lnTo>
                <a:lnTo>
                  <a:pt x="1479" y="137708"/>
                </a:lnTo>
                <a:lnTo>
                  <a:pt x="0" y="170695"/>
                </a:lnTo>
                <a:lnTo>
                  <a:pt x="670" y="194082"/>
                </a:lnTo>
                <a:lnTo>
                  <a:pt x="12044" y="216226"/>
                </a:lnTo>
                <a:lnTo>
                  <a:pt x="34617" y="247639"/>
                </a:lnTo>
                <a:lnTo>
                  <a:pt x="58994" y="279778"/>
                </a:lnTo>
                <a:lnTo>
                  <a:pt x="86669" y="311701"/>
                </a:lnTo>
                <a:lnTo>
                  <a:pt x="98516" y="322134"/>
                </a:lnTo>
                <a:lnTo>
                  <a:pt x="130887" y="340107"/>
                </a:lnTo>
                <a:lnTo>
                  <a:pt x="165136" y="359235"/>
                </a:lnTo>
                <a:lnTo>
                  <a:pt x="197897" y="378288"/>
                </a:lnTo>
                <a:lnTo>
                  <a:pt x="226378" y="394957"/>
                </a:lnTo>
                <a:lnTo>
                  <a:pt x="236661" y="398308"/>
                </a:lnTo>
                <a:lnTo>
                  <a:pt x="252156" y="400234"/>
                </a:lnTo>
                <a:lnTo>
                  <a:pt x="258305" y="403388"/>
                </a:lnTo>
                <a:lnTo>
                  <a:pt x="261056" y="403752"/>
                </a:lnTo>
                <a:lnTo>
                  <a:pt x="283207" y="399062"/>
                </a:lnTo>
                <a:lnTo>
                  <a:pt x="295130" y="389794"/>
                </a:lnTo>
                <a:lnTo>
                  <a:pt x="330145" y="355177"/>
                </a:lnTo>
                <a:lnTo>
                  <a:pt x="364674" y="322770"/>
                </a:lnTo>
                <a:lnTo>
                  <a:pt x="373136" y="316307"/>
                </a:lnTo>
                <a:lnTo>
                  <a:pt x="407331" y="284354"/>
                </a:lnTo>
                <a:lnTo>
                  <a:pt x="425040" y="263954"/>
                </a:lnTo>
                <a:lnTo>
                  <a:pt x="446412" y="248518"/>
                </a:lnTo>
                <a:lnTo>
                  <a:pt x="467062" y="226526"/>
                </a:lnTo>
                <a:lnTo>
                  <a:pt x="480219" y="216464"/>
                </a:lnTo>
                <a:lnTo>
                  <a:pt x="498066" y="195672"/>
                </a:lnTo>
                <a:lnTo>
                  <a:pt x="509513" y="187214"/>
                </a:lnTo>
                <a:lnTo>
                  <a:pt x="519079" y="176594"/>
                </a:lnTo>
                <a:lnTo>
                  <a:pt x="536937" y="168048"/>
                </a:lnTo>
                <a:lnTo>
                  <a:pt x="547331" y="159870"/>
                </a:lnTo>
                <a:lnTo>
                  <a:pt x="552213" y="158182"/>
                </a:lnTo>
                <a:lnTo>
                  <a:pt x="553832" y="156938"/>
                </a:lnTo>
                <a:lnTo>
                  <a:pt x="557033" y="149785"/>
                </a:lnTo>
                <a:lnTo>
                  <a:pt x="557059" y="145925"/>
                </a:lnTo>
                <a:lnTo>
                  <a:pt x="554949" y="141930"/>
                </a:lnTo>
                <a:lnTo>
                  <a:pt x="552159" y="137509"/>
                </a:lnTo>
                <a:lnTo>
                  <a:pt x="549794" y="130557"/>
                </a:lnTo>
                <a:lnTo>
                  <a:pt x="526085" y="104443"/>
                </a:lnTo>
                <a:lnTo>
                  <a:pt x="490444" y="80632"/>
                </a:lnTo>
                <a:lnTo>
                  <a:pt x="457682" y="57789"/>
                </a:lnTo>
                <a:lnTo>
                  <a:pt x="423225" y="31981"/>
                </a:lnTo>
                <a:lnTo>
                  <a:pt x="387600" y="13868"/>
                </a:lnTo>
                <a:lnTo>
                  <a:pt x="384559" y="11516"/>
                </a:lnTo>
                <a:lnTo>
                  <a:pt x="376947" y="8903"/>
                </a:lnTo>
                <a:lnTo>
                  <a:pt x="363736" y="5316"/>
                </a:lnTo>
                <a:lnTo>
                  <a:pt x="348842" y="785"/>
                </a:lnTo>
                <a:lnTo>
                  <a:pt x="336976" y="0"/>
                </a:lnTo>
                <a:lnTo>
                  <a:pt x="305510" y="8501"/>
                </a:lnTo>
                <a:lnTo>
                  <a:pt x="296834" y="11532"/>
                </a:lnTo>
                <a:lnTo>
                  <a:pt x="273612" y="17430"/>
                </a:lnTo>
                <a:lnTo>
                  <a:pt x="239565" y="33071"/>
                </a:lnTo>
                <a:lnTo>
                  <a:pt x="205307" y="48094"/>
                </a:lnTo>
                <a:lnTo>
                  <a:pt x="171347" y="72782"/>
                </a:lnTo>
                <a:lnTo>
                  <a:pt x="137973" y="104542"/>
                </a:lnTo>
                <a:lnTo>
                  <a:pt x="114158" y="135401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6" name="SMARTInkShape-2516"/>
          <p:cNvSpPr/>
          <p:nvPr/>
        </p:nvSpPr>
        <p:spPr>
          <a:xfrm>
            <a:off x="2064632" y="1285875"/>
            <a:ext cx="228513" cy="135730"/>
          </a:xfrm>
          <a:custGeom>
            <a:avLst/>
            <a:gdLst/>
            <a:ahLst/>
            <a:cxnLst/>
            <a:rect l="0" t="0" r="0" b="0"/>
            <a:pathLst>
              <a:path w="228513" h="135730">
                <a:moveTo>
                  <a:pt x="228512" y="121444"/>
                </a:moveTo>
                <a:lnTo>
                  <a:pt x="228512" y="103684"/>
                </a:lnTo>
                <a:lnTo>
                  <a:pt x="227718" y="102460"/>
                </a:lnTo>
                <a:lnTo>
                  <a:pt x="226395" y="101644"/>
                </a:lnTo>
                <a:lnTo>
                  <a:pt x="222361" y="100335"/>
                </a:lnTo>
                <a:lnTo>
                  <a:pt x="221809" y="98039"/>
                </a:lnTo>
                <a:lnTo>
                  <a:pt x="221394" y="93171"/>
                </a:lnTo>
                <a:lnTo>
                  <a:pt x="203590" y="92869"/>
                </a:lnTo>
                <a:lnTo>
                  <a:pt x="202372" y="92075"/>
                </a:lnTo>
                <a:lnTo>
                  <a:pt x="201560" y="90752"/>
                </a:lnTo>
                <a:lnTo>
                  <a:pt x="201019" y="89077"/>
                </a:lnTo>
                <a:lnTo>
                  <a:pt x="199865" y="87959"/>
                </a:lnTo>
                <a:lnTo>
                  <a:pt x="193881" y="86019"/>
                </a:lnTo>
                <a:lnTo>
                  <a:pt x="185972" y="85733"/>
                </a:lnTo>
                <a:lnTo>
                  <a:pt x="181952" y="81935"/>
                </a:lnTo>
                <a:lnTo>
                  <a:pt x="180010" y="81611"/>
                </a:lnTo>
                <a:lnTo>
                  <a:pt x="177921" y="82188"/>
                </a:lnTo>
                <a:lnTo>
                  <a:pt x="172657" y="85026"/>
                </a:lnTo>
                <a:lnTo>
                  <a:pt x="136966" y="85725"/>
                </a:lnTo>
                <a:lnTo>
                  <a:pt x="108089" y="85725"/>
                </a:lnTo>
                <a:lnTo>
                  <a:pt x="101007" y="91876"/>
                </a:lnTo>
                <a:lnTo>
                  <a:pt x="96453" y="92575"/>
                </a:lnTo>
                <a:lnTo>
                  <a:pt x="95229" y="93466"/>
                </a:lnTo>
                <a:lnTo>
                  <a:pt x="94413" y="94855"/>
                </a:lnTo>
                <a:lnTo>
                  <a:pt x="93868" y="96574"/>
                </a:lnTo>
                <a:lnTo>
                  <a:pt x="92712" y="97720"/>
                </a:lnTo>
                <a:lnTo>
                  <a:pt x="86725" y="99711"/>
                </a:lnTo>
                <a:lnTo>
                  <a:pt x="74729" y="100012"/>
                </a:lnTo>
                <a:lnTo>
                  <a:pt x="73602" y="100806"/>
                </a:lnTo>
                <a:lnTo>
                  <a:pt x="72851" y="102129"/>
                </a:lnTo>
                <a:lnTo>
                  <a:pt x="72351" y="103805"/>
                </a:lnTo>
                <a:lnTo>
                  <a:pt x="71223" y="104922"/>
                </a:lnTo>
                <a:lnTo>
                  <a:pt x="64132" y="107754"/>
                </a:lnTo>
                <a:lnTo>
                  <a:pt x="58716" y="112008"/>
                </a:lnTo>
                <a:lnTo>
                  <a:pt x="54357" y="113281"/>
                </a:lnTo>
                <a:lnTo>
                  <a:pt x="52878" y="114415"/>
                </a:lnTo>
                <a:lnTo>
                  <a:pt x="50033" y="121123"/>
                </a:lnTo>
                <a:lnTo>
                  <a:pt x="38990" y="121443"/>
                </a:lnTo>
                <a:lnTo>
                  <a:pt x="37870" y="122237"/>
                </a:lnTo>
                <a:lnTo>
                  <a:pt x="37123" y="123560"/>
                </a:lnTo>
                <a:lnTo>
                  <a:pt x="35925" y="127594"/>
                </a:lnTo>
                <a:lnTo>
                  <a:pt x="33645" y="128146"/>
                </a:lnTo>
                <a:lnTo>
                  <a:pt x="28576" y="128580"/>
                </a:lnTo>
                <a:lnTo>
                  <a:pt x="21345" y="135729"/>
                </a:lnTo>
                <a:lnTo>
                  <a:pt x="21344" y="131938"/>
                </a:lnTo>
                <a:lnTo>
                  <a:pt x="20550" y="130821"/>
                </a:lnTo>
                <a:lnTo>
                  <a:pt x="19227" y="130077"/>
                </a:lnTo>
                <a:lnTo>
                  <a:pt x="15192" y="128882"/>
                </a:lnTo>
                <a:lnTo>
                  <a:pt x="14641" y="126602"/>
                </a:lnTo>
                <a:lnTo>
                  <a:pt x="14286" y="122463"/>
                </a:lnTo>
                <a:lnTo>
                  <a:pt x="9307" y="115942"/>
                </a:lnTo>
                <a:lnTo>
                  <a:pt x="7723" y="109318"/>
                </a:lnTo>
                <a:lnTo>
                  <a:pt x="7143" y="97602"/>
                </a:lnTo>
                <a:lnTo>
                  <a:pt x="4978" y="92856"/>
                </a:lnTo>
                <a:lnTo>
                  <a:pt x="3289" y="90479"/>
                </a:lnTo>
                <a:lnTo>
                  <a:pt x="912" y="79549"/>
                </a:lnTo>
                <a:lnTo>
                  <a:pt x="0" y="48471"/>
                </a:lnTo>
                <a:lnTo>
                  <a:pt x="6618" y="16461"/>
                </a:lnTo>
                <a:lnTo>
                  <a:pt x="7056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9" name="SMARTInkShape-Group1105"/>
          <p:cNvGrpSpPr/>
          <p:nvPr/>
        </p:nvGrpSpPr>
        <p:grpSpPr>
          <a:xfrm>
            <a:off x="2157413" y="800100"/>
            <a:ext cx="235744" cy="100014"/>
            <a:chOff x="2157413" y="800100"/>
            <a:chExt cx="235744" cy="100014"/>
          </a:xfrm>
        </p:grpSpPr>
        <p:sp>
          <p:nvSpPr>
            <p:cNvPr id="437" name="SMARTInkShape-2517"/>
            <p:cNvSpPr/>
            <p:nvPr/>
          </p:nvSpPr>
          <p:spPr>
            <a:xfrm>
              <a:off x="2357438" y="821532"/>
              <a:ext cx="35719" cy="42863"/>
            </a:xfrm>
            <a:custGeom>
              <a:avLst/>
              <a:gdLst/>
              <a:ahLst/>
              <a:cxnLst/>
              <a:rect l="0" t="0" r="0" b="0"/>
              <a:pathLst>
                <a:path w="35719" h="42863">
                  <a:moveTo>
                    <a:pt x="35718" y="7143"/>
                  </a:moveTo>
                  <a:lnTo>
                    <a:pt x="35718" y="3351"/>
                  </a:lnTo>
                  <a:lnTo>
                    <a:pt x="34925" y="2234"/>
                  </a:lnTo>
                  <a:lnTo>
                    <a:pt x="33602" y="1489"/>
                  </a:lnTo>
                  <a:lnTo>
                    <a:pt x="28577" y="0"/>
                  </a:lnTo>
                  <a:lnTo>
                    <a:pt x="28575" y="3792"/>
                  </a:lnTo>
                  <a:lnTo>
                    <a:pt x="26458" y="7770"/>
                  </a:lnTo>
                  <a:lnTo>
                    <a:pt x="23665" y="12184"/>
                  </a:lnTo>
                  <a:lnTo>
                    <a:pt x="21725" y="20056"/>
                  </a:lnTo>
                  <a:lnTo>
                    <a:pt x="16579" y="26862"/>
                  </a:lnTo>
                  <a:lnTo>
                    <a:pt x="15306" y="31253"/>
                  </a:lnTo>
                  <a:lnTo>
                    <a:pt x="14172" y="32741"/>
                  </a:lnTo>
                  <a:lnTo>
                    <a:pt x="0" y="4286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SMARTInkShape-2518"/>
            <p:cNvSpPr/>
            <p:nvPr/>
          </p:nvSpPr>
          <p:spPr>
            <a:xfrm>
              <a:off x="2157413" y="800100"/>
              <a:ext cx="50007" cy="100014"/>
            </a:xfrm>
            <a:custGeom>
              <a:avLst/>
              <a:gdLst/>
              <a:ahLst/>
              <a:cxnLst/>
              <a:rect l="0" t="0" r="0" b="0"/>
              <a:pathLst>
                <a:path w="50007" h="100014">
                  <a:moveTo>
                    <a:pt x="50006" y="0"/>
                  </a:moveTo>
                  <a:lnTo>
                    <a:pt x="50006" y="3792"/>
                  </a:lnTo>
                  <a:lnTo>
                    <a:pt x="48418" y="4909"/>
                  </a:lnTo>
                  <a:lnTo>
                    <a:pt x="39393" y="7276"/>
                  </a:lnTo>
                  <a:lnTo>
                    <a:pt x="33912" y="10642"/>
                  </a:lnTo>
                  <a:lnTo>
                    <a:pt x="26364" y="20792"/>
                  </a:lnTo>
                  <a:lnTo>
                    <a:pt x="16016" y="52489"/>
                  </a:lnTo>
                  <a:lnTo>
                    <a:pt x="1385" y="82907"/>
                  </a:lnTo>
                  <a:lnTo>
                    <a:pt x="0" y="1000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2" name="SMARTInkShape-Group1106"/>
          <p:cNvGrpSpPr/>
          <p:nvPr/>
        </p:nvGrpSpPr>
        <p:grpSpPr>
          <a:xfrm>
            <a:off x="2786063" y="892969"/>
            <a:ext cx="285751" cy="228601"/>
            <a:chOff x="2786063" y="892969"/>
            <a:chExt cx="285751" cy="228601"/>
          </a:xfrm>
        </p:grpSpPr>
        <p:sp>
          <p:nvSpPr>
            <p:cNvPr id="440" name="SMARTInkShape-2519"/>
            <p:cNvSpPr/>
            <p:nvPr/>
          </p:nvSpPr>
          <p:spPr>
            <a:xfrm>
              <a:off x="3007519" y="892969"/>
              <a:ext cx="64295" cy="128588"/>
            </a:xfrm>
            <a:custGeom>
              <a:avLst/>
              <a:gdLst/>
              <a:ahLst/>
              <a:cxnLst/>
              <a:rect l="0" t="0" r="0" b="0"/>
              <a:pathLst>
                <a:path w="64295" h="128588">
                  <a:moveTo>
                    <a:pt x="64294" y="0"/>
                  </a:moveTo>
                  <a:lnTo>
                    <a:pt x="64294" y="9943"/>
                  </a:lnTo>
                  <a:lnTo>
                    <a:pt x="51937" y="43064"/>
                  </a:lnTo>
                  <a:lnTo>
                    <a:pt x="48462" y="57210"/>
                  </a:lnTo>
                  <a:lnTo>
                    <a:pt x="33247" y="90491"/>
                  </a:lnTo>
                  <a:lnTo>
                    <a:pt x="27073" y="112184"/>
                  </a:lnTo>
                  <a:lnTo>
                    <a:pt x="25192" y="115270"/>
                  </a:lnTo>
                  <a:lnTo>
                    <a:pt x="20986" y="118700"/>
                  </a:lnTo>
                  <a:lnTo>
                    <a:pt x="16471" y="121018"/>
                  </a:lnTo>
                  <a:lnTo>
                    <a:pt x="8529" y="127434"/>
                  </a:lnTo>
                  <a:lnTo>
                    <a:pt x="0" y="1285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SMARTInkShape-2520"/>
            <p:cNvSpPr/>
            <p:nvPr/>
          </p:nvSpPr>
          <p:spPr>
            <a:xfrm>
              <a:off x="2786063" y="935831"/>
              <a:ext cx="71438" cy="185739"/>
            </a:xfrm>
            <a:custGeom>
              <a:avLst/>
              <a:gdLst/>
              <a:ahLst/>
              <a:cxnLst/>
              <a:rect l="0" t="0" r="0" b="0"/>
              <a:pathLst>
                <a:path w="71438" h="185739">
                  <a:moveTo>
                    <a:pt x="71437" y="0"/>
                  </a:moveTo>
                  <a:lnTo>
                    <a:pt x="67645" y="0"/>
                  </a:lnTo>
                  <a:lnTo>
                    <a:pt x="63666" y="2117"/>
                  </a:lnTo>
                  <a:lnTo>
                    <a:pt x="54644" y="9943"/>
                  </a:lnTo>
                  <a:lnTo>
                    <a:pt x="40470" y="39943"/>
                  </a:lnTo>
                  <a:lnTo>
                    <a:pt x="30954" y="70038"/>
                  </a:lnTo>
                  <a:lnTo>
                    <a:pt x="21430" y="101853"/>
                  </a:lnTo>
                  <a:lnTo>
                    <a:pt x="14287" y="129133"/>
                  </a:lnTo>
                  <a:lnTo>
                    <a:pt x="5653" y="163169"/>
                  </a:lnTo>
                  <a:lnTo>
                    <a:pt x="0" y="18573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5" name="SMARTInkShape-Group1107"/>
          <p:cNvGrpSpPr/>
          <p:nvPr/>
        </p:nvGrpSpPr>
        <p:grpSpPr>
          <a:xfrm>
            <a:off x="3264694" y="900113"/>
            <a:ext cx="307095" cy="192882"/>
            <a:chOff x="3264694" y="900113"/>
            <a:chExt cx="307095" cy="192882"/>
          </a:xfrm>
        </p:grpSpPr>
        <p:sp>
          <p:nvSpPr>
            <p:cNvPr id="443" name="SMARTInkShape-2521"/>
            <p:cNvSpPr/>
            <p:nvPr/>
          </p:nvSpPr>
          <p:spPr>
            <a:xfrm>
              <a:off x="3557588" y="942975"/>
              <a:ext cx="14201" cy="100014"/>
            </a:xfrm>
            <a:custGeom>
              <a:avLst/>
              <a:gdLst/>
              <a:ahLst/>
              <a:cxnLst/>
              <a:rect l="0" t="0" r="0" b="0"/>
              <a:pathLst>
                <a:path w="14201" h="100014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4909" y="7276"/>
                  </a:lnTo>
                  <a:lnTo>
                    <a:pt x="6849" y="13207"/>
                  </a:lnTo>
                  <a:lnTo>
                    <a:pt x="7135" y="31052"/>
                  </a:lnTo>
                  <a:lnTo>
                    <a:pt x="9256" y="35761"/>
                  </a:lnTo>
                  <a:lnTo>
                    <a:pt x="12051" y="40500"/>
                  </a:lnTo>
                  <a:lnTo>
                    <a:pt x="13625" y="48424"/>
                  </a:lnTo>
                  <a:lnTo>
                    <a:pt x="14200" y="65683"/>
                  </a:lnTo>
                  <a:lnTo>
                    <a:pt x="12132" y="70997"/>
                  </a:lnTo>
                  <a:lnTo>
                    <a:pt x="9360" y="76004"/>
                  </a:lnTo>
                  <a:lnTo>
                    <a:pt x="7581" y="85686"/>
                  </a:lnTo>
                  <a:lnTo>
                    <a:pt x="7230" y="95242"/>
                  </a:lnTo>
                  <a:lnTo>
                    <a:pt x="6407" y="96832"/>
                  </a:lnTo>
                  <a:lnTo>
                    <a:pt x="5065" y="97892"/>
                  </a:lnTo>
                  <a:lnTo>
                    <a:pt x="0" y="1000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SMARTInkShape-2522"/>
            <p:cNvSpPr/>
            <p:nvPr/>
          </p:nvSpPr>
          <p:spPr>
            <a:xfrm>
              <a:off x="3264694" y="900113"/>
              <a:ext cx="42863" cy="192882"/>
            </a:xfrm>
            <a:custGeom>
              <a:avLst/>
              <a:gdLst/>
              <a:ahLst/>
              <a:cxnLst/>
              <a:rect l="0" t="0" r="0" b="0"/>
              <a:pathLst>
                <a:path w="42863" h="192882">
                  <a:moveTo>
                    <a:pt x="42862" y="0"/>
                  </a:moveTo>
                  <a:lnTo>
                    <a:pt x="39070" y="0"/>
                  </a:lnTo>
                  <a:lnTo>
                    <a:pt x="37953" y="793"/>
                  </a:lnTo>
                  <a:lnTo>
                    <a:pt x="37208" y="2116"/>
                  </a:lnTo>
                  <a:lnTo>
                    <a:pt x="36013" y="9943"/>
                  </a:lnTo>
                  <a:lnTo>
                    <a:pt x="34942" y="31921"/>
                  </a:lnTo>
                  <a:lnTo>
                    <a:pt x="28445" y="65319"/>
                  </a:lnTo>
                  <a:lnTo>
                    <a:pt x="23051" y="95187"/>
                  </a:lnTo>
                  <a:lnTo>
                    <a:pt x="17958" y="127634"/>
                  </a:lnTo>
                  <a:lnTo>
                    <a:pt x="12654" y="158526"/>
                  </a:lnTo>
                  <a:lnTo>
                    <a:pt x="7466" y="183569"/>
                  </a:lnTo>
                  <a:lnTo>
                    <a:pt x="0" y="1928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9" name="SMARTInkShape-Group1108"/>
          <p:cNvGrpSpPr/>
          <p:nvPr/>
        </p:nvGrpSpPr>
        <p:grpSpPr>
          <a:xfrm>
            <a:off x="4207677" y="903217"/>
            <a:ext cx="292887" cy="254072"/>
            <a:chOff x="4207677" y="903217"/>
            <a:chExt cx="292887" cy="254072"/>
          </a:xfrm>
        </p:grpSpPr>
        <p:sp>
          <p:nvSpPr>
            <p:cNvPr id="446" name="SMARTInkShape-2523"/>
            <p:cNvSpPr/>
            <p:nvPr/>
          </p:nvSpPr>
          <p:spPr>
            <a:xfrm>
              <a:off x="4207677" y="903217"/>
              <a:ext cx="14280" cy="211209"/>
            </a:xfrm>
            <a:custGeom>
              <a:avLst/>
              <a:gdLst/>
              <a:ahLst/>
              <a:cxnLst/>
              <a:rect l="0" t="0" r="0" b="0"/>
              <a:pathLst>
                <a:path w="14280" h="211209">
                  <a:moveTo>
                    <a:pt x="14279" y="25471"/>
                  </a:moveTo>
                  <a:lnTo>
                    <a:pt x="14279" y="5352"/>
                  </a:lnTo>
                  <a:lnTo>
                    <a:pt x="13486" y="4915"/>
                  </a:lnTo>
                  <a:lnTo>
                    <a:pt x="10487" y="4428"/>
                  </a:lnTo>
                  <a:lnTo>
                    <a:pt x="9370" y="3505"/>
                  </a:lnTo>
                  <a:lnTo>
                    <a:pt x="8128" y="362"/>
                  </a:lnTo>
                  <a:lnTo>
                    <a:pt x="7797" y="0"/>
                  </a:lnTo>
                  <a:lnTo>
                    <a:pt x="7577" y="553"/>
                  </a:lnTo>
                  <a:lnTo>
                    <a:pt x="7136" y="36147"/>
                  </a:lnTo>
                  <a:lnTo>
                    <a:pt x="7136" y="68798"/>
                  </a:lnTo>
                  <a:lnTo>
                    <a:pt x="5019" y="104113"/>
                  </a:lnTo>
                  <a:lnTo>
                    <a:pt x="654" y="138985"/>
                  </a:lnTo>
                  <a:lnTo>
                    <a:pt x="50" y="170449"/>
                  </a:lnTo>
                  <a:lnTo>
                    <a:pt x="0" y="186918"/>
                  </a:lnTo>
                  <a:lnTo>
                    <a:pt x="2112" y="190623"/>
                  </a:lnTo>
                  <a:lnTo>
                    <a:pt x="4903" y="194915"/>
                  </a:lnTo>
                  <a:lnTo>
                    <a:pt x="6841" y="202703"/>
                  </a:lnTo>
                  <a:lnTo>
                    <a:pt x="7136" y="21120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SMARTInkShape-2524"/>
            <p:cNvSpPr/>
            <p:nvPr/>
          </p:nvSpPr>
          <p:spPr>
            <a:xfrm>
              <a:off x="4336256" y="935831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0" y="0"/>
                  </a:moveTo>
                  <a:lnTo>
                    <a:pt x="0" y="3793"/>
                  </a:lnTo>
                  <a:lnTo>
                    <a:pt x="794" y="4910"/>
                  </a:lnTo>
                  <a:lnTo>
                    <a:pt x="2117" y="5654"/>
                  </a:lnTo>
                  <a:lnTo>
                    <a:pt x="3792" y="6151"/>
                  </a:lnTo>
                  <a:lnTo>
                    <a:pt x="4910" y="7276"/>
                  </a:lnTo>
                  <a:lnTo>
                    <a:pt x="8819" y="14784"/>
                  </a:lnTo>
                  <a:lnTo>
                    <a:pt x="10642" y="17000"/>
                  </a:lnTo>
                  <a:lnTo>
                    <a:pt x="12668" y="23695"/>
                  </a:lnTo>
                  <a:lnTo>
                    <a:pt x="14193" y="54901"/>
                  </a:lnTo>
                  <a:lnTo>
                    <a:pt x="14280" y="89506"/>
                  </a:lnTo>
                  <a:lnTo>
                    <a:pt x="14287" y="123768"/>
                  </a:lnTo>
                  <a:lnTo>
                    <a:pt x="14288" y="158131"/>
                  </a:lnTo>
                  <a:lnTo>
                    <a:pt x="16404" y="163678"/>
                  </a:lnTo>
                  <a:lnTo>
                    <a:pt x="18080" y="166269"/>
                  </a:lnTo>
                  <a:lnTo>
                    <a:pt x="20439" y="177500"/>
                  </a:lnTo>
                  <a:lnTo>
                    <a:pt x="21344" y="194958"/>
                  </a:lnTo>
                  <a:lnTo>
                    <a:pt x="22167" y="196647"/>
                  </a:lnTo>
                  <a:lnTo>
                    <a:pt x="23509" y="197773"/>
                  </a:lnTo>
                  <a:lnTo>
                    <a:pt x="28575" y="2000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SMARTInkShape-2525"/>
            <p:cNvSpPr/>
            <p:nvPr/>
          </p:nvSpPr>
          <p:spPr>
            <a:xfrm>
              <a:off x="4486275" y="914400"/>
              <a:ext cx="14289" cy="242889"/>
            </a:xfrm>
            <a:custGeom>
              <a:avLst/>
              <a:gdLst/>
              <a:ahLst/>
              <a:cxnLst/>
              <a:rect l="0" t="0" r="0" b="0"/>
              <a:pathLst>
                <a:path w="14289" h="242889">
                  <a:moveTo>
                    <a:pt x="0" y="0"/>
                  </a:moveTo>
                  <a:lnTo>
                    <a:pt x="6151" y="6151"/>
                  </a:lnTo>
                  <a:lnTo>
                    <a:pt x="6850" y="10642"/>
                  </a:lnTo>
                  <a:lnTo>
                    <a:pt x="7741" y="11857"/>
                  </a:lnTo>
                  <a:lnTo>
                    <a:pt x="10849" y="13207"/>
                  </a:lnTo>
                  <a:lnTo>
                    <a:pt x="11995" y="15155"/>
                  </a:lnTo>
                  <a:lnTo>
                    <a:pt x="13835" y="29687"/>
                  </a:lnTo>
                  <a:lnTo>
                    <a:pt x="14248" y="59364"/>
                  </a:lnTo>
                  <a:lnTo>
                    <a:pt x="14282" y="93160"/>
                  </a:lnTo>
                  <a:lnTo>
                    <a:pt x="14287" y="128626"/>
                  </a:lnTo>
                  <a:lnTo>
                    <a:pt x="14288" y="158657"/>
                  </a:lnTo>
                  <a:lnTo>
                    <a:pt x="14288" y="192385"/>
                  </a:lnTo>
                  <a:lnTo>
                    <a:pt x="13494" y="216628"/>
                  </a:lnTo>
                  <a:lnTo>
                    <a:pt x="7144" y="2428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0" name="SMARTInkShape-2526"/>
          <p:cNvSpPr/>
          <p:nvPr/>
        </p:nvSpPr>
        <p:spPr>
          <a:xfrm>
            <a:off x="5557838" y="900113"/>
            <a:ext cx="14288" cy="250032"/>
          </a:xfrm>
          <a:custGeom>
            <a:avLst/>
            <a:gdLst/>
            <a:ahLst/>
            <a:cxnLst/>
            <a:rect l="0" t="0" r="0" b="0"/>
            <a:pathLst>
              <a:path w="14288" h="250032">
                <a:moveTo>
                  <a:pt x="0" y="0"/>
                </a:moveTo>
                <a:lnTo>
                  <a:pt x="10848" y="10848"/>
                </a:lnTo>
                <a:lnTo>
                  <a:pt x="12758" y="16992"/>
                </a:lnTo>
                <a:lnTo>
                  <a:pt x="14197" y="51575"/>
                </a:lnTo>
                <a:lnTo>
                  <a:pt x="12158" y="80277"/>
                </a:lnTo>
                <a:lnTo>
                  <a:pt x="7804" y="113729"/>
                </a:lnTo>
                <a:lnTo>
                  <a:pt x="7230" y="143897"/>
                </a:lnTo>
                <a:lnTo>
                  <a:pt x="7155" y="176611"/>
                </a:lnTo>
                <a:lnTo>
                  <a:pt x="9263" y="194410"/>
                </a:lnTo>
                <a:lnTo>
                  <a:pt x="14091" y="228880"/>
                </a:lnTo>
                <a:lnTo>
                  <a:pt x="14287" y="250031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53" name="SMARTInkShape-Group1110"/>
          <p:cNvGrpSpPr/>
          <p:nvPr/>
        </p:nvGrpSpPr>
        <p:grpSpPr>
          <a:xfrm>
            <a:off x="5187355" y="842963"/>
            <a:ext cx="206176" cy="242888"/>
            <a:chOff x="5187355" y="842963"/>
            <a:chExt cx="206176" cy="242888"/>
          </a:xfrm>
        </p:grpSpPr>
        <p:sp>
          <p:nvSpPr>
            <p:cNvPr id="451" name="SMARTInkShape-2527"/>
            <p:cNvSpPr/>
            <p:nvPr/>
          </p:nvSpPr>
          <p:spPr>
            <a:xfrm>
              <a:off x="5187355" y="871538"/>
              <a:ext cx="27584" cy="171451"/>
            </a:xfrm>
            <a:custGeom>
              <a:avLst/>
              <a:gdLst/>
              <a:ahLst/>
              <a:cxnLst/>
              <a:rect l="0" t="0" r="0" b="0"/>
              <a:pathLst>
                <a:path w="27584" h="171451">
                  <a:moveTo>
                    <a:pt x="6150" y="0"/>
                  </a:moveTo>
                  <a:lnTo>
                    <a:pt x="6150" y="3792"/>
                  </a:lnTo>
                  <a:lnTo>
                    <a:pt x="4034" y="7770"/>
                  </a:lnTo>
                  <a:lnTo>
                    <a:pt x="1241" y="12185"/>
                  </a:lnTo>
                  <a:lnTo>
                    <a:pt x="0" y="16792"/>
                  </a:lnTo>
                  <a:lnTo>
                    <a:pt x="462" y="19132"/>
                  </a:lnTo>
                  <a:lnTo>
                    <a:pt x="4792" y="28591"/>
                  </a:lnTo>
                  <a:lnTo>
                    <a:pt x="6116" y="62363"/>
                  </a:lnTo>
                  <a:lnTo>
                    <a:pt x="6150" y="98031"/>
                  </a:lnTo>
                  <a:lnTo>
                    <a:pt x="6945" y="104688"/>
                  </a:lnTo>
                  <a:lnTo>
                    <a:pt x="12633" y="125466"/>
                  </a:lnTo>
                  <a:lnTo>
                    <a:pt x="13208" y="138015"/>
                  </a:lnTo>
                  <a:lnTo>
                    <a:pt x="15373" y="142831"/>
                  </a:lnTo>
                  <a:lnTo>
                    <a:pt x="18187" y="147618"/>
                  </a:lnTo>
                  <a:lnTo>
                    <a:pt x="20142" y="155748"/>
                  </a:lnTo>
                  <a:lnTo>
                    <a:pt x="25290" y="162586"/>
                  </a:lnTo>
                  <a:lnTo>
                    <a:pt x="27583" y="1714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2" name="SMARTInkShape-2528"/>
            <p:cNvSpPr/>
            <p:nvPr/>
          </p:nvSpPr>
          <p:spPr>
            <a:xfrm>
              <a:off x="5365977" y="842963"/>
              <a:ext cx="27554" cy="242888"/>
            </a:xfrm>
            <a:custGeom>
              <a:avLst/>
              <a:gdLst/>
              <a:ahLst/>
              <a:cxnLst/>
              <a:rect l="0" t="0" r="0" b="0"/>
              <a:pathLst>
                <a:path w="27554" h="242888">
                  <a:moveTo>
                    <a:pt x="20411" y="0"/>
                  </a:moveTo>
                  <a:lnTo>
                    <a:pt x="20411" y="31465"/>
                  </a:lnTo>
                  <a:lnTo>
                    <a:pt x="18294" y="66037"/>
                  </a:lnTo>
                  <a:lnTo>
                    <a:pt x="14260" y="97005"/>
                  </a:lnTo>
                  <a:lnTo>
                    <a:pt x="8553" y="128787"/>
                  </a:lnTo>
                  <a:lnTo>
                    <a:pt x="6603" y="162699"/>
                  </a:lnTo>
                  <a:lnTo>
                    <a:pt x="4149" y="183144"/>
                  </a:lnTo>
                  <a:lnTo>
                    <a:pt x="0" y="204275"/>
                  </a:lnTo>
                  <a:lnTo>
                    <a:pt x="1550" y="211968"/>
                  </a:lnTo>
                  <a:lnTo>
                    <a:pt x="4091" y="218826"/>
                  </a:lnTo>
                  <a:lnTo>
                    <a:pt x="6314" y="230025"/>
                  </a:lnTo>
                  <a:lnTo>
                    <a:pt x="7838" y="231931"/>
                  </a:lnTo>
                  <a:lnTo>
                    <a:pt x="20022" y="242527"/>
                  </a:lnTo>
                  <a:lnTo>
                    <a:pt x="27553" y="24288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1" name="SMARTInkShape-Group1111"/>
          <p:cNvGrpSpPr/>
          <p:nvPr/>
        </p:nvGrpSpPr>
        <p:grpSpPr>
          <a:xfrm>
            <a:off x="8222467" y="614363"/>
            <a:ext cx="385753" cy="714276"/>
            <a:chOff x="8222467" y="614363"/>
            <a:chExt cx="385753" cy="714276"/>
          </a:xfrm>
        </p:grpSpPr>
        <p:sp>
          <p:nvSpPr>
            <p:cNvPr id="454" name="SMARTInkShape-2529"/>
            <p:cNvSpPr/>
            <p:nvPr/>
          </p:nvSpPr>
          <p:spPr>
            <a:xfrm>
              <a:off x="8529754" y="1064419"/>
              <a:ext cx="78466" cy="214313"/>
            </a:xfrm>
            <a:custGeom>
              <a:avLst/>
              <a:gdLst/>
              <a:ahLst/>
              <a:cxnLst/>
              <a:rect l="0" t="0" r="0" b="0"/>
              <a:pathLst>
                <a:path w="78466" h="214313">
                  <a:moveTo>
                    <a:pt x="7027" y="0"/>
                  </a:moveTo>
                  <a:lnTo>
                    <a:pt x="7821" y="32111"/>
                  </a:lnTo>
                  <a:lnTo>
                    <a:pt x="16970" y="64759"/>
                  </a:lnTo>
                  <a:lnTo>
                    <a:pt x="22860" y="100074"/>
                  </a:lnTo>
                  <a:lnTo>
                    <a:pt x="27721" y="134945"/>
                  </a:lnTo>
                  <a:lnTo>
                    <a:pt x="29034" y="151461"/>
                  </a:lnTo>
                  <a:lnTo>
                    <a:pt x="35148" y="180028"/>
                  </a:lnTo>
                  <a:lnTo>
                    <a:pt x="35601" y="192861"/>
                  </a:lnTo>
                  <a:lnTo>
                    <a:pt x="29899" y="186380"/>
                  </a:lnTo>
                  <a:lnTo>
                    <a:pt x="17263" y="161563"/>
                  </a:lnTo>
                  <a:lnTo>
                    <a:pt x="8740" y="128408"/>
                  </a:lnTo>
                  <a:lnTo>
                    <a:pt x="1868" y="107591"/>
                  </a:lnTo>
                  <a:lnTo>
                    <a:pt x="0" y="73844"/>
                  </a:lnTo>
                  <a:lnTo>
                    <a:pt x="684" y="45392"/>
                  </a:lnTo>
                  <a:lnTo>
                    <a:pt x="6365" y="24557"/>
                  </a:lnTo>
                  <a:lnTo>
                    <a:pt x="6733" y="19381"/>
                  </a:lnTo>
                  <a:lnTo>
                    <a:pt x="9013" y="14434"/>
                  </a:lnTo>
                  <a:lnTo>
                    <a:pt x="20019" y="1420"/>
                  </a:lnTo>
                  <a:lnTo>
                    <a:pt x="22856" y="631"/>
                  </a:lnTo>
                  <a:lnTo>
                    <a:pt x="31144" y="124"/>
                  </a:lnTo>
                  <a:lnTo>
                    <a:pt x="35738" y="2172"/>
                  </a:lnTo>
                  <a:lnTo>
                    <a:pt x="38074" y="3829"/>
                  </a:lnTo>
                  <a:lnTo>
                    <a:pt x="40669" y="7787"/>
                  </a:lnTo>
                  <a:lnTo>
                    <a:pt x="41362" y="9954"/>
                  </a:lnTo>
                  <a:lnTo>
                    <a:pt x="42617" y="11398"/>
                  </a:lnTo>
                  <a:lnTo>
                    <a:pt x="57165" y="21889"/>
                  </a:lnTo>
                  <a:lnTo>
                    <a:pt x="73998" y="38402"/>
                  </a:lnTo>
                  <a:lnTo>
                    <a:pt x="76480" y="42997"/>
                  </a:lnTo>
                  <a:lnTo>
                    <a:pt x="78203" y="54786"/>
                  </a:lnTo>
                  <a:lnTo>
                    <a:pt x="78460" y="86352"/>
                  </a:lnTo>
                  <a:lnTo>
                    <a:pt x="76348" y="116472"/>
                  </a:lnTo>
                  <a:lnTo>
                    <a:pt x="71616" y="148339"/>
                  </a:lnTo>
                  <a:lnTo>
                    <a:pt x="78035" y="183648"/>
                  </a:lnTo>
                  <a:lnTo>
                    <a:pt x="78465" y="214312"/>
                  </a:lnTo>
                  <a:lnTo>
                    <a:pt x="78465" y="210520"/>
                  </a:lnTo>
                  <a:lnTo>
                    <a:pt x="77671" y="209403"/>
                  </a:lnTo>
                  <a:lnTo>
                    <a:pt x="76348" y="208658"/>
                  </a:lnTo>
                  <a:lnTo>
                    <a:pt x="74672" y="208161"/>
                  </a:lnTo>
                  <a:lnTo>
                    <a:pt x="63991" y="201645"/>
                  </a:lnTo>
                  <a:lnTo>
                    <a:pt x="51290" y="200120"/>
                  </a:lnTo>
                  <a:lnTo>
                    <a:pt x="46512" y="196260"/>
                  </a:lnTo>
                  <a:lnTo>
                    <a:pt x="45257" y="195928"/>
                  </a:lnTo>
                  <a:lnTo>
                    <a:pt x="44420" y="196500"/>
                  </a:lnTo>
                  <a:lnTo>
                    <a:pt x="43861" y="197675"/>
                  </a:lnTo>
                  <a:lnTo>
                    <a:pt x="42696" y="198458"/>
                  </a:lnTo>
                  <a:lnTo>
                    <a:pt x="35602" y="2000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SMARTInkShape-2530"/>
            <p:cNvSpPr/>
            <p:nvPr/>
          </p:nvSpPr>
          <p:spPr>
            <a:xfrm>
              <a:off x="8393906" y="1057399"/>
              <a:ext cx="156859" cy="271240"/>
            </a:xfrm>
            <a:custGeom>
              <a:avLst/>
              <a:gdLst/>
              <a:ahLst/>
              <a:cxnLst/>
              <a:rect l="0" t="0" r="0" b="0"/>
              <a:pathLst>
                <a:path w="156859" h="271240">
                  <a:moveTo>
                    <a:pt x="0" y="78457"/>
                  </a:moveTo>
                  <a:lnTo>
                    <a:pt x="794" y="53621"/>
                  </a:lnTo>
                  <a:lnTo>
                    <a:pt x="5704" y="40848"/>
                  </a:lnTo>
                  <a:lnTo>
                    <a:pt x="28592" y="14213"/>
                  </a:lnTo>
                  <a:lnTo>
                    <a:pt x="38103" y="4648"/>
                  </a:lnTo>
                  <a:lnTo>
                    <a:pt x="44980" y="1997"/>
                  </a:lnTo>
                  <a:lnTo>
                    <a:pt x="70173" y="0"/>
                  </a:lnTo>
                  <a:lnTo>
                    <a:pt x="76961" y="2048"/>
                  </a:lnTo>
                  <a:lnTo>
                    <a:pt x="82624" y="4810"/>
                  </a:lnTo>
                  <a:lnTo>
                    <a:pt x="90275" y="7159"/>
                  </a:lnTo>
                  <a:lnTo>
                    <a:pt x="95156" y="10521"/>
                  </a:lnTo>
                  <a:lnTo>
                    <a:pt x="102366" y="20669"/>
                  </a:lnTo>
                  <a:lnTo>
                    <a:pt x="105736" y="29938"/>
                  </a:lnTo>
                  <a:lnTo>
                    <a:pt x="107101" y="64321"/>
                  </a:lnTo>
                  <a:lnTo>
                    <a:pt x="107152" y="94875"/>
                  </a:lnTo>
                  <a:lnTo>
                    <a:pt x="107949" y="123041"/>
                  </a:lnTo>
                  <a:lnTo>
                    <a:pt x="113638" y="157128"/>
                  </a:lnTo>
                  <a:lnTo>
                    <a:pt x="114898" y="173028"/>
                  </a:lnTo>
                  <a:lnTo>
                    <a:pt x="126645" y="207005"/>
                  </a:lnTo>
                  <a:lnTo>
                    <a:pt x="130129" y="221320"/>
                  </a:lnTo>
                  <a:lnTo>
                    <a:pt x="143011" y="247790"/>
                  </a:lnTo>
                  <a:lnTo>
                    <a:pt x="146904" y="253729"/>
                  </a:lnTo>
                  <a:lnTo>
                    <a:pt x="149608" y="262660"/>
                  </a:lnTo>
                  <a:lnTo>
                    <a:pt x="156858" y="271004"/>
                  </a:lnTo>
                  <a:lnTo>
                    <a:pt x="153281" y="271239"/>
                  </a:lnTo>
                  <a:lnTo>
                    <a:pt x="152193" y="270479"/>
                  </a:lnTo>
                  <a:lnTo>
                    <a:pt x="151469" y="269178"/>
                  </a:lnTo>
                  <a:lnTo>
                    <a:pt x="150985" y="267517"/>
                  </a:lnTo>
                  <a:lnTo>
                    <a:pt x="146513" y="261387"/>
                  </a:lnTo>
                  <a:lnTo>
                    <a:pt x="136368" y="254543"/>
                  </a:lnTo>
                  <a:lnTo>
                    <a:pt x="101355" y="243877"/>
                  </a:lnTo>
                  <a:lnTo>
                    <a:pt x="66936" y="235835"/>
                  </a:lnTo>
                  <a:lnTo>
                    <a:pt x="57277" y="235622"/>
                  </a:lnTo>
                  <a:lnTo>
                    <a:pt x="57162" y="229469"/>
                  </a:lnTo>
                  <a:lnTo>
                    <a:pt x="57952" y="229138"/>
                  </a:lnTo>
                  <a:lnTo>
                    <a:pt x="64294" y="22847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SMARTInkShape-2531"/>
            <p:cNvSpPr/>
            <p:nvPr/>
          </p:nvSpPr>
          <p:spPr>
            <a:xfrm>
              <a:off x="8401050" y="1100138"/>
              <a:ext cx="28576" cy="192780"/>
            </a:xfrm>
            <a:custGeom>
              <a:avLst/>
              <a:gdLst/>
              <a:ahLst/>
              <a:cxnLst/>
              <a:rect l="0" t="0" r="0" b="0"/>
              <a:pathLst>
                <a:path w="28576" h="192780">
                  <a:moveTo>
                    <a:pt x="0" y="0"/>
                  </a:moveTo>
                  <a:lnTo>
                    <a:pt x="0" y="9943"/>
                  </a:lnTo>
                  <a:lnTo>
                    <a:pt x="7276" y="44106"/>
                  </a:lnTo>
                  <a:lnTo>
                    <a:pt x="13207" y="78744"/>
                  </a:lnTo>
                  <a:lnTo>
                    <a:pt x="19800" y="114321"/>
                  </a:lnTo>
                  <a:lnTo>
                    <a:pt x="23064" y="133621"/>
                  </a:lnTo>
                  <a:lnTo>
                    <a:pt x="27487" y="154364"/>
                  </a:lnTo>
                  <a:lnTo>
                    <a:pt x="28567" y="188984"/>
                  </a:lnTo>
                  <a:lnTo>
                    <a:pt x="28575" y="192779"/>
                  </a:lnTo>
                  <a:lnTo>
                    <a:pt x="28575" y="186721"/>
                  </a:lnTo>
                  <a:lnTo>
                    <a:pt x="21431" y="1785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SMARTInkShape-2532"/>
            <p:cNvSpPr/>
            <p:nvPr/>
          </p:nvSpPr>
          <p:spPr>
            <a:xfrm>
              <a:off x="8223478" y="700088"/>
              <a:ext cx="63271" cy="228261"/>
            </a:xfrm>
            <a:custGeom>
              <a:avLst/>
              <a:gdLst/>
              <a:ahLst/>
              <a:cxnLst/>
              <a:rect l="0" t="0" r="0" b="0"/>
              <a:pathLst>
                <a:path w="63271" h="228261">
                  <a:moveTo>
                    <a:pt x="13266" y="0"/>
                  </a:moveTo>
                  <a:lnTo>
                    <a:pt x="6148" y="0"/>
                  </a:lnTo>
                  <a:lnTo>
                    <a:pt x="6916" y="20720"/>
                  </a:lnTo>
                  <a:lnTo>
                    <a:pt x="17514" y="52805"/>
                  </a:lnTo>
                  <a:lnTo>
                    <a:pt x="23821" y="86093"/>
                  </a:lnTo>
                  <a:lnTo>
                    <a:pt x="29179" y="121492"/>
                  </a:lnTo>
                  <a:lnTo>
                    <a:pt x="34764" y="156375"/>
                  </a:lnTo>
                  <a:lnTo>
                    <a:pt x="44544" y="182939"/>
                  </a:lnTo>
                  <a:lnTo>
                    <a:pt x="61168" y="212620"/>
                  </a:lnTo>
                  <a:lnTo>
                    <a:pt x="63261" y="228260"/>
                  </a:lnTo>
                  <a:lnTo>
                    <a:pt x="63270" y="222419"/>
                  </a:lnTo>
                  <a:lnTo>
                    <a:pt x="37053" y="187501"/>
                  </a:lnTo>
                  <a:lnTo>
                    <a:pt x="30721" y="176117"/>
                  </a:lnTo>
                  <a:lnTo>
                    <a:pt x="22128" y="154835"/>
                  </a:lnTo>
                  <a:lnTo>
                    <a:pt x="16245" y="145977"/>
                  </a:lnTo>
                  <a:lnTo>
                    <a:pt x="11737" y="135873"/>
                  </a:lnTo>
                  <a:lnTo>
                    <a:pt x="8618" y="131032"/>
                  </a:lnTo>
                  <a:lnTo>
                    <a:pt x="6451" y="122863"/>
                  </a:lnTo>
                  <a:lnTo>
                    <a:pt x="0" y="115417"/>
                  </a:lnTo>
                  <a:lnTo>
                    <a:pt x="453" y="115045"/>
                  </a:lnTo>
                  <a:lnTo>
                    <a:pt x="3073" y="114631"/>
                  </a:lnTo>
                  <a:lnTo>
                    <a:pt x="4090" y="115314"/>
                  </a:lnTo>
                  <a:lnTo>
                    <a:pt x="4767" y="116563"/>
                  </a:lnTo>
                  <a:lnTo>
                    <a:pt x="16757" y="148853"/>
                  </a:lnTo>
                  <a:lnTo>
                    <a:pt x="25583" y="163839"/>
                  </a:lnTo>
                  <a:lnTo>
                    <a:pt x="27471" y="168861"/>
                  </a:lnTo>
                  <a:lnTo>
                    <a:pt x="30956" y="173739"/>
                  </a:lnTo>
                  <a:lnTo>
                    <a:pt x="35151" y="176436"/>
                  </a:lnTo>
                  <a:lnTo>
                    <a:pt x="41754" y="178309"/>
                  </a:lnTo>
                  <a:lnTo>
                    <a:pt x="48985" y="17859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SMARTInkShape-2533"/>
            <p:cNvSpPr/>
            <p:nvPr/>
          </p:nvSpPr>
          <p:spPr>
            <a:xfrm>
              <a:off x="8351044" y="650081"/>
              <a:ext cx="85726" cy="228502"/>
            </a:xfrm>
            <a:custGeom>
              <a:avLst/>
              <a:gdLst/>
              <a:ahLst/>
              <a:cxnLst/>
              <a:rect l="0" t="0" r="0" b="0"/>
              <a:pathLst>
                <a:path w="85726" h="228502">
                  <a:moveTo>
                    <a:pt x="7144" y="0"/>
                  </a:moveTo>
                  <a:lnTo>
                    <a:pt x="7937" y="20720"/>
                  </a:lnTo>
                  <a:lnTo>
                    <a:pt x="13294" y="50854"/>
                  </a:lnTo>
                  <a:lnTo>
                    <a:pt x="14885" y="79543"/>
                  </a:lnTo>
                  <a:lnTo>
                    <a:pt x="22019" y="112844"/>
                  </a:lnTo>
                  <a:lnTo>
                    <a:pt x="27279" y="146380"/>
                  </a:lnTo>
                  <a:lnTo>
                    <a:pt x="28404" y="177488"/>
                  </a:lnTo>
                  <a:lnTo>
                    <a:pt x="29293" y="187627"/>
                  </a:lnTo>
                  <a:lnTo>
                    <a:pt x="35631" y="219916"/>
                  </a:lnTo>
                  <a:lnTo>
                    <a:pt x="42775" y="228501"/>
                  </a:lnTo>
                  <a:lnTo>
                    <a:pt x="36704" y="222441"/>
                  </a:lnTo>
                  <a:lnTo>
                    <a:pt x="31004" y="211038"/>
                  </a:lnTo>
                  <a:lnTo>
                    <a:pt x="25102" y="194048"/>
                  </a:lnTo>
                  <a:lnTo>
                    <a:pt x="14144" y="179061"/>
                  </a:lnTo>
                  <a:lnTo>
                    <a:pt x="11811" y="176524"/>
                  </a:lnTo>
                  <a:lnTo>
                    <a:pt x="9218" y="169472"/>
                  </a:lnTo>
                  <a:lnTo>
                    <a:pt x="8526" y="165369"/>
                  </a:lnTo>
                  <a:lnTo>
                    <a:pt x="7271" y="162633"/>
                  </a:lnTo>
                  <a:lnTo>
                    <a:pt x="5641" y="160810"/>
                  </a:lnTo>
                  <a:lnTo>
                    <a:pt x="3761" y="159594"/>
                  </a:lnTo>
                  <a:lnTo>
                    <a:pt x="2507" y="157990"/>
                  </a:lnTo>
                  <a:lnTo>
                    <a:pt x="2" y="150028"/>
                  </a:lnTo>
                  <a:lnTo>
                    <a:pt x="0" y="159963"/>
                  </a:lnTo>
                  <a:lnTo>
                    <a:pt x="2117" y="164493"/>
                  </a:lnTo>
                  <a:lnTo>
                    <a:pt x="3793" y="166812"/>
                  </a:lnTo>
                  <a:lnTo>
                    <a:pt x="10642" y="187137"/>
                  </a:lnTo>
                  <a:lnTo>
                    <a:pt x="16999" y="194972"/>
                  </a:lnTo>
                  <a:lnTo>
                    <a:pt x="21578" y="197779"/>
                  </a:lnTo>
                  <a:lnTo>
                    <a:pt x="26259" y="199821"/>
                  </a:lnTo>
                  <a:lnTo>
                    <a:pt x="33357" y="204639"/>
                  </a:lnTo>
                  <a:lnTo>
                    <a:pt x="40487" y="206419"/>
                  </a:lnTo>
                  <a:lnTo>
                    <a:pt x="45246" y="206836"/>
                  </a:lnTo>
                  <a:lnTo>
                    <a:pt x="50007" y="204904"/>
                  </a:lnTo>
                  <a:lnTo>
                    <a:pt x="54769" y="202194"/>
                  </a:lnTo>
                  <a:lnTo>
                    <a:pt x="61912" y="199874"/>
                  </a:lnTo>
                  <a:lnTo>
                    <a:pt x="85725" y="17859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SMARTInkShape-2534"/>
            <p:cNvSpPr/>
            <p:nvPr/>
          </p:nvSpPr>
          <p:spPr>
            <a:xfrm>
              <a:off x="8472489" y="614363"/>
              <a:ext cx="78581" cy="250020"/>
            </a:xfrm>
            <a:custGeom>
              <a:avLst/>
              <a:gdLst/>
              <a:ahLst/>
              <a:cxnLst/>
              <a:rect l="0" t="0" r="0" b="0"/>
              <a:pathLst>
                <a:path w="78581" h="250020">
                  <a:moveTo>
                    <a:pt x="21430" y="0"/>
                  </a:moveTo>
                  <a:lnTo>
                    <a:pt x="22224" y="32715"/>
                  </a:lnTo>
                  <a:lnTo>
                    <a:pt x="27581" y="64838"/>
                  </a:lnTo>
                  <a:lnTo>
                    <a:pt x="29171" y="97885"/>
                  </a:lnTo>
                  <a:lnTo>
                    <a:pt x="36306" y="130284"/>
                  </a:lnTo>
                  <a:lnTo>
                    <a:pt x="45359" y="163230"/>
                  </a:lnTo>
                  <a:lnTo>
                    <a:pt x="49393" y="197766"/>
                  </a:lnTo>
                  <a:lnTo>
                    <a:pt x="50527" y="207752"/>
                  </a:lnTo>
                  <a:lnTo>
                    <a:pt x="55605" y="222747"/>
                  </a:lnTo>
                  <a:lnTo>
                    <a:pt x="57141" y="249583"/>
                  </a:lnTo>
                  <a:lnTo>
                    <a:pt x="46506" y="250019"/>
                  </a:lnTo>
                  <a:lnTo>
                    <a:pt x="42364" y="247909"/>
                  </a:lnTo>
                  <a:lnTo>
                    <a:pt x="23792" y="231692"/>
                  </a:lnTo>
                  <a:lnTo>
                    <a:pt x="19040" y="229974"/>
                  </a:lnTo>
                  <a:lnTo>
                    <a:pt x="17455" y="228722"/>
                  </a:lnTo>
                  <a:lnTo>
                    <a:pt x="10911" y="218777"/>
                  </a:lnTo>
                  <a:lnTo>
                    <a:pt x="6700" y="216296"/>
                  </a:lnTo>
                  <a:lnTo>
                    <a:pt x="0" y="214312"/>
                  </a:lnTo>
                  <a:lnTo>
                    <a:pt x="6149" y="214312"/>
                  </a:lnTo>
                  <a:lnTo>
                    <a:pt x="12650" y="219221"/>
                  </a:lnTo>
                  <a:lnTo>
                    <a:pt x="16998" y="220463"/>
                  </a:lnTo>
                  <a:lnTo>
                    <a:pt x="18475" y="221588"/>
                  </a:lnTo>
                  <a:lnTo>
                    <a:pt x="20117" y="224954"/>
                  </a:lnTo>
                  <a:lnTo>
                    <a:pt x="21348" y="226169"/>
                  </a:lnTo>
                  <a:lnTo>
                    <a:pt x="24833" y="227519"/>
                  </a:lnTo>
                  <a:lnTo>
                    <a:pt x="45269" y="228571"/>
                  </a:lnTo>
                  <a:lnTo>
                    <a:pt x="56187" y="224799"/>
                  </a:lnTo>
                  <a:lnTo>
                    <a:pt x="69731" y="215598"/>
                  </a:lnTo>
                  <a:lnTo>
                    <a:pt x="78580" y="20716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SMARTInkShape-2535"/>
            <p:cNvSpPr/>
            <p:nvPr/>
          </p:nvSpPr>
          <p:spPr>
            <a:xfrm>
              <a:off x="8222467" y="1050218"/>
              <a:ext cx="142775" cy="257086"/>
            </a:xfrm>
            <a:custGeom>
              <a:avLst/>
              <a:gdLst/>
              <a:ahLst/>
              <a:cxnLst/>
              <a:rect l="0" t="0" r="0" b="0"/>
              <a:pathLst>
                <a:path w="142775" h="257086">
                  <a:moveTo>
                    <a:pt x="21421" y="7057"/>
                  </a:moveTo>
                  <a:lnTo>
                    <a:pt x="15270" y="7057"/>
                  </a:lnTo>
                  <a:lnTo>
                    <a:pt x="8769" y="2148"/>
                  </a:lnTo>
                  <a:lnTo>
                    <a:pt x="378" y="0"/>
                  </a:lnTo>
                  <a:lnTo>
                    <a:pt x="0" y="20501"/>
                  </a:lnTo>
                  <a:lnTo>
                    <a:pt x="7762" y="52866"/>
                  </a:lnTo>
                  <a:lnTo>
                    <a:pt x="12990" y="84809"/>
                  </a:lnTo>
                  <a:lnTo>
                    <a:pt x="14816" y="119753"/>
                  </a:lnTo>
                  <a:lnTo>
                    <a:pt x="19881" y="155113"/>
                  </a:lnTo>
                  <a:lnTo>
                    <a:pt x="21218" y="186833"/>
                  </a:lnTo>
                  <a:lnTo>
                    <a:pt x="22154" y="201964"/>
                  </a:lnTo>
                  <a:lnTo>
                    <a:pt x="28367" y="228078"/>
                  </a:lnTo>
                  <a:lnTo>
                    <a:pt x="28562" y="235556"/>
                  </a:lnTo>
                  <a:lnTo>
                    <a:pt x="27771" y="205116"/>
                  </a:lnTo>
                  <a:lnTo>
                    <a:pt x="22413" y="171104"/>
                  </a:lnTo>
                  <a:lnTo>
                    <a:pt x="16708" y="141943"/>
                  </a:lnTo>
                  <a:lnTo>
                    <a:pt x="14757" y="110666"/>
                  </a:lnTo>
                  <a:lnTo>
                    <a:pt x="14319" y="78810"/>
                  </a:lnTo>
                  <a:lnTo>
                    <a:pt x="14278" y="43671"/>
                  </a:lnTo>
                  <a:lnTo>
                    <a:pt x="14277" y="35992"/>
                  </a:lnTo>
                  <a:lnTo>
                    <a:pt x="20428" y="29513"/>
                  </a:lnTo>
                  <a:lnTo>
                    <a:pt x="24919" y="28792"/>
                  </a:lnTo>
                  <a:lnTo>
                    <a:pt x="58828" y="28492"/>
                  </a:lnTo>
                  <a:lnTo>
                    <a:pt x="94511" y="29282"/>
                  </a:lnTo>
                  <a:lnTo>
                    <a:pt x="112909" y="38431"/>
                  </a:lnTo>
                  <a:lnTo>
                    <a:pt x="117645" y="42962"/>
                  </a:lnTo>
                  <a:lnTo>
                    <a:pt x="126754" y="57080"/>
                  </a:lnTo>
                  <a:lnTo>
                    <a:pt x="128336" y="73881"/>
                  </a:lnTo>
                  <a:lnTo>
                    <a:pt x="127762" y="100817"/>
                  </a:lnTo>
                  <a:lnTo>
                    <a:pt x="121873" y="135557"/>
                  </a:lnTo>
                  <a:lnTo>
                    <a:pt x="121450" y="167259"/>
                  </a:lnTo>
                  <a:lnTo>
                    <a:pt x="122228" y="194440"/>
                  </a:lnTo>
                  <a:lnTo>
                    <a:pt x="127088" y="208583"/>
                  </a:lnTo>
                  <a:lnTo>
                    <a:pt x="130252" y="221814"/>
                  </a:lnTo>
                  <a:lnTo>
                    <a:pt x="134640" y="236715"/>
                  </a:lnTo>
                  <a:lnTo>
                    <a:pt x="136301" y="247302"/>
                  </a:lnTo>
                  <a:lnTo>
                    <a:pt x="142774" y="256961"/>
                  </a:lnTo>
                  <a:lnTo>
                    <a:pt x="132220" y="257085"/>
                  </a:lnTo>
                  <a:lnTo>
                    <a:pt x="122072" y="253295"/>
                  </a:lnTo>
                  <a:lnTo>
                    <a:pt x="107543" y="244731"/>
                  </a:lnTo>
                  <a:lnTo>
                    <a:pt x="73368" y="237197"/>
                  </a:lnTo>
                  <a:lnTo>
                    <a:pt x="62285" y="235961"/>
                  </a:lnTo>
                  <a:lnTo>
                    <a:pt x="60570" y="235066"/>
                  </a:lnTo>
                  <a:lnTo>
                    <a:pt x="59427" y="233676"/>
                  </a:lnTo>
                  <a:lnTo>
                    <a:pt x="58664" y="231955"/>
                  </a:lnTo>
                  <a:lnTo>
                    <a:pt x="57362" y="230808"/>
                  </a:lnTo>
                  <a:lnTo>
                    <a:pt x="50329" y="228603"/>
                  </a:lnTo>
                  <a:lnTo>
                    <a:pt x="49996" y="22137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2" name="SMARTInkShape-2536"/>
          <p:cNvSpPr/>
          <p:nvPr/>
        </p:nvSpPr>
        <p:spPr>
          <a:xfrm>
            <a:off x="2643188" y="964406"/>
            <a:ext cx="50007" cy="63876"/>
          </a:xfrm>
          <a:custGeom>
            <a:avLst/>
            <a:gdLst/>
            <a:ahLst/>
            <a:cxnLst/>
            <a:rect l="0" t="0" r="0" b="0"/>
            <a:pathLst>
              <a:path w="50007" h="63876">
                <a:moveTo>
                  <a:pt x="50006" y="0"/>
                </a:moveTo>
                <a:lnTo>
                  <a:pt x="46213" y="0"/>
                </a:lnTo>
                <a:lnTo>
                  <a:pt x="42235" y="2117"/>
                </a:lnTo>
                <a:lnTo>
                  <a:pt x="40063" y="3793"/>
                </a:lnTo>
                <a:lnTo>
                  <a:pt x="37649" y="7771"/>
                </a:lnTo>
                <a:lnTo>
                  <a:pt x="37005" y="9943"/>
                </a:lnTo>
                <a:lnTo>
                  <a:pt x="4822" y="45160"/>
                </a:lnTo>
                <a:lnTo>
                  <a:pt x="2143" y="49969"/>
                </a:lnTo>
                <a:lnTo>
                  <a:pt x="37" y="63875"/>
                </a:lnTo>
                <a:lnTo>
                  <a:pt x="0" y="5715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65" name="SMARTInkShape-Group1113"/>
          <p:cNvGrpSpPr/>
          <p:nvPr/>
        </p:nvGrpSpPr>
        <p:grpSpPr>
          <a:xfrm>
            <a:off x="8193881" y="107243"/>
            <a:ext cx="357099" cy="435683"/>
            <a:chOff x="8193881" y="107243"/>
            <a:chExt cx="357099" cy="435683"/>
          </a:xfrm>
        </p:grpSpPr>
        <p:sp>
          <p:nvSpPr>
            <p:cNvPr id="463" name="SMARTInkShape-2537"/>
            <p:cNvSpPr/>
            <p:nvPr/>
          </p:nvSpPr>
          <p:spPr>
            <a:xfrm>
              <a:off x="8193881" y="128588"/>
              <a:ext cx="28576" cy="321344"/>
            </a:xfrm>
            <a:custGeom>
              <a:avLst/>
              <a:gdLst/>
              <a:ahLst/>
              <a:cxnLst/>
              <a:rect l="0" t="0" r="0" b="0"/>
              <a:pathLst>
                <a:path w="28576" h="321344">
                  <a:moveTo>
                    <a:pt x="14288" y="0"/>
                  </a:moveTo>
                  <a:lnTo>
                    <a:pt x="14288" y="6150"/>
                  </a:lnTo>
                  <a:lnTo>
                    <a:pt x="13494" y="6481"/>
                  </a:lnTo>
                  <a:lnTo>
                    <a:pt x="7231" y="7136"/>
                  </a:lnTo>
                  <a:lnTo>
                    <a:pt x="7145" y="40935"/>
                  </a:lnTo>
                  <a:lnTo>
                    <a:pt x="5027" y="74241"/>
                  </a:lnTo>
                  <a:lnTo>
                    <a:pt x="1489" y="100843"/>
                  </a:lnTo>
                  <a:lnTo>
                    <a:pt x="441" y="133066"/>
                  </a:lnTo>
                  <a:lnTo>
                    <a:pt x="196" y="158359"/>
                  </a:lnTo>
                  <a:lnTo>
                    <a:pt x="87" y="182829"/>
                  </a:lnTo>
                  <a:lnTo>
                    <a:pt x="26" y="215126"/>
                  </a:lnTo>
                  <a:lnTo>
                    <a:pt x="6" y="248780"/>
                  </a:lnTo>
                  <a:lnTo>
                    <a:pt x="1" y="281793"/>
                  </a:lnTo>
                  <a:lnTo>
                    <a:pt x="0" y="293397"/>
                  </a:lnTo>
                  <a:lnTo>
                    <a:pt x="2117" y="299202"/>
                  </a:lnTo>
                  <a:lnTo>
                    <a:pt x="4910" y="304429"/>
                  </a:lnTo>
                  <a:lnTo>
                    <a:pt x="7276" y="311833"/>
                  </a:lnTo>
                  <a:lnTo>
                    <a:pt x="10642" y="316657"/>
                  </a:lnTo>
                  <a:lnTo>
                    <a:pt x="14784" y="319330"/>
                  </a:lnTo>
                  <a:lnTo>
                    <a:pt x="21042" y="321343"/>
                  </a:lnTo>
                  <a:lnTo>
                    <a:pt x="28575" y="3143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SMARTInkShape-2538"/>
            <p:cNvSpPr/>
            <p:nvPr/>
          </p:nvSpPr>
          <p:spPr>
            <a:xfrm>
              <a:off x="8222543" y="107243"/>
              <a:ext cx="328437" cy="435683"/>
            </a:xfrm>
            <a:custGeom>
              <a:avLst/>
              <a:gdLst/>
              <a:ahLst/>
              <a:cxnLst/>
              <a:rect l="0" t="0" r="0" b="0"/>
              <a:pathLst>
                <a:path w="328437" h="435683">
                  <a:moveTo>
                    <a:pt x="7057" y="7057"/>
                  </a:moveTo>
                  <a:lnTo>
                    <a:pt x="0" y="7057"/>
                  </a:lnTo>
                  <a:lnTo>
                    <a:pt x="9864" y="7057"/>
                  </a:lnTo>
                  <a:lnTo>
                    <a:pt x="14390" y="4940"/>
                  </a:lnTo>
                  <a:lnTo>
                    <a:pt x="16708" y="3265"/>
                  </a:lnTo>
                  <a:lnTo>
                    <a:pt x="27556" y="906"/>
                  </a:lnTo>
                  <a:lnTo>
                    <a:pt x="58601" y="0"/>
                  </a:lnTo>
                  <a:lnTo>
                    <a:pt x="85148" y="724"/>
                  </a:lnTo>
                  <a:lnTo>
                    <a:pt x="115247" y="6066"/>
                  </a:lnTo>
                  <a:lnTo>
                    <a:pt x="150068" y="12581"/>
                  </a:lnTo>
                  <a:lnTo>
                    <a:pt x="184875" y="13987"/>
                  </a:lnTo>
                  <a:lnTo>
                    <a:pt x="215221" y="14173"/>
                  </a:lnTo>
                  <a:lnTo>
                    <a:pt x="247232" y="20349"/>
                  </a:lnTo>
                  <a:lnTo>
                    <a:pt x="254825" y="23019"/>
                  </a:lnTo>
                  <a:lnTo>
                    <a:pt x="260845" y="26057"/>
                  </a:lnTo>
                  <a:lnTo>
                    <a:pt x="266166" y="27408"/>
                  </a:lnTo>
                  <a:lnTo>
                    <a:pt x="271177" y="32241"/>
                  </a:lnTo>
                  <a:lnTo>
                    <a:pt x="275256" y="38888"/>
                  </a:lnTo>
                  <a:lnTo>
                    <a:pt x="277069" y="44487"/>
                  </a:lnTo>
                  <a:lnTo>
                    <a:pt x="278392" y="75480"/>
                  </a:lnTo>
                  <a:lnTo>
                    <a:pt x="278502" y="109730"/>
                  </a:lnTo>
                  <a:lnTo>
                    <a:pt x="278516" y="141903"/>
                  </a:lnTo>
                  <a:lnTo>
                    <a:pt x="278519" y="176098"/>
                  </a:lnTo>
                  <a:lnTo>
                    <a:pt x="280636" y="206606"/>
                  </a:lnTo>
                  <a:lnTo>
                    <a:pt x="284670" y="235563"/>
                  </a:lnTo>
                  <a:lnTo>
                    <a:pt x="290376" y="264213"/>
                  </a:lnTo>
                  <a:lnTo>
                    <a:pt x="294443" y="292803"/>
                  </a:lnTo>
                  <a:lnTo>
                    <a:pt x="302655" y="321381"/>
                  </a:lnTo>
                  <a:lnTo>
                    <a:pt x="312164" y="354984"/>
                  </a:lnTo>
                  <a:lnTo>
                    <a:pt x="315740" y="370761"/>
                  </a:lnTo>
                  <a:lnTo>
                    <a:pt x="319711" y="385490"/>
                  </a:lnTo>
                  <a:lnTo>
                    <a:pt x="321956" y="403761"/>
                  </a:lnTo>
                  <a:lnTo>
                    <a:pt x="326993" y="414060"/>
                  </a:lnTo>
                  <a:lnTo>
                    <a:pt x="328436" y="420965"/>
                  </a:lnTo>
                  <a:lnTo>
                    <a:pt x="296604" y="422186"/>
                  </a:lnTo>
                  <a:lnTo>
                    <a:pt x="264000" y="428670"/>
                  </a:lnTo>
                  <a:lnTo>
                    <a:pt x="234529" y="434602"/>
                  </a:lnTo>
                  <a:lnTo>
                    <a:pt x="201906" y="435540"/>
                  </a:lnTo>
                  <a:lnTo>
                    <a:pt x="166715" y="435674"/>
                  </a:lnTo>
                  <a:lnTo>
                    <a:pt x="134064" y="435682"/>
                  </a:lnTo>
                  <a:lnTo>
                    <a:pt x="123888" y="434888"/>
                  </a:lnTo>
                  <a:lnTo>
                    <a:pt x="103052" y="429200"/>
                  </a:lnTo>
                  <a:lnTo>
                    <a:pt x="83286" y="428564"/>
                  </a:lnTo>
                  <a:lnTo>
                    <a:pt x="81689" y="429349"/>
                  </a:lnTo>
                  <a:lnTo>
                    <a:pt x="80624" y="430666"/>
                  </a:lnTo>
                  <a:lnTo>
                    <a:pt x="78915" y="434691"/>
                  </a:lnTo>
                  <a:lnTo>
                    <a:pt x="76565" y="435242"/>
                  </a:lnTo>
                  <a:lnTo>
                    <a:pt x="71351" y="4356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8" name="SMARTInkShape-Group1114"/>
          <p:cNvGrpSpPr/>
          <p:nvPr/>
        </p:nvGrpSpPr>
        <p:grpSpPr>
          <a:xfrm>
            <a:off x="8179594" y="900131"/>
            <a:ext cx="500055" cy="678636"/>
            <a:chOff x="8179594" y="900131"/>
            <a:chExt cx="500055" cy="678636"/>
          </a:xfrm>
        </p:grpSpPr>
        <p:sp>
          <p:nvSpPr>
            <p:cNvPr id="466" name="SMARTInkShape-2539"/>
            <p:cNvSpPr/>
            <p:nvPr/>
          </p:nvSpPr>
          <p:spPr>
            <a:xfrm>
              <a:off x="8179594" y="935831"/>
              <a:ext cx="28576" cy="571501"/>
            </a:xfrm>
            <a:custGeom>
              <a:avLst/>
              <a:gdLst/>
              <a:ahLst/>
              <a:cxnLst/>
              <a:rect l="0" t="0" r="0" b="0"/>
              <a:pathLst>
                <a:path w="28576" h="571501">
                  <a:moveTo>
                    <a:pt x="14287" y="0"/>
                  </a:moveTo>
                  <a:lnTo>
                    <a:pt x="10494" y="3793"/>
                  </a:lnTo>
                  <a:lnTo>
                    <a:pt x="8633" y="7771"/>
                  </a:lnTo>
                  <a:lnTo>
                    <a:pt x="3438" y="37585"/>
                  </a:lnTo>
                  <a:lnTo>
                    <a:pt x="680" y="69572"/>
                  </a:lnTo>
                  <a:lnTo>
                    <a:pt x="134" y="103878"/>
                  </a:lnTo>
                  <a:lnTo>
                    <a:pt x="39" y="136877"/>
                  </a:lnTo>
                  <a:lnTo>
                    <a:pt x="11" y="169673"/>
                  </a:lnTo>
                  <a:lnTo>
                    <a:pt x="3" y="199499"/>
                  </a:lnTo>
                  <a:lnTo>
                    <a:pt x="1" y="230561"/>
                  </a:lnTo>
                  <a:lnTo>
                    <a:pt x="0" y="262783"/>
                  </a:lnTo>
                  <a:lnTo>
                    <a:pt x="0" y="292439"/>
                  </a:lnTo>
                  <a:lnTo>
                    <a:pt x="0" y="327112"/>
                  </a:lnTo>
                  <a:lnTo>
                    <a:pt x="4910" y="362595"/>
                  </a:lnTo>
                  <a:lnTo>
                    <a:pt x="6482" y="390716"/>
                  </a:lnTo>
                  <a:lnTo>
                    <a:pt x="6947" y="418363"/>
                  </a:lnTo>
                  <a:lnTo>
                    <a:pt x="9222" y="451557"/>
                  </a:lnTo>
                  <a:lnTo>
                    <a:pt x="13287" y="484661"/>
                  </a:lnTo>
                  <a:lnTo>
                    <a:pt x="14883" y="514130"/>
                  </a:lnTo>
                  <a:lnTo>
                    <a:pt x="20412" y="546248"/>
                  </a:lnTo>
                  <a:lnTo>
                    <a:pt x="23094" y="554456"/>
                  </a:lnTo>
                  <a:lnTo>
                    <a:pt x="26951" y="563540"/>
                  </a:lnTo>
                  <a:lnTo>
                    <a:pt x="28575" y="5715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SMARTInkShape-2540"/>
            <p:cNvSpPr/>
            <p:nvPr/>
          </p:nvSpPr>
          <p:spPr>
            <a:xfrm>
              <a:off x="8208169" y="900131"/>
              <a:ext cx="471480" cy="678636"/>
            </a:xfrm>
            <a:custGeom>
              <a:avLst/>
              <a:gdLst/>
              <a:ahLst/>
              <a:cxnLst/>
              <a:rect l="0" t="0" r="0" b="0"/>
              <a:pathLst>
                <a:path w="471480" h="678636">
                  <a:moveTo>
                    <a:pt x="0" y="14269"/>
                  </a:moveTo>
                  <a:lnTo>
                    <a:pt x="32514" y="14269"/>
                  </a:lnTo>
                  <a:lnTo>
                    <a:pt x="64812" y="14269"/>
                  </a:lnTo>
                  <a:lnTo>
                    <a:pt x="97204" y="14269"/>
                  </a:lnTo>
                  <a:lnTo>
                    <a:pt x="127756" y="12152"/>
                  </a:lnTo>
                  <a:lnTo>
                    <a:pt x="156916" y="8615"/>
                  </a:lnTo>
                  <a:lnTo>
                    <a:pt x="185664" y="5450"/>
                  </a:lnTo>
                  <a:lnTo>
                    <a:pt x="214291" y="1602"/>
                  </a:lnTo>
                  <a:lnTo>
                    <a:pt x="242881" y="462"/>
                  </a:lnTo>
                  <a:lnTo>
                    <a:pt x="277194" y="76"/>
                  </a:lnTo>
                  <a:lnTo>
                    <a:pt x="306902" y="0"/>
                  </a:lnTo>
                  <a:lnTo>
                    <a:pt x="333584" y="2102"/>
                  </a:lnTo>
                  <a:lnTo>
                    <a:pt x="368966" y="16774"/>
                  </a:lnTo>
                  <a:lnTo>
                    <a:pt x="383343" y="27623"/>
                  </a:lnTo>
                  <a:lnTo>
                    <a:pt x="388656" y="36344"/>
                  </a:lnTo>
                  <a:lnTo>
                    <a:pt x="398187" y="66448"/>
                  </a:lnTo>
                  <a:lnTo>
                    <a:pt x="399805" y="100280"/>
                  </a:lnTo>
                  <a:lnTo>
                    <a:pt x="400001" y="130742"/>
                  </a:lnTo>
                  <a:lnTo>
                    <a:pt x="400035" y="157788"/>
                  </a:lnTo>
                  <a:lnTo>
                    <a:pt x="400045" y="185910"/>
                  </a:lnTo>
                  <a:lnTo>
                    <a:pt x="400048" y="216467"/>
                  </a:lnTo>
                  <a:lnTo>
                    <a:pt x="400049" y="248540"/>
                  </a:lnTo>
                  <a:lnTo>
                    <a:pt x="400050" y="280268"/>
                  </a:lnTo>
                  <a:lnTo>
                    <a:pt x="402167" y="314804"/>
                  </a:lnTo>
                  <a:lnTo>
                    <a:pt x="409938" y="348056"/>
                  </a:lnTo>
                  <a:lnTo>
                    <a:pt x="420177" y="378017"/>
                  </a:lnTo>
                  <a:lnTo>
                    <a:pt x="426122" y="409119"/>
                  </a:lnTo>
                  <a:lnTo>
                    <a:pt x="430000" y="441353"/>
                  </a:lnTo>
                  <a:lnTo>
                    <a:pt x="436176" y="471012"/>
                  </a:lnTo>
                  <a:lnTo>
                    <a:pt x="443033" y="499909"/>
                  </a:lnTo>
                  <a:lnTo>
                    <a:pt x="452461" y="534325"/>
                  </a:lnTo>
                  <a:lnTo>
                    <a:pt x="457057" y="568963"/>
                  </a:lnTo>
                  <a:lnTo>
                    <a:pt x="463227" y="603076"/>
                  </a:lnTo>
                  <a:lnTo>
                    <a:pt x="470760" y="637261"/>
                  </a:lnTo>
                  <a:lnTo>
                    <a:pt x="471479" y="662901"/>
                  </a:lnTo>
                  <a:lnTo>
                    <a:pt x="467693" y="667713"/>
                  </a:lnTo>
                  <a:lnTo>
                    <a:pt x="463716" y="669814"/>
                  </a:lnTo>
                  <a:lnTo>
                    <a:pt x="451561" y="671273"/>
                  </a:lnTo>
                  <a:lnTo>
                    <a:pt x="439566" y="672222"/>
                  </a:lnTo>
                  <a:lnTo>
                    <a:pt x="412799" y="677636"/>
                  </a:lnTo>
                  <a:lnTo>
                    <a:pt x="378416" y="678506"/>
                  </a:lnTo>
                  <a:lnTo>
                    <a:pt x="343667" y="678620"/>
                  </a:lnTo>
                  <a:lnTo>
                    <a:pt x="313328" y="678635"/>
                  </a:lnTo>
                  <a:lnTo>
                    <a:pt x="278475" y="672983"/>
                  </a:lnTo>
                  <a:lnTo>
                    <a:pt x="247779" y="670896"/>
                  </a:lnTo>
                  <a:lnTo>
                    <a:pt x="214016" y="665369"/>
                  </a:lnTo>
                  <a:lnTo>
                    <a:pt x="186326" y="656714"/>
                  </a:lnTo>
                  <a:lnTo>
                    <a:pt x="175680" y="653019"/>
                  </a:lnTo>
                  <a:lnTo>
                    <a:pt x="141179" y="645413"/>
                  </a:lnTo>
                  <a:lnTo>
                    <a:pt x="107196" y="643065"/>
                  </a:lnTo>
                  <a:lnTo>
                    <a:pt x="83349" y="643732"/>
                  </a:lnTo>
                  <a:lnTo>
                    <a:pt x="50006" y="65006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9" name="SMARTInkShape-2541"/>
          <p:cNvSpPr/>
          <p:nvPr/>
        </p:nvSpPr>
        <p:spPr>
          <a:xfrm>
            <a:off x="4872125" y="264359"/>
            <a:ext cx="178506" cy="278567"/>
          </a:xfrm>
          <a:custGeom>
            <a:avLst/>
            <a:gdLst/>
            <a:ahLst/>
            <a:cxnLst/>
            <a:rect l="0" t="0" r="0" b="0"/>
            <a:pathLst>
              <a:path w="178506" h="278567">
                <a:moveTo>
                  <a:pt x="7055" y="278566"/>
                </a:moveTo>
                <a:lnTo>
                  <a:pt x="207" y="278566"/>
                </a:lnTo>
                <a:lnTo>
                  <a:pt x="0" y="274774"/>
                </a:lnTo>
                <a:lnTo>
                  <a:pt x="764" y="273657"/>
                </a:lnTo>
                <a:lnTo>
                  <a:pt x="2068" y="272912"/>
                </a:lnTo>
                <a:lnTo>
                  <a:pt x="3730" y="272415"/>
                </a:lnTo>
                <a:lnTo>
                  <a:pt x="9863" y="267924"/>
                </a:lnTo>
                <a:lnTo>
                  <a:pt x="16708" y="257774"/>
                </a:lnTo>
                <a:lnTo>
                  <a:pt x="30621" y="227703"/>
                </a:lnTo>
                <a:lnTo>
                  <a:pt x="47959" y="199816"/>
                </a:lnTo>
                <a:lnTo>
                  <a:pt x="67464" y="166467"/>
                </a:lnTo>
                <a:lnTo>
                  <a:pt x="91308" y="134009"/>
                </a:lnTo>
                <a:lnTo>
                  <a:pt x="111541" y="101051"/>
                </a:lnTo>
                <a:lnTo>
                  <a:pt x="130824" y="71610"/>
                </a:lnTo>
                <a:lnTo>
                  <a:pt x="150894" y="39499"/>
                </a:lnTo>
                <a:lnTo>
                  <a:pt x="169191" y="7787"/>
                </a:lnTo>
                <a:lnTo>
                  <a:pt x="169915" y="5178"/>
                </a:lnTo>
                <a:lnTo>
                  <a:pt x="171191" y="3438"/>
                </a:lnTo>
                <a:lnTo>
                  <a:pt x="172836" y="2279"/>
                </a:lnTo>
                <a:lnTo>
                  <a:pt x="178408" y="0"/>
                </a:lnTo>
                <a:lnTo>
                  <a:pt x="178505" y="7104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72" name="SMARTInkShape-Group1116"/>
          <p:cNvGrpSpPr/>
          <p:nvPr/>
        </p:nvGrpSpPr>
        <p:grpSpPr>
          <a:xfrm>
            <a:off x="4750594" y="922211"/>
            <a:ext cx="264320" cy="220790"/>
            <a:chOff x="4750594" y="922211"/>
            <a:chExt cx="264320" cy="220790"/>
          </a:xfrm>
        </p:grpSpPr>
        <p:sp>
          <p:nvSpPr>
            <p:cNvPr id="470" name="SMARTInkShape-2542"/>
            <p:cNvSpPr/>
            <p:nvPr/>
          </p:nvSpPr>
          <p:spPr>
            <a:xfrm>
              <a:off x="4750594" y="950119"/>
              <a:ext cx="14286" cy="171323"/>
            </a:xfrm>
            <a:custGeom>
              <a:avLst/>
              <a:gdLst/>
              <a:ahLst/>
              <a:cxnLst/>
              <a:rect l="0" t="0" r="0" b="0"/>
              <a:pathLst>
                <a:path w="14286" h="171323">
                  <a:moveTo>
                    <a:pt x="0" y="0"/>
                  </a:moveTo>
                  <a:lnTo>
                    <a:pt x="4115" y="0"/>
                  </a:lnTo>
                  <a:lnTo>
                    <a:pt x="699" y="0"/>
                  </a:lnTo>
                  <a:lnTo>
                    <a:pt x="61" y="6150"/>
                  </a:lnTo>
                  <a:lnTo>
                    <a:pt x="3810" y="10642"/>
                  </a:lnTo>
                  <a:lnTo>
                    <a:pt x="5662" y="16900"/>
                  </a:lnTo>
                  <a:lnTo>
                    <a:pt x="8821" y="29349"/>
                  </a:lnTo>
                  <a:lnTo>
                    <a:pt x="11858" y="39238"/>
                  </a:lnTo>
                  <a:lnTo>
                    <a:pt x="14074" y="73981"/>
                  </a:lnTo>
                  <a:lnTo>
                    <a:pt x="14259" y="107491"/>
                  </a:lnTo>
                  <a:lnTo>
                    <a:pt x="14285" y="140105"/>
                  </a:lnTo>
                  <a:lnTo>
                    <a:pt x="12170" y="147729"/>
                  </a:lnTo>
                  <a:lnTo>
                    <a:pt x="8633" y="156484"/>
                  </a:lnTo>
                  <a:lnTo>
                    <a:pt x="7151" y="171322"/>
                  </a:lnTo>
                  <a:lnTo>
                    <a:pt x="7144" y="1428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SMARTInkShape-2543"/>
            <p:cNvSpPr/>
            <p:nvPr/>
          </p:nvSpPr>
          <p:spPr>
            <a:xfrm>
              <a:off x="4764881" y="922211"/>
              <a:ext cx="250033" cy="220790"/>
            </a:xfrm>
            <a:custGeom>
              <a:avLst/>
              <a:gdLst/>
              <a:ahLst/>
              <a:cxnLst/>
              <a:rect l="0" t="0" r="0" b="0"/>
              <a:pathLst>
                <a:path w="250033" h="220790">
                  <a:moveTo>
                    <a:pt x="0" y="13620"/>
                  </a:moveTo>
                  <a:lnTo>
                    <a:pt x="7585" y="13620"/>
                  </a:lnTo>
                  <a:lnTo>
                    <a:pt x="13425" y="11504"/>
                  </a:lnTo>
                  <a:lnTo>
                    <a:pt x="16094" y="9828"/>
                  </a:lnTo>
                  <a:lnTo>
                    <a:pt x="27435" y="7470"/>
                  </a:lnTo>
                  <a:lnTo>
                    <a:pt x="57941" y="6607"/>
                  </a:lnTo>
                  <a:lnTo>
                    <a:pt x="78816" y="4399"/>
                  </a:lnTo>
                  <a:lnTo>
                    <a:pt x="114331" y="0"/>
                  </a:lnTo>
                  <a:lnTo>
                    <a:pt x="142881" y="1581"/>
                  </a:lnTo>
                  <a:lnTo>
                    <a:pt x="177967" y="6047"/>
                  </a:lnTo>
                  <a:lnTo>
                    <a:pt x="187047" y="7079"/>
                  </a:lnTo>
                  <a:lnTo>
                    <a:pt x="201459" y="12093"/>
                  </a:lnTo>
                  <a:lnTo>
                    <a:pt x="209394" y="13735"/>
                  </a:lnTo>
                  <a:lnTo>
                    <a:pt x="219117" y="18329"/>
                  </a:lnTo>
                  <a:lnTo>
                    <a:pt x="248679" y="20756"/>
                  </a:lnTo>
                  <a:lnTo>
                    <a:pt x="249130" y="21552"/>
                  </a:lnTo>
                  <a:lnTo>
                    <a:pt x="250032" y="51755"/>
                  </a:lnTo>
                  <a:lnTo>
                    <a:pt x="243182" y="83794"/>
                  </a:lnTo>
                  <a:lnTo>
                    <a:pt x="242896" y="119417"/>
                  </a:lnTo>
                  <a:lnTo>
                    <a:pt x="243682" y="146883"/>
                  </a:lnTo>
                  <a:lnTo>
                    <a:pt x="249039" y="168704"/>
                  </a:lnTo>
                  <a:lnTo>
                    <a:pt x="250031" y="199231"/>
                  </a:lnTo>
                  <a:lnTo>
                    <a:pt x="225897" y="199358"/>
                  </a:lnTo>
                  <a:lnTo>
                    <a:pt x="194136" y="192508"/>
                  </a:lnTo>
                  <a:lnTo>
                    <a:pt x="161859" y="198713"/>
                  </a:lnTo>
                  <a:lnTo>
                    <a:pt x="126468" y="201437"/>
                  </a:lnTo>
                  <a:lnTo>
                    <a:pt x="93310" y="206057"/>
                  </a:lnTo>
                  <a:lnTo>
                    <a:pt x="69908" y="207237"/>
                  </a:lnTo>
                  <a:lnTo>
                    <a:pt x="55672" y="212144"/>
                  </a:lnTo>
                  <a:lnTo>
                    <a:pt x="28915" y="213643"/>
                  </a:lnTo>
                  <a:lnTo>
                    <a:pt x="28575" y="22078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6" name="SMARTInkShape-Group1117"/>
          <p:cNvGrpSpPr/>
          <p:nvPr/>
        </p:nvGrpSpPr>
        <p:grpSpPr>
          <a:xfrm>
            <a:off x="3729038" y="207169"/>
            <a:ext cx="514351" cy="1005810"/>
            <a:chOff x="3729038" y="207169"/>
            <a:chExt cx="514351" cy="1005810"/>
          </a:xfrm>
        </p:grpSpPr>
        <p:sp>
          <p:nvSpPr>
            <p:cNvPr id="473" name="SMARTInkShape-2544"/>
            <p:cNvSpPr/>
            <p:nvPr/>
          </p:nvSpPr>
          <p:spPr>
            <a:xfrm>
              <a:off x="3729038" y="964406"/>
              <a:ext cx="14288" cy="248573"/>
            </a:xfrm>
            <a:custGeom>
              <a:avLst/>
              <a:gdLst/>
              <a:ahLst/>
              <a:cxnLst/>
              <a:rect l="0" t="0" r="0" b="0"/>
              <a:pathLst>
                <a:path w="14288" h="248573">
                  <a:moveTo>
                    <a:pt x="0" y="0"/>
                  </a:moveTo>
                  <a:lnTo>
                    <a:pt x="0" y="33854"/>
                  </a:lnTo>
                  <a:lnTo>
                    <a:pt x="0" y="64989"/>
                  </a:lnTo>
                  <a:lnTo>
                    <a:pt x="0" y="96799"/>
                  </a:lnTo>
                  <a:lnTo>
                    <a:pt x="0" y="124284"/>
                  </a:lnTo>
                  <a:lnTo>
                    <a:pt x="3792" y="152536"/>
                  </a:lnTo>
                  <a:lnTo>
                    <a:pt x="6481" y="184824"/>
                  </a:lnTo>
                  <a:lnTo>
                    <a:pt x="7056" y="217544"/>
                  </a:lnTo>
                  <a:lnTo>
                    <a:pt x="7135" y="237573"/>
                  </a:lnTo>
                  <a:lnTo>
                    <a:pt x="9256" y="242642"/>
                  </a:lnTo>
                  <a:lnTo>
                    <a:pt x="13293" y="248572"/>
                  </a:lnTo>
                  <a:lnTo>
                    <a:pt x="13625" y="248265"/>
                  </a:lnTo>
                  <a:lnTo>
                    <a:pt x="14287" y="24288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SMARTInkShape-2545"/>
            <p:cNvSpPr/>
            <p:nvPr/>
          </p:nvSpPr>
          <p:spPr>
            <a:xfrm>
              <a:off x="3750469" y="885830"/>
              <a:ext cx="335395" cy="264315"/>
            </a:xfrm>
            <a:custGeom>
              <a:avLst/>
              <a:gdLst/>
              <a:ahLst/>
              <a:cxnLst/>
              <a:rect l="0" t="0" r="0" b="0"/>
              <a:pathLst>
                <a:path w="335395" h="264315">
                  <a:moveTo>
                    <a:pt x="0" y="57145"/>
                  </a:moveTo>
                  <a:lnTo>
                    <a:pt x="0" y="50994"/>
                  </a:lnTo>
                  <a:lnTo>
                    <a:pt x="5703" y="39585"/>
                  </a:lnTo>
                  <a:lnTo>
                    <a:pt x="9943" y="33994"/>
                  </a:lnTo>
                  <a:lnTo>
                    <a:pt x="20585" y="26385"/>
                  </a:lnTo>
                  <a:lnTo>
                    <a:pt x="51552" y="18069"/>
                  </a:lnTo>
                  <a:lnTo>
                    <a:pt x="85928" y="7010"/>
                  </a:lnTo>
                  <a:lnTo>
                    <a:pt x="109333" y="2074"/>
                  </a:lnTo>
                  <a:lnTo>
                    <a:pt x="136376" y="611"/>
                  </a:lnTo>
                  <a:lnTo>
                    <a:pt x="170166" y="117"/>
                  </a:lnTo>
                  <a:lnTo>
                    <a:pt x="199771" y="19"/>
                  </a:lnTo>
                  <a:lnTo>
                    <a:pt x="228550" y="0"/>
                  </a:lnTo>
                  <a:lnTo>
                    <a:pt x="250016" y="2113"/>
                  </a:lnTo>
                  <a:lnTo>
                    <a:pt x="280838" y="7271"/>
                  </a:lnTo>
                  <a:lnTo>
                    <a:pt x="315318" y="15919"/>
                  </a:lnTo>
                  <a:lnTo>
                    <a:pt x="322704" y="19772"/>
                  </a:lnTo>
                  <a:lnTo>
                    <a:pt x="331627" y="31047"/>
                  </a:lnTo>
                  <a:lnTo>
                    <a:pt x="333921" y="37873"/>
                  </a:lnTo>
                  <a:lnTo>
                    <a:pt x="335394" y="55190"/>
                  </a:lnTo>
                  <a:lnTo>
                    <a:pt x="333478" y="62362"/>
                  </a:lnTo>
                  <a:lnTo>
                    <a:pt x="324344" y="81644"/>
                  </a:lnTo>
                  <a:lnTo>
                    <a:pt x="316634" y="116562"/>
                  </a:lnTo>
                  <a:lnTo>
                    <a:pt x="314460" y="137697"/>
                  </a:lnTo>
                  <a:lnTo>
                    <a:pt x="314333" y="159236"/>
                  </a:lnTo>
                  <a:lnTo>
                    <a:pt x="316445" y="164167"/>
                  </a:lnTo>
                  <a:lnTo>
                    <a:pt x="319236" y="169004"/>
                  </a:lnTo>
                  <a:lnTo>
                    <a:pt x="321027" y="178577"/>
                  </a:lnTo>
                  <a:lnTo>
                    <a:pt x="321469" y="206859"/>
                  </a:lnTo>
                  <a:lnTo>
                    <a:pt x="317676" y="207073"/>
                  </a:lnTo>
                  <a:lnTo>
                    <a:pt x="313698" y="209240"/>
                  </a:lnTo>
                  <a:lnTo>
                    <a:pt x="311526" y="210929"/>
                  </a:lnTo>
                  <a:lnTo>
                    <a:pt x="304878" y="212806"/>
                  </a:lnTo>
                  <a:lnTo>
                    <a:pt x="297427" y="214434"/>
                  </a:lnTo>
                  <a:lnTo>
                    <a:pt x="275473" y="225640"/>
                  </a:lnTo>
                  <a:lnTo>
                    <a:pt x="262508" y="228513"/>
                  </a:lnTo>
                  <a:lnTo>
                    <a:pt x="252493" y="233245"/>
                  </a:lnTo>
                  <a:lnTo>
                    <a:pt x="240618" y="235794"/>
                  </a:lnTo>
                  <a:lnTo>
                    <a:pt x="218353" y="247065"/>
                  </a:lnTo>
                  <a:lnTo>
                    <a:pt x="183469" y="254065"/>
                  </a:lnTo>
                  <a:lnTo>
                    <a:pt x="152079" y="250230"/>
                  </a:lnTo>
                  <a:lnTo>
                    <a:pt x="134080" y="249273"/>
                  </a:lnTo>
                  <a:lnTo>
                    <a:pt x="119941" y="244380"/>
                  </a:lnTo>
                  <a:lnTo>
                    <a:pt x="112045" y="242754"/>
                  </a:lnTo>
                  <a:lnTo>
                    <a:pt x="102343" y="238170"/>
                  </a:lnTo>
                  <a:lnTo>
                    <a:pt x="69464" y="235781"/>
                  </a:lnTo>
                  <a:lnTo>
                    <a:pt x="61829" y="236551"/>
                  </a:lnTo>
                  <a:lnTo>
                    <a:pt x="53068" y="241448"/>
                  </a:lnTo>
                  <a:lnTo>
                    <a:pt x="29994" y="262914"/>
                  </a:lnTo>
                  <a:lnTo>
                    <a:pt x="27089" y="263691"/>
                  </a:lnTo>
                  <a:lnTo>
                    <a:pt x="21431" y="26431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SMARTInkShape-2546"/>
            <p:cNvSpPr/>
            <p:nvPr/>
          </p:nvSpPr>
          <p:spPr>
            <a:xfrm>
              <a:off x="4050506" y="207169"/>
              <a:ext cx="192883" cy="335757"/>
            </a:xfrm>
            <a:custGeom>
              <a:avLst/>
              <a:gdLst/>
              <a:ahLst/>
              <a:cxnLst/>
              <a:rect l="0" t="0" r="0" b="0"/>
              <a:pathLst>
                <a:path w="192883" h="335757">
                  <a:moveTo>
                    <a:pt x="0" y="335756"/>
                  </a:moveTo>
                  <a:lnTo>
                    <a:pt x="3792" y="335756"/>
                  </a:lnTo>
                  <a:lnTo>
                    <a:pt x="4910" y="334962"/>
                  </a:lnTo>
                  <a:lnTo>
                    <a:pt x="5655" y="333639"/>
                  </a:lnTo>
                  <a:lnTo>
                    <a:pt x="6948" y="328480"/>
                  </a:lnTo>
                  <a:lnTo>
                    <a:pt x="7118" y="322549"/>
                  </a:lnTo>
                  <a:lnTo>
                    <a:pt x="19794" y="288910"/>
                  </a:lnTo>
                  <a:lnTo>
                    <a:pt x="33403" y="254591"/>
                  </a:lnTo>
                  <a:lnTo>
                    <a:pt x="44992" y="225973"/>
                  </a:lnTo>
                  <a:lnTo>
                    <a:pt x="62333" y="193773"/>
                  </a:lnTo>
                  <a:lnTo>
                    <a:pt x="76136" y="164482"/>
                  </a:lnTo>
                  <a:lnTo>
                    <a:pt x="93327" y="135766"/>
                  </a:lnTo>
                  <a:lnTo>
                    <a:pt x="115948" y="100811"/>
                  </a:lnTo>
                  <a:lnTo>
                    <a:pt x="133870" y="69335"/>
                  </a:lnTo>
                  <a:lnTo>
                    <a:pt x="159239" y="34759"/>
                  </a:lnTo>
                  <a:lnTo>
                    <a:pt x="184620" y="1207"/>
                  </a:lnTo>
                  <a:lnTo>
                    <a:pt x="187358" y="536"/>
                  </a:lnTo>
                  <a:lnTo>
                    <a:pt x="19288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9" name="SMARTInkShape-Group1118"/>
          <p:cNvGrpSpPr/>
          <p:nvPr/>
        </p:nvGrpSpPr>
        <p:grpSpPr>
          <a:xfrm>
            <a:off x="2050256" y="950136"/>
            <a:ext cx="450058" cy="478615"/>
            <a:chOff x="2050256" y="950136"/>
            <a:chExt cx="450058" cy="478615"/>
          </a:xfrm>
        </p:grpSpPr>
        <p:sp>
          <p:nvSpPr>
            <p:cNvPr id="477" name="SMARTInkShape-2547"/>
            <p:cNvSpPr/>
            <p:nvPr/>
          </p:nvSpPr>
          <p:spPr>
            <a:xfrm>
              <a:off x="2050256" y="1014413"/>
              <a:ext cx="50008" cy="350044"/>
            </a:xfrm>
            <a:custGeom>
              <a:avLst/>
              <a:gdLst/>
              <a:ahLst/>
              <a:cxnLst/>
              <a:rect l="0" t="0" r="0" b="0"/>
              <a:pathLst>
                <a:path w="50008" h="350044">
                  <a:moveTo>
                    <a:pt x="0" y="0"/>
                  </a:moveTo>
                  <a:lnTo>
                    <a:pt x="0" y="34272"/>
                  </a:lnTo>
                  <a:lnTo>
                    <a:pt x="794" y="66897"/>
                  </a:lnTo>
                  <a:lnTo>
                    <a:pt x="6482" y="100179"/>
                  </a:lnTo>
                  <a:lnTo>
                    <a:pt x="10849" y="129706"/>
                  </a:lnTo>
                  <a:lnTo>
                    <a:pt x="13835" y="164453"/>
                  </a:lnTo>
                  <a:lnTo>
                    <a:pt x="19138" y="200044"/>
                  </a:lnTo>
                  <a:lnTo>
                    <a:pt x="21130" y="231953"/>
                  </a:lnTo>
                  <a:lnTo>
                    <a:pt x="23508" y="262643"/>
                  </a:lnTo>
                  <a:lnTo>
                    <a:pt x="27575" y="283037"/>
                  </a:lnTo>
                  <a:lnTo>
                    <a:pt x="29310" y="311777"/>
                  </a:lnTo>
                  <a:lnTo>
                    <a:pt x="37391" y="335258"/>
                  </a:lnTo>
                  <a:lnTo>
                    <a:pt x="40431" y="340297"/>
                  </a:lnTo>
                  <a:lnTo>
                    <a:pt x="42768" y="349617"/>
                  </a:lnTo>
                  <a:lnTo>
                    <a:pt x="50007" y="35004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SMARTInkShape-2548"/>
            <p:cNvSpPr/>
            <p:nvPr/>
          </p:nvSpPr>
          <p:spPr>
            <a:xfrm>
              <a:off x="2128838" y="950136"/>
              <a:ext cx="371476" cy="478615"/>
            </a:xfrm>
            <a:custGeom>
              <a:avLst/>
              <a:gdLst/>
              <a:ahLst/>
              <a:cxnLst/>
              <a:rect l="0" t="0" r="0" b="0"/>
              <a:pathLst>
                <a:path w="371476" h="478615">
                  <a:moveTo>
                    <a:pt x="0" y="28558"/>
                  </a:moveTo>
                  <a:lnTo>
                    <a:pt x="3792" y="24765"/>
                  </a:lnTo>
                  <a:lnTo>
                    <a:pt x="7770" y="22904"/>
                  </a:lnTo>
                  <a:lnTo>
                    <a:pt x="40910" y="15289"/>
                  </a:lnTo>
                  <a:lnTo>
                    <a:pt x="73843" y="7848"/>
                  </a:lnTo>
                  <a:lnTo>
                    <a:pt x="107305" y="2280"/>
                  </a:lnTo>
                  <a:lnTo>
                    <a:pt x="142825" y="184"/>
                  </a:lnTo>
                  <a:lnTo>
                    <a:pt x="178527" y="0"/>
                  </a:lnTo>
                  <a:lnTo>
                    <a:pt x="201658" y="2103"/>
                  </a:lnTo>
                  <a:lnTo>
                    <a:pt x="235260" y="6685"/>
                  </a:lnTo>
                  <a:lnTo>
                    <a:pt x="269930" y="9204"/>
                  </a:lnTo>
                  <a:lnTo>
                    <a:pt x="303020" y="18982"/>
                  </a:lnTo>
                  <a:lnTo>
                    <a:pt x="316090" y="21487"/>
                  </a:lnTo>
                  <a:lnTo>
                    <a:pt x="325343" y="26904"/>
                  </a:lnTo>
                  <a:lnTo>
                    <a:pt x="344556" y="41322"/>
                  </a:lnTo>
                  <a:lnTo>
                    <a:pt x="354471" y="67736"/>
                  </a:lnTo>
                  <a:lnTo>
                    <a:pt x="356829" y="100451"/>
                  </a:lnTo>
                  <a:lnTo>
                    <a:pt x="357140" y="135774"/>
                  </a:lnTo>
                  <a:lnTo>
                    <a:pt x="357975" y="170647"/>
                  </a:lnTo>
                  <a:lnTo>
                    <a:pt x="363668" y="202111"/>
                  </a:lnTo>
                  <a:lnTo>
                    <a:pt x="364928" y="216594"/>
                  </a:lnTo>
                  <a:lnTo>
                    <a:pt x="370456" y="244270"/>
                  </a:lnTo>
                  <a:lnTo>
                    <a:pt x="371385" y="275913"/>
                  </a:lnTo>
                  <a:lnTo>
                    <a:pt x="371467" y="310908"/>
                  </a:lnTo>
                  <a:lnTo>
                    <a:pt x="371474" y="346563"/>
                  </a:lnTo>
                  <a:lnTo>
                    <a:pt x="371475" y="382276"/>
                  </a:lnTo>
                  <a:lnTo>
                    <a:pt x="371475" y="415767"/>
                  </a:lnTo>
                  <a:lnTo>
                    <a:pt x="371475" y="449007"/>
                  </a:lnTo>
                  <a:lnTo>
                    <a:pt x="367682" y="453525"/>
                  </a:lnTo>
                  <a:lnTo>
                    <a:pt x="363704" y="455557"/>
                  </a:lnTo>
                  <a:lnTo>
                    <a:pt x="361532" y="456099"/>
                  </a:lnTo>
                  <a:lnTo>
                    <a:pt x="360083" y="457254"/>
                  </a:lnTo>
                  <a:lnTo>
                    <a:pt x="358474" y="460654"/>
                  </a:lnTo>
                  <a:lnTo>
                    <a:pt x="353526" y="464811"/>
                  </a:lnTo>
                  <a:lnTo>
                    <a:pt x="344999" y="470155"/>
                  </a:lnTo>
                  <a:lnTo>
                    <a:pt x="337611" y="472004"/>
                  </a:lnTo>
                  <a:lnTo>
                    <a:pt x="330837" y="476303"/>
                  </a:lnTo>
                  <a:lnTo>
                    <a:pt x="321437" y="478157"/>
                  </a:lnTo>
                  <a:lnTo>
                    <a:pt x="287999" y="478609"/>
                  </a:lnTo>
                  <a:lnTo>
                    <a:pt x="254066" y="478614"/>
                  </a:lnTo>
                  <a:lnTo>
                    <a:pt x="231064" y="477820"/>
                  </a:lnTo>
                  <a:lnTo>
                    <a:pt x="195349" y="466757"/>
                  </a:lnTo>
                  <a:lnTo>
                    <a:pt x="164171" y="458814"/>
                  </a:lnTo>
                  <a:lnTo>
                    <a:pt x="149979" y="455550"/>
                  </a:lnTo>
                  <a:lnTo>
                    <a:pt x="135719" y="451672"/>
                  </a:lnTo>
                  <a:lnTo>
                    <a:pt x="126994" y="449971"/>
                  </a:lnTo>
                  <a:lnTo>
                    <a:pt x="116826" y="445345"/>
                  </a:lnTo>
                  <a:lnTo>
                    <a:pt x="94955" y="439425"/>
                  </a:lnTo>
                  <a:lnTo>
                    <a:pt x="79169" y="430581"/>
                  </a:lnTo>
                  <a:lnTo>
                    <a:pt x="44363" y="421561"/>
                  </a:lnTo>
                  <a:lnTo>
                    <a:pt x="35718" y="42860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80" name="SMARTInkShape-2549"/>
          <p:cNvSpPr/>
          <p:nvPr/>
        </p:nvSpPr>
        <p:spPr>
          <a:xfrm>
            <a:off x="2707481" y="292894"/>
            <a:ext cx="321470" cy="542926"/>
          </a:xfrm>
          <a:custGeom>
            <a:avLst/>
            <a:gdLst/>
            <a:ahLst/>
            <a:cxnLst/>
            <a:rect l="0" t="0" r="0" b="0"/>
            <a:pathLst>
              <a:path w="321470" h="542926">
                <a:moveTo>
                  <a:pt x="7144" y="535781"/>
                </a:moveTo>
                <a:lnTo>
                  <a:pt x="7144" y="539573"/>
                </a:lnTo>
                <a:lnTo>
                  <a:pt x="6350" y="540690"/>
                </a:lnTo>
                <a:lnTo>
                  <a:pt x="5027" y="541435"/>
                </a:lnTo>
                <a:lnTo>
                  <a:pt x="0" y="542925"/>
                </a:lnTo>
                <a:lnTo>
                  <a:pt x="0" y="536774"/>
                </a:lnTo>
                <a:lnTo>
                  <a:pt x="794" y="536443"/>
                </a:lnTo>
                <a:lnTo>
                  <a:pt x="6151" y="535868"/>
                </a:lnTo>
                <a:lnTo>
                  <a:pt x="6703" y="533703"/>
                </a:lnTo>
                <a:lnTo>
                  <a:pt x="7143" y="511645"/>
                </a:lnTo>
                <a:lnTo>
                  <a:pt x="7937" y="510166"/>
                </a:lnTo>
                <a:lnTo>
                  <a:pt x="9261" y="509179"/>
                </a:lnTo>
                <a:lnTo>
                  <a:pt x="10936" y="508521"/>
                </a:lnTo>
                <a:lnTo>
                  <a:pt x="12053" y="506495"/>
                </a:lnTo>
                <a:lnTo>
                  <a:pt x="14420" y="496853"/>
                </a:lnTo>
                <a:lnTo>
                  <a:pt x="26606" y="473068"/>
                </a:lnTo>
                <a:lnTo>
                  <a:pt x="27262" y="470160"/>
                </a:lnTo>
                <a:lnTo>
                  <a:pt x="39711" y="449568"/>
                </a:lnTo>
                <a:lnTo>
                  <a:pt x="52621" y="416690"/>
                </a:lnTo>
                <a:lnTo>
                  <a:pt x="69070" y="384173"/>
                </a:lnTo>
                <a:lnTo>
                  <a:pt x="88107" y="352130"/>
                </a:lnTo>
                <a:lnTo>
                  <a:pt x="111257" y="319070"/>
                </a:lnTo>
                <a:lnTo>
                  <a:pt x="131058" y="284807"/>
                </a:lnTo>
                <a:lnTo>
                  <a:pt x="144955" y="253699"/>
                </a:lnTo>
                <a:lnTo>
                  <a:pt x="164894" y="223115"/>
                </a:lnTo>
                <a:lnTo>
                  <a:pt x="176651" y="205543"/>
                </a:lnTo>
                <a:lnTo>
                  <a:pt x="187279" y="187372"/>
                </a:lnTo>
                <a:lnTo>
                  <a:pt x="208959" y="157231"/>
                </a:lnTo>
                <a:lnTo>
                  <a:pt x="234081" y="121587"/>
                </a:lnTo>
                <a:lnTo>
                  <a:pt x="256108" y="88114"/>
                </a:lnTo>
                <a:lnTo>
                  <a:pt x="278472" y="55661"/>
                </a:lnTo>
                <a:lnTo>
                  <a:pt x="290765" y="36215"/>
                </a:lnTo>
                <a:lnTo>
                  <a:pt x="292742" y="31177"/>
                </a:lnTo>
                <a:lnTo>
                  <a:pt x="312940" y="8557"/>
                </a:lnTo>
                <a:lnTo>
                  <a:pt x="315826" y="7772"/>
                </a:lnTo>
                <a:lnTo>
                  <a:pt x="320354" y="7268"/>
                </a:lnTo>
                <a:lnTo>
                  <a:pt x="320726" y="6432"/>
                </a:lnTo>
                <a:lnTo>
                  <a:pt x="321469" y="0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83" name="SMARTInkShape-Group1120"/>
          <p:cNvGrpSpPr/>
          <p:nvPr/>
        </p:nvGrpSpPr>
        <p:grpSpPr>
          <a:xfrm>
            <a:off x="2564606" y="828675"/>
            <a:ext cx="135733" cy="314326"/>
            <a:chOff x="2564606" y="828675"/>
            <a:chExt cx="135733" cy="314326"/>
          </a:xfrm>
        </p:grpSpPr>
        <p:sp>
          <p:nvSpPr>
            <p:cNvPr id="481" name="SMARTInkShape-2550"/>
            <p:cNvSpPr/>
            <p:nvPr/>
          </p:nvSpPr>
          <p:spPr>
            <a:xfrm>
              <a:off x="2686050" y="842963"/>
              <a:ext cx="13626" cy="263988"/>
            </a:xfrm>
            <a:custGeom>
              <a:avLst/>
              <a:gdLst/>
              <a:ahLst/>
              <a:cxnLst/>
              <a:rect l="0" t="0" r="0" b="0"/>
              <a:pathLst>
                <a:path w="13626" h="263988">
                  <a:moveTo>
                    <a:pt x="0" y="0"/>
                  </a:moveTo>
                  <a:lnTo>
                    <a:pt x="0" y="7056"/>
                  </a:lnTo>
                  <a:lnTo>
                    <a:pt x="6151" y="13286"/>
                  </a:lnTo>
                  <a:lnTo>
                    <a:pt x="6850" y="17783"/>
                  </a:lnTo>
                  <a:lnTo>
                    <a:pt x="7141" y="51694"/>
                  </a:lnTo>
                  <a:lnTo>
                    <a:pt x="7936" y="60281"/>
                  </a:lnTo>
                  <a:lnTo>
                    <a:pt x="13625" y="88172"/>
                  </a:lnTo>
                  <a:lnTo>
                    <a:pt x="13297" y="102413"/>
                  </a:lnTo>
                  <a:lnTo>
                    <a:pt x="7574" y="137849"/>
                  </a:lnTo>
                  <a:lnTo>
                    <a:pt x="7182" y="171008"/>
                  </a:lnTo>
                  <a:lnTo>
                    <a:pt x="7146" y="204761"/>
                  </a:lnTo>
                  <a:lnTo>
                    <a:pt x="7144" y="239761"/>
                  </a:lnTo>
                  <a:lnTo>
                    <a:pt x="7144" y="244937"/>
                  </a:lnTo>
                  <a:lnTo>
                    <a:pt x="5027" y="249884"/>
                  </a:lnTo>
                  <a:lnTo>
                    <a:pt x="993" y="255734"/>
                  </a:lnTo>
                  <a:lnTo>
                    <a:pt x="26" y="263987"/>
                  </a:lnTo>
                  <a:lnTo>
                    <a:pt x="0" y="2571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SMARTInkShape-2551"/>
            <p:cNvSpPr/>
            <p:nvPr/>
          </p:nvSpPr>
          <p:spPr>
            <a:xfrm>
              <a:off x="2564606" y="828675"/>
              <a:ext cx="135733" cy="314326"/>
            </a:xfrm>
            <a:custGeom>
              <a:avLst/>
              <a:gdLst/>
              <a:ahLst/>
              <a:cxnLst/>
              <a:rect l="0" t="0" r="0" b="0"/>
              <a:pathLst>
                <a:path w="135733" h="314326">
                  <a:moveTo>
                    <a:pt x="135732" y="0"/>
                  </a:moveTo>
                  <a:lnTo>
                    <a:pt x="128675" y="0"/>
                  </a:lnTo>
                  <a:lnTo>
                    <a:pt x="117948" y="10642"/>
                  </a:lnTo>
                  <a:lnTo>
                    <a:pt x="115921" y="14784"/>
                  </a:lnTo>
                  <a:lnTo>
                    <a:pt x="115381" y="17000"/>
                  </a:lnTo>
                  <a:lnTo>
                    <a:pt x="110828" y="23911"/>
                  </a:lnTo>
                  <a:lnTo>
                    <a:pt x="94393" y="40487"/>
                  </a:lnTo>
                  <a:lnTo>
                    <a:pt x="86667" y="45246"/>
                  </a:lnTo>
                  <a:lnTo>
                    <a:pt x="83972" y="48420"/>
                  </a:lnTo>
                  <a:lnTo>
                    <a:pt x="78591" y="59679"/>
                  </a:lnTo>
                  <a:lnTo>
                    <a:pt x="47694" y="94930"/>
                  </a:lnTo>
                  <a:lnTo>
                    <a:pt x="38908" y="104712"/>
                  </a:lnTo>
                  <a:lnTo>
                    <a:pt x="34232" y="114288"/>
                  </a:lnTo>
                  <a:lnTo>
                    <a:pt x="29693" y="120030"/>
                  </a:lnTo>
                  <a:lnTo>
                    <a:pt x="28002" y="126868"/>
                  </a:lnTo>
                  <a:lnTo>
                    <a:pt x="22454" y="134407"/>
                  </a:lnTo>
                  <a:lnTo>
                    <a:pt x="20840" y="141173"/>
                  </a:lnTo>
                  <a:lnTo>
                    <a:pt x="15307" y="148697"/>
                  </a:lnTo>
                  <a:lnTo>
                    <a:pt x="14489" y="155461"/>
                  </a:lnTo>
                  <a:lnTo>
                    <a:pt x="14377" y="159846"/>
                  </a:lnTo>
                  <a:lnTo>
                    <a:pt x="13554" y="161333"/>
                  </a:lnTo>
                  <a:lnTo>
                    <a:pt x="12211" y="162324"/>
                  </a:lnTo>
                  <a:lnTo>
                    <a:pt x="10522" y="162985"/>
                  </a:lnTo>
                  <a:lnTo>
                    <a:pt x="9396" y="164219"/>
                  </a:lnTo>
                  <a:lnTo>
                    <a:pt x="8145" y="167707"/>
                  </a:lnTo>
                  <a:lnTo>
                    <a:pt x="7152" y="182270"/>
                  </a:lnTo>
                  <a:lnTo>
                    <a:pt x="6355" y="183426"/>
                  </a:lnTo>
                  <a:lnTo>
                    <a:pt x="5031" y="184196"/>
                  </a:lnTo>
                  <a:lnTo>
                    <a:pt x="1" y="185737"/>
                  </a:lnTo>
                  <a:lnTo>
                    <a:pt x="0" y="191888"/>
                  </a:lnTo>
                  <a:lnTo>
                    <a:pt x="794" y="192219"/>
                  </a:lnTo>
                  <a:lnTo>
                    <a:pt x="6850" y="192855"/>
                  </a:lnTo>
                  <a:lnTo>
                    <a:pt x="7057" y="196666"/>
                  </a:lnTo>
                  <a:lnTo>
                    <a:pt x="7880" y="197786"/>
                  </a:lnTo>
                  <a:lnTo>
                    <a:pt x="10911" y="199030"/>
                  </a:lnTo>
                  <a:lnTo>
                    <a:pt x="12036" y="200155"/>
                  </a:lnTo>
                  <a:lnTo>
                    <a:pt x="13287" y="203522"/>
                  </a:lnTo>
                  <a:lnTo>
                    <a:pt x="14414" y="204738"/>
                  </a:lnTo>
                  <a:lnTo>
                    <a:pt x="17784" y="206088"/>
                  </a:lnTo>
                  <a:lnTo>
                    <a:pt x="19000" y="207242"/>
                  </a:lnTo>
                  <a:lnTo>
                    <a:pt x="20351" y="210641"/>
                  </a:lnTo>
                  <a:lnTo>
                    <a:pt x="21505" y="211865"/>
                  </a:lnTo>
                  <a:lnTo>
                    <a:pt x="28644" y="214891"/>
                  </a:lnTo>
                  <a:lnTo>
                    <a:pt x="48624" y="234367"/>
                  </a:lnTo>
                  <a:lnTo>
                    <a:pt x="59828" y="251717"/>
                  </a:lnTo>
                  <a:lnTo>
                    <a:pt x="73231" y="261800"/>
                  </a:lnTo>
                  <a:lnTo>
                    <a:pt x="97512" y="291174"/>
                  </a:lnTo>
                  <a:lnTo>
                    <a:pt x="98901" y="295569"/>
                  </a:lnTo>
                  <a:lnTo>
                    <a:pt x="100066" y="297059"/>
                  </a:lnTo>
                  <a:lnTo>
                    <a:pt x="106833" y="299921"/>
                  </a:lnTo>
                  <a:lnTo>
                    <a:pt x="107061" y="303795"/>
                  </a:lnTo>
                  <a:lnTo>
                    <a:pt x="107886" y="304924"/>
                  </a:lnTo>
                  <a:lnTo>
                    <a:pt x="110921" y="306178"/>
                  </a:lnTo>
                  <a:lnTo>
                    <a:pt x="112047" y="307306"/>
                  </a:lnTo>
                  <a:lnTo>
                    <a:pt x="114300" y="3143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84" name="SMARTInkShape-2552"/>
          <p:cNvSpPr/>
          <p:nvPr/>
        </p:nvSpPr>
        <p:spPr>
          <a:xfrm>
            <a:off x="2678906" y="465457"/>
            <a:ext cx="107158" cy="298925"/>
          </a:xfrm>
          <a:custGeom>
            <a:avLst/>
            <a:gdLst/>
            <a:ahLst/>
            <a:cxnLst/>
            <a:rect l="0" t="0" r="0" b="0"/>
            <a:pathLst>
              <a:path w="107158" h="298925">
                <a:moveTo>
                  <a:pt x="107157" y="27462"/>
                </a:moveTo>
                <a:lnTo>
                  <a:pt x="103364" y="27462"/>
                </a:lnTo>
                <a:lnTo>
                  <a:pt x="102247" y="26668"/>
                </a:lnTo>
                <a:lnTo>
                  <a:pt x="101502" y="25345"/>
                </a:lnTo>
                <a:lnTo>
                  <a:pt x="101006" y="23669"/>
                </a:lnTo>
                <a:lnTo>
                  <a:pt x="94489" y="12988"/>
                </a:lnTo>
                <a:lnTo>
                  <a:pt x="93949" y="10669"/>
                </a:lnTo>
                <a:lnTo>
                  <a:pt x="92795" y="9123"/>
                </a:lnTo>
                <a:lnTo>
                  <a:pt x="91232" y="8092"/>
                </a:lnTo>
                <a:lnTo>
                  <a:pt x="89397" y="7405"/>
                </a:lnTo>
                <a:lnTo>
                  <a:pt x="88173" y="6153"/>
                </a:lnTo>
                <a:lnTo>
                  <a:pt x="86813" y="2645"/>
                </a:lnTo>
                <a:lnTo>
                  <a:pt x="85657" y="1393"/>
                </a:lnTo>
                <a:lnTo>
                  <a:pt x="82255" y="0"/>
                </a:lnTo>
                <a:lnTo>
                  <a:pt x="81031" y="423"/>
                </a:lnTo>
                <a:lnTo>
                  <a:pt x="80214" y="1498"/>
                </a:lnTo>
                <a:lnTo>
                  <a:pt x="78904" y="5135"/>
                </a:lnTo>
                <a:lnTo>
                  <a:pt x="77852" y="12351"/>
                </a:lnTo>
                <a:lnTo>
                  <a:pt x="64112" y="46213"/>
                </a:lnTo>
                <a:lnTo>
                  <a:pt x="54733" y="76939"/>
                </a:lnTo>
                <a:lnTo>
                  <a:pt x="45237" y="111642"/>
                </a:lnTo>
                <a:lnTo>
                  <a:pt x="35717" y="146954"/>
                </a:lnTo>
                <a:lnTo>
                  <a:pt x="26194" y="180887"/>
                </a:lnTo>
                <a:lnTo>
                  <a:pt x="19050" y="208741"/>
                </a:lnTo>
                <a:lnTo>
                  <a:pt x="9525" y="241687"/>
                </a:lnTo>
                <a:lnTo>
                  <a:pt x="941" y="276313"/>
                </a:lnTo>
                <a:lnTo>
                  <a:pt x="0" y="298924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5" name="SMARTInkShape-2553"/>
          <p:cNvSpPr/>
          <p:nvPr/>
        </p:nvSpPr>
        <p:spPr>
          <a:xfrm>
            <a:off x="4136231" y="635794"/>
            <a:ext cx="14289" cy="207170"/>
          </a:xfrm>
          <a:custGeom>
            <a:avLst/>
            <a:gdLst/>
            <a:ahLst/>
            <a:cxnLst/>
            <a:rect l="0" t="0" r="0" b="0"/>
            <a:pathLst>
              <a:path w="14289" h="207170">
                <a:moveTo>
                  <a:pt x="14288" y="0"/>
                </a:moveTo>
                <a:lnTo>
                  <a:pt x="14288" y="34191"/>
                </a:lnTo>
                <a:lnTo>
                  <a:pt x="14288" y="69182"/>
                </a:lnTo>
                <a:lnTo>
                  <a:pt x="13494" y="88131"/>
                </a:lnTo>
                <a:lnTo>
                  <a:pt x="7806" y="116683"/>
                </a:lnTo>
                <a:lnTo>
                  <a:pt x="7202" y="150959"/>
                </a:lnTo>
                <a:lnTo>
                  <a:pt x="6368" y="170935"/>
                </a:lnTo>
                <a:lnTo>
                  <a:pt x="0" y="207169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6" name="SMARTInkShape-2554"/>
          <p:cNvSpPr/>
          <p:nvPr/>
        </p:nvSpPr>
        <p:spPr>
          <a:xfrm>
            <a:off x="4993480" y="550097"/>
            <a:ext cx="57151" cy="350017"/>
          </a:xfrm>
          <a:custGeom>
            <a:avLst/>
            <a:gdLst/>
            <a:ahLst/>
            <a:cxnLst/>
            <a:rect l="0" t="0" r="0" b="0"/>
            <a:pathLst>
              <a:path w="57151" h="350017">
                <a:moveTo>
                  <a:pt x="50008" y="14259"/>
                </a:moveTo>
                <a:lnTo>
                  <a:pt x="53800" y="14259"/>
                </a:lnTo>
                <a:lnTo>
                  <a:pt x="54917" y="13466"/>
                </a:lnTo>
                <a:lnTo>
                  <a:pt x="55662" y="12143"/>
                </a:lnTo>
                <a:lnTo>
                  <a:pt x="56955" y="6984"/>
                </a:lnTo>
                <a:lnTo>
                  <a:pt x="57150" y="0"/>
                </a:lnTo>
                <a:lnTo>
                  <a:pt x="57150" y="31756"/>
                </a:lnTo>
                <a:lnTo>
                  <a:pt x="57150" y="66431"/>
                </a:lnTo>
                <a:lnTo>
                  <a:pt x="57150" y="100269"/>
                </a:lnTo>
                <a:lnTo>
                  <a:pt x="56358" y="120706"/>
                </a:lnTo>
                <a:lnTo>
                  <a:pt x="51000" y="150995"/>
                </a:lnTo>
                <a:lnTo>
                  <a:pt x="44484" y="180187"/>
                </a:lnTo>
                <a:lnTo>
                  <a:pt x="42284" y="209588"/>
                </a:lnTo>
                <a:lnTo>
                  <a:pt x="32949" y="243182"/>
                </a:lnTo>
                <a:lnTo>
                  <a:pt x="23498" y="272966"/>
                </a:lnTo>
                <a:lnTo>
                  <a:pt x="19928" y="291203"/>
                </a:lnTo>
                <a:lnTo>
                  <a:pt x="10122" y="321369"/>
                </a:lnTo>
                <a:lnTo>
                  <a:pt x="7233" y="336589"/>
                </a:lnTo>
                <a:lnTo>
                  <a:pt x="0" y="350016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93" name="SMARTInkShape-Group1124"/>
          <p:cNvGrpSpPr/>
          <p:nvPr/>
        </p:nvGrpSpPr>
        <p:grpSpPr>
          <a:xfrm>
            <a:off x="6272213" y="185738"/>
            <a:ext cx="1092994" cy="398885"/>
            <a:chOff x="6272213" y="185738"/>
            <a:chExt cx="1092994" cy="398885"/>
          </a:xfrm>
        </p:grpSpPr>
        <p:sp>
          <p:nvSpPr>
            <p:cNvPr id="487" name="SMARTInkShape-2555"/>
            <p:cNvSpPr/>
            <p:nvPr/>
          </p:nvSpPr>
          <p:spPr>
            <a:xfrm>
              <a:off x="6272213" y="185738"/>
              <a:ext cx="14288" cy="339371"/>
            </a:xfrm>
            <a:custGeom>
              <a:avLst/>
              <a:gdLst/>
              <a:ahLst/>
              <a:cxnLst/>
              <a:rect l="0" t="0" r="0" b="0"/>
              <a:pathLst>
                <a:path w="14288" h="339371">
                  <a:moveTo>
                    <a:pt x="7142" y="0"/>
                  </a:moveTo>
                  <a:lnTo>
                    <a:pt x="6350" y="24835"/>
                  </a:lnTo>
                  <a:lnTo>
                    <a:pt x="992" y="51552"/>
                  </a:lnTo>
                  <a:lnTo>
                    <a:pt x="130" y="85928"/>
                  </a:lnTo>
                  <a:lnTo>
                    <a:pt x="17" y="121470"/>
                  </a:lnTo>
                  <a:lnTo>
                    <a:pt x="3" y="152140"/>
                  </a:lnTo>
                  <a:lnTo>
                    <a:pt x="0" y="184745"/>
                  </a:lnTo>
                  <a:lnTo>
                    <a:pt x="0" y="214116"/>
                  </a:lnTo>
                  <a:lnTo>
                    <a:pt x="0" y="242848"/>
                  </a:lnTo>
                  <a:lnTo>
                    <a:pt x="0" y="277807"/>
                  </a:lnTo>
                  <a:lnTo>
                    <a:pt x="0" y="312022"/>
                  </a:lnTo>
                  <a:lnTo>
                    <a:pt x="793" y="318857"/>
                  </a:lnTo>
                  <a:lnTo>
                    <a:pt x="6150" y="333217"/>
                  </a:lnTo>
                  <a:lnTo>
                    <a:pt x="10641" y="338796"/>
                  </a:lnTo>
                  <a:lnTo>
                    <a:pt x="11857" y="339370"/>
                  </a:lnTo>
                  <a:lnTo>
                    <a:pt x="12667" y="338959"/>
                  </a:lnTo>
                  <a:lnTo>
                    <a:pt x="13967" y="336388"/>
                  </a:lnTo>
                  <a:lnTo>
                    <a:pt x="14287" y="32861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SMARTInkShape-2556"/>
            <p:cNvSpPr/>
            <p:nvPr/>
          </p:nvSpPr>
          <p:spPr>
            <a:xfrm>
              <a:off x="6388144" y="214858"/>
              <a:ext cx="119712" cy="263612"/>
            </a:xfrm>
            <a:custGeom>
              <a:avLst/>
              <a:gdLst/>
              <a:ahLst/>
              <a:cxnLst/>
              <a:rect l="0" t="0" r="0" b="0"/>
              <a:pathLst>
                <a:path w="119712" h="263612">
                  <a:moveTo>
                    <a:pt x="19801" y="6598"/>
                  </a:moveTo>
                  <a:lnTo>
                    <a:pt x="19006" y="31434"/>
                  </a:lnTo>
                  <a:lnTo>
                    <a:pt x="12524" y="65573"/>
                  </a:lnTo>
                  <a:lnTo>
                    <a:pt x="7132" y="100298"/>
                  </a:lnTo>
                  <a:lnTo>
                    <a:pt x="3876" y="128288"/>
                  </a:lnTo>
                  <a:lnTo>
                    <a:pt x="0" y="156690"/>
                  </a:lnTo>
                  <a:lnTo>
                    <a:pt x="969" y="185214"/>
                  </a:lnTo>
                  <a:lnTo>
                    <a:pt x="4615" y="215712"/>
                  </a:lnTo>
                  <a:lnTo>
                    <a:pt x="7511" y="241971"/>
                  </a:lnTo>
                  <a:lnTo>
                    <a:pt x="9226" y="246857"/>
                  </a:lnTo>
                  <a:lnTo>
                    <a:pt x="15364" y="254403"/>
                  </a:lnTo>
                  <a:lnTo>
                    <a:pt x="22591" y="259609"/>
                  </a:lnTo>
                  <a:lnTo>
                    <a:pt x="31122" y="262539"/>
                  </a:lnTo>
                  <a:lnTo>
                    <a:pt x="47328" y="263611"/>
                  </a:lnTo>
                  <a:lnTo>
                    <a:pt x="56111" y="259468"/>
                  </a:lnTo>
                  <a:lnTo>
                    <a:pt x="70893" y="247665"/>
                  </a:lnTo>
                  <a:lnTo>
                    <a:pt x="96304" y="212980"/>
                  </a:lnTo>
                  <a:lnTo>
                    <a:pt x="106585" y="192103"/>
                  </a:lnTo>
                  <a:lnTo>
                    <a:pt x="113984" y="156586"/>
                  </a:lnTo>
                  <a:lnTo>
                    <a:pt x="119045" y="120894"/>
                  </a:lnTo>
                  <a:lnTo>
                    <a:pt x="119711" y="85179"/>
                  </a:lnTo>
                  <a:lnTo>
                    <a:pt x="118998" y="57398"/>
                  </a:lnTo>
                  <a:lnTo>
                    <a:pt x="109866" y="30829"/>
                  </a:lnTo>
                  <a:lnTo>
                    <a:pt x="89813" y="5665"/>
                  </a:lnTo>
                  <a:lnTo>
                    <a:pt x="82402" y="2215"/>
                  </a:lnTo>
                  <a:lnTo>
                    <a:pt x="64709" y="0"/>
                  </a:lnTo>
                  <a:lnTo>
                    <a:pt x="57487" y="1813"/>
                  </a:lnTo>
                  <a:lnTo>
                    <a:pt x="38962" y="12465"/>
                  </a:lnTo>
                  <a:lnTo>
                    <a:pt x="32814" y="20054"/>
                  </a:lnTo>
                  <a:lnTo>
                    <a:pt x="19945" y="50292"/>
                  </a:lnTo>
                  <a:lnTo>
                    <a:pt x="13616" y="70560"/>
                  </a:lnTo>
                  <a:lnTo>
                    <a:pt x="12656" y="9232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SMARTInkShape-2557"/>
            <p:cNvSpPr/>
            <p:nvPr/>
          </p:nvSpPr>
          <p:spPr>
            <a:xfrm>
              <a:off x="6608449" y="242888"/>
              <a:ext cx="140863" cy="264111"/>
            </a:xfrm>
            <a:custGeom>
              <a:avLst/>
              <a:gdLst/>
              <a:ahLst/>
              <a:cxnLst/>
              <a:rect l="0" t="0" r="0" b="0"/>
              <a:pathLst>
                <a:path w="140863" h="264111">
                  <a:moveTo>
                    <a:pt x="13807" y="0"/>
                  </a:moveTo>
                  <a:lnTo>
                    <a:pt x="13807" y="3792"/>
                  </a:lnTo>
                  <a:lnTo>
                    <a:pt x="6532" y="37814"/>
                  </a:lnTo>
                  <a:lnTo>
                    <a:pt x="1140" y="72321"/>
                  </a:lnTo>
                  <a:lnTo>
                    <a:pt x="0" y="100274"/>
                  </a:lnTo>
                  <a:lnTo>
                    <a:pt x="1779" y="128665"/>
                  </a:lnTo>
                  <a:lnTo>
                    <a:pt x="7332" y="157185"/>
                  </a:lnTo>
                  <a:lnTo>
                    <a:pt x="14006" y="185744"/>
                  </a:lnTo>
                  <a:lnTo>
                    <a:pt x="23127" y="212197"/>
                  </a:lnTo>
                  <a:lnTo>
                    <a:pt x="40141" y="243255"/>
                  </a:lnTo>
                  <a:lnTo>
                    <a:pt x="57167" y="256307"/>
                  </a:lnTo>
                  <a:lnTo>
                    <a:pt x="66416" y="260758"/>
                  </a:lnTo>
                  <a:lnTo>
                    <a:pt x="93891" y="264110"/>
                  </a:lnTo>
                  <a:lnTo>
                    <a:pt x="101787" y="263432"/>
                  </a:lnTo>
                  <a:lnTo>
                    <a:pt x="107943" y="260485"/>
                  </a:lnTo>
                  <a:lnTo>
                    <a:pt x="115871" y="250571"/>
                  </a:lnTo>
                  <a:lnTo>
                    <a:pt x="126369" y="218967"/>
                  </a:lnTo>
                  <a:lnTo>
                    <a:pt x="132267" y="203961"/>
                  </a:lnTo>
                  <a:lnTo>
                    <a:pt x="138650" y="171027"/>
                  </a:lnTo>
                  <a:lnTo>
                    <a:pt x="140862" y="137088"/>
                  </a:lnTo>
                  <a:lnTo>
                    <a:pt x="136594" y="101926"/>
                  </a:lnTo>
                  <a:lnTo>
                    <a:pt x="131724" y="68023"/>
                  </a:lnTo>
                  <a:lnTo>
                    <a:pt x="120812" y="36837"/>
                  </a:lnTo>
                  <a:lnTo>
                    <a:pt x="111659" y="21762"/>
                  </a:lnTo>
                  <a:lnTo>
                    <a:pt x="98135" y="6239"/>
                  </a:lnTo>
                  <a:lnTo>
                    <a:pt x="90710" y="2772"/>
                  </a:lnTo>
                  <a:lnTo>
                    <a:pt x="76800" y="547"/>
                  </a:lnTo>
                  <a:lnTo>
                    <a:pt x="71437" y="2360"/>
                  </a:lnTo>
                  <a:lnTo>
                    <a:pt x="68895" y="3954"/>
                  </a:lnTo>
                  <a:lnTo>
                    <a:pt x="61527" y="13783"/>
                  </a:lnTo>
                  <a:lnTo>
                    <a:pt x="46154" y="46308"/>
                  </a:lnTo>
                  <a:lnTo>
                    <a:pt x="42382" y="571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0" name="SMARTInkShape-2558"/>
            <p:cNvSpPr/>
            <p:nvPr/>
          </p:nvSpPr>
          <p:spPr>
            <a:xfrm>
              <a:off x="6858000" y="378619"/>
              <a:ext cx="14289" cy="185738"/>
            </a:xfrm>
            <a:custGeom>
              <a:avLst/>
              <a:gdLst/>
              <a:ahLst/>
              <a:cxnLst/>
              <a:rect l="0" t="0" r="0" b="0"/>
              <a:pathLst>
                <a:path w="14289" h="185738">
                  <a:moveTo>
                    <a:pt x="0" y="0"/>
                  </a:moveTo>
                  <a:lnTo>
                    <a:pt x="794" y="11406"/>
                  </a:lnTo>
                  <a:lnTo>
                    <a:pt x="5655" y="31063"/>
                  </a:lnTo>
                  <a:lnTo>
                    <a:pt x="6948" y="64621"/>
                  </a:lnTo>
                  <a:lnTo>
                    <a:pt x="10910" y="100055"/>
                  </a:lnTo>
                  <a:lnTo>
                    <a:pt x="13843" y="133620"/>
                  </a:lnTo>
                  <a:lnTo>
                    <a:pt x="14262" y="168945"/>
                  </a:lnTo>
                  <a:lnTo>
                    <a:pt x="14288" y="18573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1" name="SMARTInkShape-2559"/>
            <p:cNvSpPr/>
            <p:nvPr/>
          </p:nvSpPr>
          <p:spPr>
            <a:xfrm>
              <a:off x="6916267" y="364331"/>
              <a:ext cx="156047" cy="192883"/>
            </a:xfrm>
            <a:custGeom>
              <a:avLst/>
              <a:gdLst/>
              <a:ahLst/>
              <a:cxnLst/>
              <a:rect l="0" t="0" r="0" b="0"/>
              <a:pathLst>
                <a:path w="156047" h="192883">
                  <a:moveTo>
                    <a:pt x="48889" y="0"/>
                  </a:moveTo>
                  <a:lnTo>
                    <a:pt x="43186" y="6497"/>
                  </a:lnTo>
                  <a:lnTo>
                    <a:pt x="27403" y="38077"/>
                  </a:lnTo>
                  <a:lnTo>
                    <a:pt x="15545" y="70954"/>
                  </a:lnTo>
                  <a:lnTo>
                    <a:pt x="8142" y="92303"/>
                  </a:lnTo>
                  <a:lnTo>
                    <a:pt x="4537" y="106989"/>
                  </a:lnTo>
                  <a:lnTo>
                    <a:pt x="0" y="122381"/>
                  </a:lnTo>
                  <a:lnTo>
                    <a:pt x="421" y="125244"/>
                  </a:lnTo>
                  <a:lnTo>
                    <a:pt x="6224" y="139616"/>
                  </a:lnTo>
                  <a:lnTo>
                    <a:pt x="7745" y="140702"/>
                  </a:lnTo>
                  <a:lnTo>
                    <a:pt x="11554" y="142703"/>
                  </a:lnTo>
                  <a:lnTo>
                    <a:pt x="26588" y="152691"/>
                  </a:lnTo>
                  <a:lnTo>
                    <a:pt x="61828" y="163197"/>
                  </a:lnTo>
                  <a:lnTo>
                    <a:pt x="79256" y="169791"/>
                  </a:lnTo>
                  <a:lnTo>
                    <a:pt x="97534" y="181070"/>
                  </a:lnTo>
                  <a:lnTo>
                    <a:pt x="129460" y="191767"/>
                  </a:lnTo>
                  <a:lnTo>
                    <a:pt x="156046" y="1928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SMARTInkShape-2560"/>
            <p:cNvSpPr/>
            <p:nvPr/>
          </p:nvSpPr>
          <p:spPr>
            <a:xfrm>
              <a:off x="7136606" y="365874"/>
              <a:ext cx="228601" cy="218749"/>
            </a:xfrm>
            <a:custGeom>
              <a:avLst/>
              <a:gdLst/>
              <a:ahLst/>
              <a:cxnLst/>
              <a:rect l="0" t="0" r="0" b="0"/>
              <a:pathLst>
                <a:path w="228601" h="218749">
                  <a:moveTo>
                    <a:pt x="0" y="27032"/>
                  </a:moveTo>
                  <a:lnTo>
                    <a:pt x="3793" y="27032"/>
                  </a:lnTo>
                  <a:lnTo>
                    <a:pt x="4910" y="27826"/>
                  </a:lnTo>
                  <a:lnTo>
                    <a:pt x="5655" y="29149"/>
                  </a:lnTo>
                  <a:lnTo>
                    <a:pt x="6849" y="36975"/>
                  </a:lnTo>
                  <a:lnTo>
                    <a:pt x="9222" y="58406"/>
                  </a:lnTo>
                  <a:lnTo>
                    <a:pt x="13621" y="91695"/>
                  </a:lnTo>
                  <a:lnTo>
                    <a:pt x="14156" y="122090"/>
                  </a:lnTo>
                  <a:lnTo>
                    <a:pt x="14262" y="154641"/>
                  </a:lnTo>
                  <a:lnTo>
                    <a:pt x="14285" y="189093"/>
                  </a:lnTo>
                  <a:lnTo>
                    <a:pt x="14288" y="218748"/>
                  </a:lnTo>
                  <a:lnTo>
                    <a:pt x="14288" y="186988"/>
                  </a:lnTo>
                  <a:lnTo>
                    <a:pt x="14288" y="154290"/>
                  </a:lnTo>
                  <a:lnTo>
                    <a:pt x="18081" y="121049"/>
                  </a:lnTo>
                  <a:lnTo>
                    <a:pt x="20990" y="86450"/>
                  </a:lnTo>
                  <a:lnTo>
                    <a:pt x="20442" y="75665"/>
                  </a:lnTo>
                  <a:lnTo>
                    <a:pt x="14305" y="42229"/>
                  </a:lnTo>
                  <a:lnTo>
                    <a:pt x="14296" y="41724"/>
                  </a:lnTo>
                  <a:lnTo>
                    <a:pt x="20439" y="41355"/>
                  </a:lnTo>
                  <a:lnTo>
                    <a:pt x="24931" y="45123"/>
                  </a:lnTo>
                  <a:lnTo>
                    <a:pt x="26955" y="49095"/>
                  </a:lnTo>
                  <a:lnTo>
                    <a:pt x="27495" y="51266"/>
                  </a:lnTo>
                  <a:lnTo>
                    <a:pt x="32047" y="58113"/>
                  </a:lnTo>
                  <a:lnTo>
                    <a:pt x="61735" y="82597"/>
                  </a:lnTo>
                  <a:lnTo>
                    <a:pt x="73796" y="99858"/>
                  </a:lnTo>
                  <a:lnTo>
                    <a:pt x="80688" y="103056"/>
                  </a:lnTo>
                  <a:lnTo>
                    <a:pt x="105891" y="105464"/>
                  </a:lnTo>
                  <a:lnTo>
                    <a:pt x="112679" y="103430"/>
                  </a:lnTo>
                  <a:lnTo>
                    <a:pt x="123505" y="95657"/>
                  </a:lnTo>
                  <a:lnTo>
                    <a:pt x="151867" y="66416"/>
                  </a:lnTo>
                  <a:lnTo>
                    <a:pt x="173723" y="32430"/>
                  </a:lnTo>
                  <a:lnTo>
                    <a:pt x="183412" y="18489"/>
                  </a:lnTo>
                  <a:lnTo>
                    <a:pt x="204061" y="1928"/>
                  </a:lnTo>
                  <a:lnTo>
                    <a:pt x="209227" y="0"/>
                  </a:lnTo>
                  <a:lnTo>
                    <a:pt x="211716" y="279"/>
                  </a:lnTo>
                  <a:lnTo>
                    <a:pt x="220017" y="4743"/>
                  </a:lnTo>
                  <a:lnTo>
                    <a:pt x="221172" y="16838"/>
                  </a:lnTo>
                  <a:lnTo>
                    <a:pt x="221440" y="50680"/>
                  </a:lnTo>
                  <a:lnTo>
                    <a:pt x="221453" y="81269"/>
                  </a:lnTo>
                  <a:lnTo>
                    <a:pt x="221456" y="112182"/>
                  </a:lnTo>
                  <a:lnTo>
                    <a:pt x="221457" y="141219"/>
                  </a:lnTo>
                  <a:lnTo>
                    <a:pt x="221457" y="158508"/>
                  </a:lnTo>
                  <a:lnTo>
                    <a:pt x="228600" y="17705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94" name="SMARTInkShape-2561"/>
          <p:cNvSpPr/>
          <p:nvPr/>
        </p:nvSpPr>
        <p:spPr>
          <a:xfrm>
            <a:off x="1871663" y="607221"/>
            <a:ext cx="3921918" cy="107155"/>
          </a:xfrm>
          <a:custGeom>
            <a:avLst/>
            <a:gdLst/>
            <a:ahLst/>
            <a:cxnLst/>
            <a:rect l="0" t="0" r="0" b="0"/>
            <a:pathLst>
              <a:path w="3921918" h="107155">
                <a:moveTo>
                  <a:pt x="0" y="42860"/>
                </a:moveTo>
                <a:lnTo>
                  <a:pt x="0" y="36710"/>
                </a:lnTo>
                <a:lnTo>
                  <a:pt x="793" y="36379"/>
                </a:lnTo>
                <a:lnTo>
                  <a:pt x="12184" y="34981"/>
                </a:lnTo>
                <a:lnTo>
                  <a:pt x="20056" y="29573"/>
                </a:lnTo>
                <a:lnTo>
                  <a:pt x="26862" y="27977"/>
                </a:lnTo>
                <a:lnTo>
                  <a:pt x="34395" y="22448"/>
                </a:lnTo>
                <a:lnTo>
                  <a:pt x="41160" y="21630"/>
                </a:lnTo>
                <a:lnTo>
                  <a:pt x="55621" y="20653"/>
                </a:lnTo>
                <a:lnTo>
                  <a:pt x="72833" y="15281"/>
                </a:lnTo>
                <a:lnTo>
                  <a:pt x="104889" y="13509"/>
                </a:lnTo>
                <a:lnTo>
                  <a:pt x="126534" y="8137"/>
                </a:lnTo>
                <a:lnTo>
                  <a:pt x="160356" y="6406"/>
                </a:lnTo>
                <a:lnTo>
                  <a:pt x="194602" y="665"/>
                </a:lnTo>
                <a:lnTo>
                  <a:pt x="228561" y="37"/>
                </a:lnTo>
                <a:lnTo>
                  <a:pt x="261935" y="0"/>
                </a:lnTo>
                <a:lnTo>
                  <a:pt x="295274" y="6480"/>
                </a:lnTo>
                <a:lnTo>
                  <a:pt x="328759" y="11993"/>
                </a:lnTo>
                <a:lnTo>
                  <a:pt x="364282" y="14084"/>
                </a:lnTo>
                <a:lnTo>
                  <a:pt x="387399" y="16362"/>
                </a:lnTo>
                <a:lnTo>
                  <a:pt x="420902" y="20762"/>
                </a:lnTo>
                <a:lnTo>
                  <a:pt x="451077" y="21341"/>
                </a:lnTo>
                <a:lnTo>
                  <a:pt x="483792" y="23534"/>
                </a:lnTo>
                <a:lnTo>
                  <a:pt x="501591" y="27080"/>
                </a:lnTo>
                <a:lnTo>
                  <a:pt x="535188" y="29170"/>
                </a:lnTo>
                <a:lnTo>
                  <a:pt x="565375" y="34698"/>
                </a:lnTo>
                <a:lnTo>
                  <a:pt x="600209" y="41237"/>
                </a:lnTo>
                <a:lnTo>
                  <a:pt x="635811" y="47556"/>
                </a:lnTo>
                <a:lnTo>
                  <a:pt x="667722" y="53474"/>
                </a:lnTo>
                <a:lnTo>
                  <a:pt x="700528" y="56664"/>
                </a:lnTo>
                <a:lnTo>
                  <a:pt x="735864" y="61994"/>
                </a:lnTo>
                <a:lnTo>
                  <a:pt x="771532" y="63989"/>
                </a:lnTo>
                <a:lnTo>
                  <a:pt x="807244" y="64252"/>
                </a:lnTo>
                <a:lnTo>
                  <a:pt x="828675" y="66396"/>
                </a:lnTo>
                <a:lnTo>
                  <a:pt x="864393" y="70772"/>
                </a:lnTo>
                <a:lnTo>
                  <a:pt x="900112" y="71348"/>
                </a:lnTo>
                <a:lnTo>
                  <a:pt x="935831" y="77078"/>
                </a:lnTo>
                <a:lnTo>
                  <a:pt x="968198" y="78283"/>
                </a:lnTo>
                <a:lnTo>
                  <a:pt x="999463" y="79314"/>
                </a:lnTo>
                <a:lnTo>
                  <a:pt x="1030685" y="84222"/>
                </a:lnTo>
                <a:lnTo>
                  <a:pt x="1063399" y="85426"/>
                </a:lnTo>
                <a:lnTo>
                  <a:pt x="1092792" y="86458"/>
                </a:lnTo>
                <a:lnTo>
                  <a:pt x="1123645" y="91365"/>
                </a:lnTo>
                <a:lnTo>
                  <a:pt x="1156286" y="96362"/>
                </a:lnTo>
                <a:lnTo>
                  <a:pt x="1190574" y="99290"/>
                </a:lnTo>
                <a:lnTo>
                  <a:pt x="1221100" y="99868"/>
                </a:lnTo>
                <a:lnTo>
                  <a:pt x="1253853" y="99982"/>
                </a:lnTo>
                <a:lnTo>
                  <a:pt x="1281502" y="100002"/>
                </a:lnTo>
                <a:lnTo>
                  <a:pt x="1309803" y="100008"/>
                </a:lnTo>
                <a:lnTo>
                  <a:pt x="1338296" y="103802"/>
                </a:lnTo>
                <a:lnTo>
                  <a:pt x="1366847" y="106161"/>
                </a:lnTo>
                <a:lnTo>
                  <a:pt x="1395415" y="106860"/>
                </a:lnTo>
                <a:lnTo>
                  <a:pt x="1423988" y="107067"/>
                </a:lnTo>
                <a:lnTo>
                  <a:pt x="1456355" y="107128"/>
                </a:lnTo>
                <a:lnTo>
                  <a:pt x="1483496" y="107146"/>
                </a:lnTo>
                <a:lnTo>
                  <a:pt x="1514203" y="107152"/>
                </a:lnTo>
                <a:lnTo>
                  <a:pt x="1544645" y="107153"/>
                </a:lnTo>
                <a:lnTo>
                  <a:pt x="1573773" y="107154"/>
                </a:lnTo>
                <a:lnTo>
                  <a:pt x="1602512" y="107154"/>
                </a:lnTo>
                <a:lnTo>
                  <a:pt x="1634928" y="103362"/>
                </a:lnTo>
                <a:lnTo>
                  <a:pt x="1665875" y="101003"/>
                </a:lnTo>
                <a:lnTo>
                  <a:pt x="1698946" y="100305"/>
                </a:lnTo>
                <a:lnTo>
                  <a:pt x="1730088" y="100097"/>
                </a:lnTo>
                <a:lnTo>
                  <a:pt x="1763216" y="100036"/>
                </a:lnTo>
                <a:lnTo>
                  <a:pt x="1794374" y="100018"/>
                </a:lnTo>
                <a:lnTo>
                  <a:pt x="1827507" y="96220"/>
                </a:lnTo>
                <a:lnTo>
                  <a:pt x="1858667" y="93860"/>
                </a:lnTo>
                <a:lnTo>
                  <a:pt x="1891801" y="93161"/>
                </a:lnTo>
                <a:lnTo>
                  <a:pt x="1926753" y="92954"/>
                </a:lnTo>
                <a:lnTo>
                  <a:pt x="1962245" y="92892"/>
                </a:lnTo>
                <a:lnTo>
                  <a:pt x="1997897" y="92874"/>
                </a:lnTo>
                <a:lnTo>
                  <a:pt x="2029803" y="92869"/>
                </a:lnTo>
                <a:lnTo>
                  <a:pt x="2063158" y="92867"/>
                </a:lnTo>
                <a:lnTo>
                  <a:pt x="2098176" y="92867"/>
                </a:lnTo>
                <a:lnTo>
                  <a:pt x="2133687" y="92867"/>
                </a:lnTo>
                <a:lnTo>
                  <a:pt x="2169344" y="89074"/>
                </a:lnTo>
                <a:lnTo>
                  <a:pt x="2205045" y="86716"/>
                </a:lnTo>
                <a:lnTo>
                  <a:pt x="2240758" y="86017"/>
                </a:lnTo>
                <a:lnTo>
                  <a:pt x="2276475" y="82018"/>
                </a:lnTo>
                <a:lnTo>
                  <a:pt x="2312194" y="79598"/>
                </a:lnTo>
                <a:lnTo>
                  <a:pt x="2347912" y="78881"/>
                </a:lnTo>
                <a:lnTo>
                  <a:pt x="2383631" y="74876"/>
                </a:lnTo>
                <a:lnTo>
                  <a:pt x="2415557" y="72455"/>
                </a:lnTo>
                <a:lnTo>
                  <a:pt x="2448917" y="71737"/>
                </a:lnTo>
                <a:lnTo>
                  <a:pt x="2483937" y="67732"/>
                </a:lnTo>
                <a:lnTo>
                  <a:pt x="2519449" y="65311"/>
                </a:lnTo>
                <a:lnTo>
                  <a:pt x="2555107" y="64594"/>
                </a:lnTo>
                <a:lnTo>
                  <a:pt x="2590807" y="60589"/>
                </a:lnTo>
                <a:lnTo>
                  <a:pt x="2626521" y="58167"/>
                </a:lnTo>
                <a:lnTo>
                  <a:pt x="2662238" y="57450"/>
                </a:lnTo>
                <a:lnTo>
                  <a:pt x="2697956" y="53445"/>
                </a:lnTo>
                <a:lnTo>
                  <a:pt x="2729882" y="51024"/>
                </a:lnTo>
                <a:lnTo>
                  <a:pt x="2763242" y="50306"/>
                </a:lnTo>
                <a:lnTo>
                  <a:pt x="2798262" y="50093"/>
                </a:lnTo>
                <a:lnTo>
                  <a:pt x="2833774" y="50030"/>
                </a:lnTo>
                <a:lnTo>
                  <a:pt x="2869432" y="50012"/>
                </a:lnTo>
                <a:lnTo>
                  <a:pt x="2901340" y="50006"/>
                </a:lnTo>
                <a:lnTo>
                  <a:pt x="2930903" y="50005"/>
                </a:lnTo>
                <a:lnTo>
                  <a:pt x="2963562" y="50004"/>
                </a:lnTo>
                <a:lnTo>
                  <a:pt x="2994583" y="50004"/>
                </a:lnTo>
                <a:lnTo>
                  <a:pt x="3027674" y="50004"/>
                </a:lnTo>
                <a:lnTo>
                  <a:pt x="3058822" y="50004"/>
                </a:lnTo>
                <a:lnTo>
                  <a:pt x="3088160" y="50004"/>
                </a:lnTo>
                <a:lnTo>
                  <a:pt x="3116960" y="50004"/>
                </a:lnTo>
                <a:lnTo>
                  <a:pt x="3149395" y="50004"/>
                </a:lnTo>
                <a:lnTo>
                  <a:pt x="3180348" y="50004"/>
                </a:lnTo>
                <a:lnTo>
                  <a:pt x="3209628" y="50004"/>
                </a:lnTo>
                <a:lnTo>
                  <a:pt x="3238412" y="50004"/>
                </a:lnTo>
                <a:lnTo>
                  <a:pt x="3271673" y="50004"/>
                </a:lnTo>
                <a:lnTo>
                  <a:pt x="3298688" y="50004"/>
                </a:lnTo>
                <a:lnTo>
                  <a:pt x="3334144" y="50004"/>
                </a:lnTo>
                <a:lnTo>
                  <a:pt x="3364314" y="50004"/>
                </a:lnTo>
                <a:lnTo>
                  <a:pt x="3398907" y="50004"/>
                </a:lnTo>
                <a:lnTo>
                  <a:pt x="3434198" y="50004"/>
                </a:lnTo>
                <a:lnTo>
                  <a:pt x="3468126" y="50004"/>
                </a:lnTo>
                <a:lnTo>
                  <a:pt x="3499699" y="50004"/>
                </a:lnTo>
                <a:lnTo>
                  <a:pt x="3528866" y="50004"/>
                </a:lnTo>
                <a:lnTo>
                  <a:pt x="3557558" y="50004"/>
                </a:lnTo>
                <a:lnTo>
                  <a:pt x="3586156" y="45095"/>
                </a:lnTo>
                <a:lnTo>
                  <a:pt x="3614736" y="43302"/>
                </a:lnTo>
                <a:lnTo>
                  <a:pt x="3645546" y="42918"/>
                </a:lnTo>
                <a:lnTo>
                  <a:pt x="3679325" y="42868"/>
                </a:lnTo>
                <a:lnTo>
                  <a:pt x="3711976" y="36710"/>
                </a:lnTo>
                <a:lnTo>
                  <a:pt x="3746477" y="35775"/>
                </a:lnTo>
                <a:lnTo>
                  <a:pt x="3780090" y="35720"/>
                </a:lnTo>
                <a:lnTo>
                  <a:pt x="3812442" y="35717"/>
                </a:lnTo>
                <a:lnTo>
                  <a:pt x="3844829" y="35717"/>
                </a:lnTo>
                <a:lnTo>
                  <a:pt x="3852731" y="34923"/>
                </a:lnTo>
                <a:lnTo>
                  <a:pt x="3866388" y="30062"/>
                </a:lnTo>
                <a:lnTo>
                  <a:pt x="3888258" y="28660"/>
                </a:lnTo>
                <a:lnTo>
                  <a:pt x="3893200" y="30728"/>
                </a:lnTo>
                <a:lnTo>
                  <a:pt x="3898042" y="33499"/>
                </a:lnTo>
                <a:lnTo>
                  <a:pt x="3907618" y="35279"/>
                </a:lnTo>
                <a:lnTo>
                  <a:pt x="3921917" y="35717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5" name="SMARTInkShape-2562"/>
          <p:cNvSpPr/>
          <p:nvPr/>
        </p:nvSpPr>
        <p:spPr>
          <a:xfrm>
            <a:off x="6158407" y="600211"/>
            <a:ext cx="196263" cy="321204"/>
          </a:xfrm>
          <a:custGeom>
            <a:avLst/>
            <a:gdLst/>
            <a:ahLst/>
            <a:cxnLst/>
            <a:rect l="0" t="0" r="0" b="0"/>
            <a:pathLst>
              <a:path w="196263" h="321204">
                <a:moveTo>
                  <a:pt x="6648" y="71302"/>
                </a:moveTo>
                <a:lnTo>
                  <a:pt x="6648" y="88094"/>
                </a:lnTo>
                <a:lnTo>
                  <a:pt x="13352" y="121498"/>
                </a:lnTo>
                <a:lnTo>
                  <a:pt x="14529" y="150849"/>
                </a:lnTo>
                <a:lnTo>
                  <a:pt x="19936" y="185729"/>
                </a:lnTo>
                <a:lnTo>
                  <a:pt x="20805" y="221337"/>
                </a:lnTo>
                <a:lnTo>
                  <a:pt x="20919" y="256247"/>
                </a:lnTo>
                <a:lnTo>
                  <a:pt x="23050" y="279960"/>
                </a:lnTo>
                <a:lnTo>
                  <a:pt x="27950" y="313856"/>
                </a:lnTo>
                <a:lnTo>
                  <a:pt x="28078" y="321203"/>
                </a:lnTo>
                <a:lnTo>
                  <a:pt x="28080" y="317502"/>
                </a:lnTo>
                <a:lnTo>
                  <a:pt x="25964" y="313545"/>
                </a:lnTo>
                <a:lnTo>
                  <a:pt x="22377" y="307553"/>
                </a:lnTo>
                <a:lnTo>
                  <a:pt x="9741" y="275653"/>
                </a:lnTo>
                <a:lnTo>
                  <a:pt x="3264" y="242380"/>
                </a:lnTo>
                <a:lnTo>
                  <a:pt x="0" y="206984"/>
                </a:lnTo>
                <a:lnTo>
                  <a:pt x="364" y="171308"/>
                </a:lnTo>
                <a:lnTo>
                  <a:pt x="5665" y="135594"/>
                </a:lnTo>
                <a:lnTo>
                  <a:pt x="14291" y="99876"/>
                </a:lnTo>
                <a:lnTo>
                  <a:pt x="21649" y="69067"/>
                </a:lnTo>
                <a:lnTo>
                  <a:pt x="39527" y="33946"/>
                </a:lnTo>
                <a:lnTo>
                  <a:pt x="51833" y="13279"/>
                </a:lnTo>
                <a:lnTo>
                  <a:pt x="59019" y="5074"/>
                </a:lnTo>
                <a:lnTo>
                  <a:pt x="65908" y="2179"/>
                </a:lnTo>
                <a:lnTo>
                  <a:pt x="93468" y="0"/>
                </a:lnTo>
                <a:lnTo>
                  <a:pt x="96278" y="1542"/>
                </a:lnTo>
                <a:lnTo>
                  <a:pt x="101518" y="7489"/>
                </a:lnTo>
                <a:lnTo>
                  <a:pt x="104375" y="13307"/>
                </a:lnTo>
                <a:lnTo>
                  <a:pt x="105984" y="23162"/>
                </a:lnTo>
                <a:lnTo>
                  <a:pt x="105779" y="50263"/>
                </a:lnTo>
                <a:lnTo>
                  <a:pt x="96707" y="79595"/>
                </a:lnTo>
                <a:lnTo>
                  <a:pt x="81825" y="106454"/>
                </a:lnTo>
                <a:lnTo>
                  <a:pt x="52939" y="140002"/>
                </a:lnTo>
                <a:lnTo>
                  <a:pt x="50527" y="145809"/>
                </a:lnTo>
                <a:lnTo>
                  <a:pt x="50189" y="145579"/>
                </a:lnTo>
                <a:lnTo>
                  <a:pt x="49645" y="143300"/>
                </a:lnTo>
                <a:lnTo>
                  <a:pt x="54447" y="137147"/>
                </a:lnTo>
                <a:lnTo>
                  <a:pt x="60157" y="122169"/>
                </a:lnTo>
                <a:lnTo>
                  <a:pt x="66414" y="115605"/>
                </a:lnTo>
                <a:lnTo>
                  <a:pt x="97289" y="97580"/>
                </a:lnTo>
                <a:lnTo>
                  <a:pt x="111470" y="94169"/>
                </a:lnTo>
                <a:lnTo>
                  <a:pt x="140003" y="92859"/>
                </a:lnTo>
                <a:lnTo>
                  <a:pt x="149526" y="97022"/>
                </a:lnTo>
                <a:lnTo>
                  <a:pt x="176711" y="120171"/>
                </a:lnTo>
                <a:lnTo>
                  <a:pt x="181451" y="131121"/>
                </a:lnTo>
                <a:lnTo>
                  <a:pt x="190564" y="165894"/>
                </a:lnTo>
                <a:lnTo>
                  <a:pt x="196262" y="199322"/>
                </a:lnTo>
                <a:lnTo>
                  <a:pt x="192832" y="230586"/>
                </a:lnTo>
                <a:lnTo>
                  <a:pt x="191725" y="245056"/>
                </a:lnTo>
                <a:lnTo>
                  <a:pt x="186723" y="258604"/>
                </a:lnTo>
                <a:lnTo>
                  <a:pt x="165248" y="283937"/>
                </a:lnTo>
                <a:lnTo>
                  <a:pt x="154977" y="292261"/>
                </a:lnTo>
                <a:lnTo>
                  <a:pt x="146391" y="296506"/>
                </a:lnTo>
                <a:lnTo>
                  <a:pt x="113762" y="305357"/>
                </a:lnTo>
                <a:lnTo>
                  <a:pt x="80466" y="306946"/>
                </a:lnTo>
                <a:lnTo>
                  <a:pt x="73058" y="304885"/>
                </a:lnTo>
                <a:lnTo>
                  <a:pt x="65628" y="300886"/>
                </a:lnTo>
                <a:lnTo>
                  <a:pt x="56656" y="299902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6" name="SMARTInkShape-2563"/>
          <p:cNvSpPr/>
          <p:nvPr/>
        </p:nvSpPr>
        <p:spPr>
          <a:xfrm>
            <a:off x="5743575" y="628981"/>
            <a:ext cx="178460" cy="128110"/>
          </a:xfrm>
          <a:custGeom>
            <a:avLst/>
            <a:gdLst/>
            <a:ahLst/>
            <a:cxnLst/>
            <a:rect l="0" t="0" r="0" b="0"/>
            <a:pathLst>
              <a:path w="178460" h="128110">
                <a:moveTo>
                  <a:pt x="0" y="49675"/>
                </a:moveTo>
                <a:lnTo>
                  <a:pt x="0" y="73586"/>
                </a:lnTo>
                <a:lnTo>
                  <a:pt x="2117" y="78294"/>
                </a:lnTo>
                <a:lnTo>
                  <a:pt x="23849" y="108913"/>
                </a:lnTo>
                <a:lnTo>
                  <a:pt x="34760" y="116263"/>
                </a:lnTo>
                <a:lnTo>
                  <a:pt x="60277" y="125738"/>
                </a:lnTo>
                <a:lnTo>
                  <a:pt x="92912" y="128109"/>
                </a:lnTo>
                <a:lnTo>
                  <a:pt x="102413" y="127397"/>
                </a:lnTo>
                <a:lnTo>
                  <a:pt x="126209" y="118305"/>
                </a:lnTo>
                <a:lnTo>
                  <a:pt x="158750" y="94762"/>
                </a:lnTo>
                <a:lnTo>
                  <a:pt x="173413" y="76946"/>
                </a:lnTo>
                <a:lnTo>
                  <a:pt x="176291" y="69468"/>
                </a:lnTo>
                <a:lnTo>
                  <a:pt x="178459" y="47616"/>
                </a:lnTo>
                <a:lnTo>
                  <a:pt x="176417" y="42675"/>
                </a:lnTo>
                <a:lnTo>
                  <a:pt x="168639" y="33035"/>
                </a:lnTo>
                <a:lnTo>
                  <a:pt x="136985" y="11576"/>
                </a:lnTo>
                <a:lnTo>
                  <a:pt x="102653" y="414"/>
                </a:lnTo>
                <a:lnTo>
                  <a:pt x="97746" y="0"/>
                </a:lnTo>
                <a:lnTo>
                  <a:pt x="92920" y="1933"/>
                </a:lnTo>
                <a:lnTo>
                  <a:pt x="88129" y="4644"/>
                </a:lnTo>
                <a:lnTo>
                  <a:pt x="80969" y="6964"/>
                </a:lnTo>
                <a:lnTo>
                  <a:pt x="73821" y="11532"/>
                </a:lnTo>
                <a:lnTo>
                  <a:pt x="69057" y="12879"/>
                </a:lnTo>
                <a:lnTo>
                  <a:pt x="64295" y="17711"/>
                </a:lnTo>
                <a:lnTo>
                  <a:pt x="52123" y="35090"/>
                </a:lnTo>
                <a:lnTo>
                  <a:pt x="43083" y="63616"/>
                </a:lnTo>
                <a:lnTo>
                  <a:pt x="42863" y="71107"/>
                </a:lnTo>
              </a:path>
            </a:pathLst>
          </a:cu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01" name="SMARTInkShape-Group1128"/>
          <p:cNvGrpSpPr/>
          <p:nvPr/>
        </p:nvGrpSpPr>
        <p:grpSpPr>
          <a:xfrm>
            <a:off x="1635926" y="478755"/>
            <a:ext cx="228586" cy="699965"/>
            <a:chOff x="1635926" y="478755"/>
            <a:chExt cx="228586" cy="699965"/>
          </a:xfrm>
        </p:grpSpPr>
        <p:sp>
          <p:nvSpPr>
            <p:cNvPr id="497" name="SMARTInkShape-2564"/>
            <p:cNvSpPr/>
            <p:nvPr/>
          </p:nvSpPr>
          <p:spPr>
            <a:xfrm>
              <a:off x="1671638" y="1008262"/>
              <a:ext cx="114301" cy="27583"/>
            </a:xfrm>
            <a:custGeom>
              <a:avLst/>
              <a:gdLst/>
              <a:ahLst/>
              <a:cxnLst/>
              <a:rect l="0" t="0" r="0" b="0"/>
              <a:pathLst>
                <a:path w="114301" h="27583">
                  <a:moveTo>
                    <a:pt x="0" y="6151"/>
                  </a:moveTo>
                  <a:lnTo>
                    <a:pt x="0" y="0"/>
                  </a:lnTo>
                  <a:lnTo>
                    <a:pt x="7770" y="4792"/>
                  </a:lnTo>
                  <a:lnTo>
                    <a:pt x="40947" y="6115"/>
                  </a:lnTo>
                  <a:lnTo>
                    <a:pt x="76600" y="6150"/>
                  </a:lnTo>
                  <a:lnTo>
                    <a:pt x="83257" y="6944"/>
                  </a:lnTo>
                  <a:lnTo>
                    <a:pt x="95136" y="11854"/>
                  </a:lnTo>
                  <a:lnTo>
                    <a:pt x="106663" y="18507"/>
                  </a:lnTo>
                  <a:lnTo>
                    <a:pt x="112791" y="20057"/>
                  </a:lnTo>
                  <a:lnTo>
                    <a:pt x="113294" y="20977"/>
                  </a:lnTo>
                  <a:lnTo>
                    <a:pt x="114300" y="2758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SMARTInkShape-2565"/>
            <p:cNvSpPr/>
            <p:nvPr/>
          </p:nvSpPr>
          <p:spPr>
            <a:xfrm>
              <a:off x="1707356" y="857250"/>
              <a:ext cx="112780" cy="271464"/>
            </a:xfrm>
            <a:custGeom>
              <a:avLst/>
              <a:gdLst/>
              <a:ahLst/>
              <a:cxnLst/>
              <a:rect l="0" t="0" r="0" b="0"/>
              <a:pathLst>
                <a:path w="112780" h="271464">
                  <a:moveTo>
                    <a:pt x="0" y="0"/>
                  </a:moveTo>
                  <a:lnTo>
                    <a:pt x="3793" y="0"/>
                  </a:lnTo>
                  <a:lnTo>
                    <a:pt x="7771" y="2117"/>
                  </a:lnTo>
                  <a:lnTo>
                    <a:pt x="27642" y="20585"/>
                  </a:lnTo>
                  <a:lnTo>
                    <a:pt x="47431" y="48362"/>
                  </a:lnTo>
                  <a:lnTo>
                    <a:pt x="61896" y="80505"/>
                  </a:lnTo>
                  <a:lnTo>
                    <a:pt x="75405" y="114407"/>
                  </a:lnTo>
                  <a:lnTo>
                    <a:pt x="84006" y="145057"/>
                  </a:lnTo>
                  <a:lnTo>
                    <a:pt x="97935" y="178582"/>
                  </a:lnTo>
                  <a:lnTo>
                    <a:pt x="101514" y="192878"/>
                  </a:lnTo>
                  <a:lnTo>
                    <a:pt x="105485" y="207168"/>
                  </a:lnTo>
                  <a:lnTo>
                    <a:pt x="108778" y="221456"/>
                  </a:lnTo>
                  <a:lnTo>
                    <a:pt x="112664" y="235744"/>
                  </a:lnTo>
                  <a:lnTo>
                    <a:pt x="112779" y="244475"/>
                  </a:lnTo>
                  <a:lnTo>
                    <a:pt x="107422" y="262784"/>
                  </a:lnTo>
                  <a:lnTo>
                    <a:pt x="107157" y="27146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SMARTInkShape-2566"/>
            <p:cNvSpPr/>
            <p:nvPr/>
          </p:nvSpPr>
          <p:spPr>
            <a:xfrm>
              <a:off x="1635926" y="850106"/>
              <a:ext cx="42856" cy="328614"/>
            </a:xfrm>
            <a:custGeom>
              <a:avLst/>
              <a:gdLst/>
              <a:ahLst/>
              <a:cxnLst/>
              <a:rect l="0" t="0" r="0" b="0"/>
              <a:pathLst>
                <a:path w="42856" h="328614">
                  <a:moveTo>
                    <a:pt x="42855" y="0"/>
                  </a:moveTo>
                  <a:lnTo>
                    <a:pt x="42855" y="3793"/>
                  </a:lnTo>
                  <a:lnTo>
                    <a:pt x="40739" y="7771"/>
                  </a:lnTo>
                  <a:lnTo>
                    <a:pt x="37946" y="12185"/>
                  </a:lnTo>
                  <a:lnTo>
                    <a:pt x="36373" y="19927"/>
                  </a:lnTo>
                  <a:lnTo>
                    <a:pt x="35737" y="54896"/>
                  </a:lnTo>
                  <a:lnTo>
                    <a:pt x="27944" y="88486"/>
                  </a:lnTo>
                  <a:lnTo>
                    <a:pt x="22712" y="120578"/>
                  </a:lnTo>
                  <a:lnTo>
                    <a:pt x="16769" y="154757"/>
                  </a:lnTo>
                  <a:lnTo>
                    <a:pt x="12655" y="185263"/>
                  </a:lnTo>
                  <a:lnTo>
                    <a:pt x="7863" y="216484"/>
                  </a:lnTo>
                  <a:lnTo>
                    <a:pt x="7200" y="251663"/>
                  </a:lnTo>
                  <a:lnTo>
                    <a:pt x="7139" y="286691"/>
                  </a:lnTo>
                  <a:lnTo>
                    <a:pt x="124" y="321322"/>
                  </a:lnTo>
                  <a:lnTo>
                    <a:pt x="0" y="328186"/>
                  </a:lnTo>
                  <a:lnTo>
                    <a:pt x="7137" y="3286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SMARTInkShape-2567"/>
            <p:cNvSpPr/>
            <p:nvPr/>
          </p:nvSpPr>
          <p:spPr>
            <a:xfrm>
              <a:off x="1678868" y="478755"/>
              <a:ext cx="185644" cy="271242"/>
            </a:xfrm>
            <a:custGeom>
              <a:avLst/>
              <a:gdLst/>
              <a:ahLst/>
              <a:cxnLst/>
              <a:rect l="0" t="0" r="0" b="0"/>
              <a:pathLst>
                <a:path w="185644" h="271242">
                  <a:moveTo>
                    <a:pt x="28488" y="21308"/>
                  </a:moveTo>
                  <a:lnTo>
                    <a:pt x="28488" y="25100"/>
                  </a:lnTo>
                  <a:lnTo>
                    <a:pt x="27695" y="26217"/>
                  </a:lnTo>
                  <a:lnTo>
                    <a:pt x="26372" y="26962"/>
                  </a:lnTo>
                  <a:lnTo>
                    <a:pt x="24696" y="27458"/>
                  </a:lnTo>
                  <a:lnTo>
                    <a:pt x="23579" y="28583"/>
                  </a:lnTo>
                  <a:lnTo>
                    <a:pt x="22337" y="31949"/>
                  </a:lnTo>
                  <a:lnTo>
                    <a:pt x="21213" y="33165"/>
                  </a:lnTo>
                  <a:lnTo>
                    <a:pt x="14203" y="35594"/>
                  </a:lnTo>
                  <a:lnTo>
                    <a:pt x="21345" y="35595"/>
                  </a:lnTo>
                  <a:lnTo>
                    <a:pt x="21345" y="28452"/>
                  </a:lnTo>
                  <a:lnTo>
                    <a:pt x="21345" y="35595"/>
                  </a:lnTo>
                  <a:lnTo>
                    <a:pt x="17552" y="35595"/>
                  </a:lnTo>
                  <a:lnTo>
                    <a:pt x="16435" y="36389"/>
                  </a:lnTo>
                  <a:lnTo>
                    <a:pt x="15690" y="37712"/>
                  </a:lnTo>
                  <a:lnTo>
                    <a:pt x="14288" y="42444"/>
                  </a:lnTo>
                  <a:lnTo>
                    <a:pt x="8058" y="48864"/>
                  </a:lnTo>
                  <a:lnTo>
                    <a:pt x="7353" y="53373"/>
                  </a:lnTo>
                  <a:lnTo>
                    <a:pt x="7059" y="73998"/>
                  </a:lnTo>
                  <a:lnTo>
                    <a:pt x="4941" y="78592"/>
                  </a:lnTo>
                  <a:lnTo>
                    <a:pt x="2148" y="83280"/>
                  </a:lnTo>
                  <a:lnTo>
                    <a:pt x="575" y="91175"/>
                  </a:lnTo>
                  <a:lnTo>
                    <a:pt x="0" y="108423"/>
                  </a:lnTo>
                  <a:lnTo>
                    <a:pt x="2069" y="113736"/>
                  </a:lnTo>
                  <a:lnTo>
                    <a:pt x="3731" y="116264"/>
                  </a:lnTo>
                  <a:lnTo>
                    <a:pt x="6072" y="127407"/>
                  </a:lnTo>
                  <a:lnTo>
                    <a:pt x="6970" y="144831"/>
                  </a:lnTo>
                  <a:lnTo>
                    <a:pt x="9135" y="149761"/>
                  </a:lnTo>
                  <a:lnTo>
                    <a:pt x="18443" y="162577"/>
                  </a:lnTo>
                  <a:lnTo>
                    <a:pt x="22888" y="176977"/>
                  </a:lnTo>
                  <a:lnTo>
                    <a:pt x="32660" y="190973"/>
                  </a:lnTo>
                  <a:lnTo>
                    <a:pt x="37162" y="205517"/>
                  </a:lnTo>
                  <a:lnTo>
                    <a:pt x="65959" y="238131"/>
                  </a:lnTo>
                  <a:lnTo>
                    <a:pt x="71341" y="246859"/>
                  </a:lnTo>
                  <a:lnTo>
                    <a:pt x="89877" y="260961"/>
                  </a:lnTo>
                  <a:lnTo>
                    <a:pt x="99822" y="265673"/>
                  </a:lnTo>
                  <a:lnTo>
                    <a:pt x="104642" y="268821"/>
                  </a:lnTo>
                  <a:lnTo>
                    <a:pt x="111818" y="270593"/>
                  </a:lnTo>
                  <a:lnTo>
                    <a:pt x="123737" y="271241"/>
                  </a:lnTo>
                  <a:lnTo>
                    <a:pt x="128500" y="269178"/>
                  </a:lnTo>
                  <a:lnTo>
                    <a:pt x="133263" y="266410"/>
                  </a:lnTo>
                  <a:lnTo>
                    <a:pt x="138026" y="265179"/>
                  </a:lnTo>
                  <a:lnTo>
                    <a:pt x="139613" y="264058"/>
                  </a:lnTo>
                  <a:lnTo>
                    <a:pt x="140672" y="262516"/>
                  </a:lnTo>
                  <a:lnTo>
                    <a:pt x="141377" y="260694"/>
                  </a:lnTo>
                  <a:lnTo>
                    <a:pt x="142641" y="259480"/>
                  </a:lnTo>
                  <a:lnTo>
                    <a:pt x="150373" y="255414"/>
                  </a:lnTo>
                  <a:lnTo>
                    <a:pt x="152607" y="253579"/>
                  </a:lnTo>
                  <a:lnTo>
                    <a:pt x="155090" y="249422"/>
                  </a:lnTo>
                  <a:lnTo>
                    <a:pt x="156987" y="244929"/>
                  </a:lnTo>
                  <a:lnTo>
                    <a:pt x="161724" y="237937"/>
                  </a:lnTo>
                  <a:lnTo>
                    <a:pt x="164274" y="230839"/>
                  </a:lnTo>
                  <a:lnTo>
                    <a:pt x="168910" y="223708"/>
                  </a:lnTo>
                  <a:lnTo>
                    <a:pt x="177418" y="194720"/>
                  </a:lnTo>
                  <a:lnTo>
                    <a:pt x="179086" y="176800"/>
                  </a:lnTo>
                  <a:lnTo>
                    <a:pt x="183353" y="165892"/>
                  </a:lnTo>
                  <a:lnTo>
                    <a:pt x="185516" y="134427"/>
                  </a:lnTo>
                  <a:lnTo>
                    <a:pt x="185643" y="105993"/>
                  </a:lnTo>
                  <a:lnTo>
                    <a:pt x="175009" y="72613"/>
                  </a:lnTo>
                  <a:lnTo>
                    <a:pt x="164072" y="57511"/>
                  </a:lnTo>
                  <a:lnTo>
                    <a:pt x="140668" y="28905"/>
                  </a:lnTo>
                  <a:lnTo>
                    <a:pt x="105768" y="4647"/>
                  </a:lnTo>
                  <a:lnTo>
                    <a:pt x="100406" y="1996"/>
                  </a:lnTo>
                  <a:lnTo>
                    <a:pt x="86703" y="295"/>
                  </a:lnTo>
                  <a:lnTo>
                    <a:pt x="77135" y="0"/>
                  </a:lnTo>
                  <a:lnTo>
                    <a:pt x="42776" y="70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016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9361062" cy="7004432"/>
          </a:xfrm>
        </p:spPr>
      </p:pic>
      <p:grpSp>
        <p:nvGrpSpPr>
          <p:cNvPr id="75" name="SMARTInkShape-Group1129"/>
          <p:cNvGrpSpPr/>
          <p:nvPr/>
        </p:nvGrpSpPr>
        <p:grpSpPr>
          <a:xfrm>
            <a:off x="1951241" y="3307556"/>
            <a:ext cx="1292023" cy="1507206"/>
            <a:chOff x="1951241" y="3307556"/>
            <a:chExt cx="1292023" cy="1507206"/>
          </a:xfrm>
        </p:grpSpPr>
        <p:sp>
          <p:nvSpPr>
            <p:cNvPr id="66" name="SMARTInkShape-2568"/>
            <p:cNvSpPr/>
            <p:nvPr/>
          </p:nvSpPr>
          <p:spPr>
            <a:xfrm>
              <a:off x="2171700" y="3307556"/>
              <a:ext cx="185739" cy="742951"/>
            </a:xfrm>
            <a:custGeom>
              <a:avLst/>
              <a:gdLst/>
              <a:ahLst/>
              <a:cxnLst/>
              <a:rect l="0" t="0" r="0" b="0"/>
              <a:pathLst>
                <a:path w="185739" h="742951">
                  <a:moveTo>
                    <a:pt x="185738" y="0"/>
                  </a:moveTo>
                  <a:lnTo>
                    <a:pt x="179587" y="0"/>
                  </a:lnTo>
                  <a:lnTo>
                    <a:pt x="179256" y="794"/>
                  </a:lnTo>
                  <a:lnTo>
                    <a:pt x="176516" y="16590"/>
                  </a:lnTo>
                  <a:lnTo>
                    <a:pt x="170834" y="27141"/>
                  </a:lnTo>
                  <a:lnTo>
                    <a:pt x="161803" y="41609"/>
                  </a:lnTo>
                  <a:lnTo>
                    <a:pt x="153777" y="75306"/>
                  </a:lnTo>
                  <a:lnTo>
                    <a:pt x="142743" y="107666"/>
                  </a:lnTo>
                  <a:lnTo>
                    <a:pt x="133324" y="135832"/>
                  </a:lnTo>
                  <a:lnTo>
                    <a:pt x="123820" y="169236"/>
                  </a:lnTo>
                  <a:lnTo>
                    <a:pt x="114299" y="201705"/>
                  </a:lnTo>
                  <a:lnTo>
                    <a:pt x="107156" y="231214"/>
                  </a:lnTo>
                  <a:lnTo>
                    <a:pt x="100013" y="262977"/>
                  </a:lnTo>
                  <a:lnTo>
                    <a:pt x="92869" y="292496"/>
                  </a:lnTo>
                  <a:lnTo>
                    <a:pt x="85725" y="323468"/>
                  </a:lnTo>
                  <a:lnTo>
                    <a:pt x="80698" y="355663"/>
                  </a:lnTo>
                  <a:lnTo>
                    <a:pt x="77092" y="387428"/>
                  </a:lnTo>
                  <a:lnTo>
                    <a:pt x="70996" y="421975"/>
                  </a:lnTo>
                  <a:lnTo>
                    <a:pt x="64163" y="455230"/>
                  </a:lnTo>
                  <a:lnTo>
                    <a:pt x="57111" y="487308"/>
                  </a:lnTo>
                  <a:lnTo>
                    <a:pt x="49995" y="519832"/>
                  </a:lnTo>
                  <a:lnTo>
                    <a:pt x="44976" y="549576"/>
                  </a:lnTo>
                  <a:lnTo>
                    <a:pt x="39488" y="584279"/>
                  </a:lnTo>
                  <a:lnTo>
                    <a:pt x="30760" y="614065"/>
                  </a:lnTo>
                  <a:lnTo>
                    <a:pt x="23509" y="642879"/>
                  </a:lnTo>
                  <a:lnTo>
                    <a:pt x="19930" y="662235"/>
                  </a:lnTo>
                  <a:lnTo>
                    <a:pt x="15959" y="680141"/>
                  </a:lnTo>
                  <a:lnTo>
                    <a:pt x="14237" y="692016"/>
                  </a:lnTo>
                  <a:lnTo>
                    <a:pt x="8780" y="708224"/>
                  </a:lnTo>
                  <a:lnTo>
                    <a:pt x="6565" y="725471"/>
                  </a:lnTo>
                  <a:lnTo>
                    <a:pt x="1532" y="735646"/>
                  </a:lnTo>
                  <a:lnTo>
                    <a:pt x="0" y="742950"/>
                  </a:lnTo>
                  <a:lnTo>
                    <a:pt x="0" y="7358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2569"/>
            <p:cNvSpPr/>
            <p:nvPr/>
          </p:nvSpPr>
          <p:spPr>
            <a:xfrm>
              <a:off x="1951241" y="4066332"/>
              <a:ext cx="198905" cy="419817"/>
            </a:xfrm>
            <a:custGeom>
              <a:avLst/>
              <a:gdLst/>
              <a:ahLst/>
              <a:cxnLst/>
              <a:rect l="0" t="0" r="0" b="0"/>
              <a:pathLst>
                <a:path w="198905" h="419817">
                  <a:moveTo>
                    <a:pt x="91872" y="84187"/>
                  </a:moveTo>
                  <a:lnTo>
                    <a:pt x="85022" y="84187"/>
                  </a:lnTo>
                  <a:lnTo>
                    <a:pt x="78603" y="78036"/>
                  </a:lnTo>
                  <a:lnTo>
                    <a:pt x="78263" y="78499"/>
                  </a:lnTo>
                  <a:lnTo>
                    <a:pt x="77886" y="81130"/>
                  </a:lnTo>
                  <a:lnTo>
                    <a:pt x="76992" y="82149"/>
                  </a:lnTo>
                  <a:lnTo>
                    <a:pt x="69853" y="85901"/>
                  </a:lnTo>
                  <a:lnTo>
                    <a:pt x="60799" y="94050"/>
                  </a:lnTo>
                  <a:lnTo>
                    <a:pt x="46618" y="117972"/>
                  </a:lnTo>
                  <a:lnTo>
                    <a:pt x="32339" y="152289"/>
                  </a:lnTo>
                  <a:lnTo>
                    <a:pt x="20434" y="184701"/>
                  </a:lnTo>
                  <a:lnTo>
                    <a:pt x="9322" y="215074"/>
                  </a:lnTo>
                  <a:lnTo>
                    <a:pt x="6564" y="248796"/>
                  </a:lnTo>
                  <a:lnTo>
                    <a:pt x="547" y="282135"/>
                  </a:lnTo>
                  <a:lnTo>
                    <a:pt x="0" y="313454"/>
                  </a:lnTo>
                  <a:lnTo>
                    <a:pt x="8973" y="344801"/>
                  </a:lnTo>
                  <a:lnTo>
                    <a:pt x="25222" y="379384"/>
                  </a:lnTo>
                  <a:lnTo>
                    <a:pt x="33142" y="392933"/>
                  </a:lnTo>
                  <a:lnTo>
                    <a:pt x="62032" y="415056"/>
                  </a:lnTo>
                  <a:lnTo>
                    <a:pt x="75534" y="418495"/>
                  </a:lnTo>
                  <a:lnTo>
                    <a:pt x="97656" y="419816"/>
                  </a:lnTo>
                  <a:lnTo>
                    <a:pt x="121506" y="413781"/>
                  </a:lnTo>
                  <a:lnTo>
                    <a:pt x="137001" y="402381"/>
                  </a:lnTo>
                  <a:lnTo>
                    <a:pt x="153565" y="385942"/>
                  </a:lnTo>
                  <a:lnTo>
                    <a:pt x="170440" y="353354"/>
                  </a:lnTo>
                  <a:lnTo>
                    <a:pt x="182357" y="319629"/>
                  </a:lnTo>
                  <a:lnTo>
                    <a:pt x="191884" y="289179"/>
                  </a:lnTo>
                  <a:lnTo>
                    <a:pt x="196911" y="262136"/>
                  </a:lnTo>
                  <a:lnTo>
                    <a:pt x="198610" y="228345"/>
                  </a:lnTo>
                  <a:lnTo>
                    <a:pt x="198904" y="198426"/>
                  </a:lnTo>
                  <a:lnTo>
                    <a:pt x="198210" y="163373"/>
                  </a:lnTo>
                  <a:lnTo>
                    <a:pt x="193317" y="136048"/>
                  </a:lnTo>
                  <a:lnTo>
                    <a:pt x="184553" y="100487"/>
                  </a:lnTo>
                  <a:lnTo>
                    <a:pt x="175178" y="70297"/>
                  </a:lnTo>
                  <a:lnTo>
                    <a:pt x="154774" y="37014"/>
                  </a:lnTo>
                  <a:lnTo>
                    <a:pt x="133433" y="11819"/>
                  </a:lnTo>
                  <a:lnTo>
                    <a:pt x="121737" y="3654"/>
                  </a:lnTo>
                  <a:lnTo>
                    <a:pt x="108217" y="0"/>
                  </a:lnTo>
                  <a:lnTo>
                    <a:pt x="98871" y="1262"/>
                  </a:lnTo>
                  <a:lnTo>
                    <a:pt x="75978" y="10737"/>
                  </a:lnTo>
                  <a:lnTo>
                    <a:pt x="49009" y="3418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2570"/>
            <p:cNvSpPr/>
            <p:nvPr/>
          </p:nvSpPr>
          <p:spPr>
            <a:xfrm>
              <a:off x="2150605" y="4436269"/>
              <a:ext cx="92534" cy="234209"/>
            </a:xfrm>
            <a:custGeom>
              <a:avLst/>
              <a:gdLst/>
              <a:ahLst/>
              <a:cxnLst/>
              <a:rect l="0" t="0" r="0" b="0"/>
              <a:pathLst>
                <a:path w="92534" h="234209">
                  <a:moveTo>
                    <a:pt x="92533" y="0"/>
                  </a:moveTo>
                  <a:lnTo>
                    <a:pt x="92533" y="7136"/>
                  </a:lnTo>
                  <a:lnTo>
                    <a:pt x="88740" y="7141"/>
                  </a:lnTo>
                  <a:lnTo>
                    <a:pt x="87623" y="8729"/>
                  </a:lnTo>
                  <a:lnTo>
                    <a:pt x="85257" y="17756"/>
                  </a:lnTo>
                  <a:lnTo>
                    <a:pt x="77749" y="28319"/>
                  </a:lnTo>
                  <a:lnTo>
                    <a:pt x="73262" y="34811"/>
                  </a:lnTo>
                  <a:lnTo>
                    <a:pt x="58382" y="67076"/>
                  </a:lnTo>
                  <a:lnTo>
                    <a:pt x="38424" y="102490"/>
                  </a:lnTo>
                  <a:lnTo>
                    <a:pt x="30486" y="126960"/>
                  </a:lnTo>
                  <a:lnTo>
                    <a:pt x="27650" y="138183"/>
                  </a:lnTo>
                  <a:lnTo>
                    <a:pt x="10453" y="173105"/>
                  </a:lnTo>
                  <a:lnTo>
                    <a:pt x="1367" y="207126"/>
                  </a:lnTo>
                  <a:lnTo>
                    <a:pt x="0" y="222418"/>
                  </a:lnTo>
                  <a:lnTo>
                    <a:pt x="1930" y="227969"/>
                  </a:lnTo>
                  <a:lnTo>
                    <a:pt x="5844" y="234208"/>
                  </a:lnTo>
                  <a:lnTo>
                    <a:pt x="6959" y="233926"/>
                  </a:lnTo>
                  <a:lnTo>
                    <a:pt x="13951" y="2286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SMARTInkShape-2571"/>
            <p:cNvSpPr/>
            <p:nvPr/>
          </p:nvSpPr>
          <p:spPr>
            <a:xfrm>
              <a:off x="2257783" y="4122890"/>
              <a:ext cx="242404" cy="417268"/>
            </a:xfrm>
            <a:custGeom>
              <a:avLst/>
              <a:gdLst/>
              <a:ahLst/>
              <a:cxnLst/>
              <a:rect l="0" t="0" r="0" b="0"/>
              <a:pathLst>
                <a:path w="242404" h="417268">
                  <a:moveTo>
                    <a:pt x="99655" y="177648"/>
                  </a:moveTo>
                  <a:lnTo>
                    <a:pt x="99655" y="173855"/>
                  </a:lnTo>
                  <a:lnTo>
                    <a:pt x="100448" y="172738"/>
                  </a:lnTo>
                  <a:lnTo>
                    <a:pt x="101771" y="171993"/>
                  </a:lnTo>
                  <a:lnTo>
                    <a:pt x="103447" y="171497"/>
                  </a:lnTo>
                  <a:lnTo>
                    <a:pt x="133942" y="151388"/>
                  </a:lnTo>
                  <a:lnTo>
                    <a:pt x="155816" y="139799"/>
                  </a:lnTo>
                  <a:lnTo>
                    <a:pt x="181755" y="120938"/>
                  </a:lnTo>
                  <a:lnTo>
                    <a:pt x="192500" y="115137"/>
                  </a:lnTo>
                  <a:lnTo>
                    <a:pt x="225074" y="82452"/>
                  </a:lnTo>
                  <a:lnTo>
                    <a:pt x="237664" y="68431"/>
                  </a:lnTo>
                  <a:lnTo>
                    <a:pt x="240367" y="61373"/>
                  </a:lnTo>
                  <a:lnTo>
                    <a:pt x="242403" y="36045"/>
                  </a:lnTo>
                  <a:lnTo>
                    <a:pt x="240357" y="29253"/>
                  </a:lnTo>
                  <a:lnTo>
                    <a:pt x="238700" y="26330"/>
                  </a:lnTo>
                  <a:lnTo>
                    <a:pt x="228783" y="18424"/>
                  </a:lnTo>
                  <a:lnTo>
                    <a:pt x="201887" y="3845"/>
                  </a:lnTo>
                  <a:lnTo>
                    <a:pt x="177263" y="0"/>
                  </a:lnTo>
                  <a:lnTo>
                    <a:pt x="157310" y="128"/>
                  </a:lnTo>
                  <a:lnTo>
                    <a:pt x="127199" y="9034"/>
                  </a:lnTo>
                  <a:lnTo>
                    <a:pt x="95219" y="29057"/>
                  </a:lnTo>
                  <a:lnTo>
                    <a:pt x="76700" y="45050"/>
                  </a:lnTo>
                  <a:lnTo>
                    <a:pt x="70138" y="54157"/>
                  </a:lnTo>
                  <a:lnTo>
                    <a:pt x="66692" y="63496"/>
                  </a:lnTo>
                  <a:lnTo>
                    <a:pt x="57946" y="96694"/>
                  </a:lnTo>
                  <a:lnTo>
                    <a:pt x="62723" y="120646"/>
                  </a:lnTo>
                  <a:lnTo>
                    <a:pt x="76738" y="152051"/>
                  </a:lnTo>
                  <a:lnTo>
                    <a:pt x="97705" y="185183"/>
                  </a:lnTo>
                  <a:lnTo>
                    <a:pt x="121143" y="214907"/>
                  </a:lnTo>
                  <a:lnTo>
                    <a:pt x="139996" y="244379"/>
                  </a:lnTo>
                  <a:lnTo>
                    <a:pt x="165733" y="279315"/>
                  </a:lnTo>
                  <a:lnTo>
                    <a:pt x="174178" y="294113"/>
                  </a:lnTo>
                  <a:lnTo>
                    <a:pt x="182789" y="327000"/>
                  </a:lnTo>
                  <a:lnTo>
                    <a:pt x="185278" y="361210"/>
                  </a:lnTo>
                  <a:lnTo>
                    <a:pt x="181557" y="375352"/>
                  </a:lnTo>
                  <a:lnTo>
                    <a:pt x="168584" y="397721"/>
                  </a:lnTo>
                  <a:lnTo>
                    <a:pt x="165451" y="400563"/>
                  </a:lnTo>
                  <a:lnTo>
                    <a:pt x="139850" y="410658"/>
                  </a:lnTo>
                  <a:lnTo>
                    <a:pt x="111536" y="417267"/>
                  </a:lnTo>
                  <a:lnTo>
                    <a:pt x="78222" y="411571"/>
                  </a:lnTo>
                  <a:lnTo>
                    <a:pt x="44886" y="396616"/>
                  </a:lnTo>
                  <a:lnTo>
                    <a:pt x="34390" y="389547"/>
                  </a:lnTo>
                  <a:lnTo>
                    <a:pt x="19142" y="372014"/>
                  </a:lnTo>
                  <a:lnTo>
                    <a:pt x="15023" y="369138"/>
                  </a:lnTo>
                  <a:lnTo>
                    <a:pt x="12278" y="365633"/>
                  </a:lnTo>
                  <a:lnTo>
                    <a:pt x="1453" y="340317"/>
                  </a:lnTo>
                  <a:lnTo>
                    <a:pt x="0" y="326373"/>
                  </a:lnTo>
                  <a:lnTo>
                    <a:pt x="9616" y="291207"/>
                  </a:lnTo>
                  <a:lnTo>
                    <a:pt x="25278" y="262432"/>
                  </a:lnTo>
                  <a:lnTo>
                    <a:pt x="49577" y="227156"/>
                  </a:lnTo>
                  <a:lnTo>
                    <a:pt x="71080" y="19193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SMARTInkShape-2572"/>
            <p:cNvSpPr/>
            <p:nvPr/>
          </p:nvSpPr>
          <p:spPr>
            <a:xfrm>
              <a:off x="2564606" y="4200525"/>
              <a:ext cx="7145" cy="449929"/>
            </a:xfrm>
            <a:custGeom>
              <a:avLst/>
              <a:gdLst/>
              <a:ahLst/>
              <a:cxnLst/>
              <a:rect l="0" t="0" r="0" b="0"/>
              <a:pathLst>
                <a:path w="7145" h="449929">
                  <a:moveTo>
                    <a:pt x="7144" y="0"/>
                  </a:moveTo>
                  <a:lnTo>
                    <a:pt x="7144" y="33792"/>
                  </a:lnTo>
                  <a:lnTo>
                    <a:pt x="7144" y="64981"/>
                  </a:lnTo>
                  <a:lnTo>
                    <a:pt x="7144" y="96797"/>
                  </a:lnTo>
                  <a:lnTo>
                    <a:pt x="7144" y="128746"/>
                  </a:lnTo>
                  <a:lnTo>
                    <a:pt x="7144" y="155534"/>
                  </a:lnTo>
                  <a:lnTo>
                    <a:pt x="7144" y="183579"/>
                  </a:lnTo>
                  <a:lnTo>
                    <a:pt x="7144" y="211998"/>
                  </a:lnTo>
                  <a:lnTo>
                    <a:pt x="7144" y="239732"/>
                  </a:lnTo>
                  <a:lnTo>
                    <a:pt x="5027" y="272956"/>
                  </a:lnTo>
                  <a:lnTo>
                    <a:pt x="3028" y="291176"/>
                  </a:lnTo>
                  <a:lnTo>
                    <a:pt x="6096" y="326627"/>
                  </a:lnTo>
                  <a:lnTo>
                    <a:pt x="6937" y="356795"/>
                  </a:lnTo>
                  <a:lnTo>
                    <a:pt x="7103" y="385685"/>
                  </a:lnTo>
                  <a:lnTo>
                    <a:pt x="7139" y="417678"/>
                  </a:lnTo>
                  <a:lnTo>
                    <a:pt x="7144" y="449928"/>
                  </a:lnTo>
                  <a:lnTo>
                    <a:pt x="6350" y="438624"/>
                  </a:lnTo>
                  <a:lnTo>
                    <a:pt x="294" y="409942"/>
                  </a:lnTo>
                  <a:lnTo>
                    <a:pt x="0" y="3929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SMARTInkShape-2573"/>
            <p:cNvSpPr/>
            <p:nvPr/>
          </p:nvSpPr>
          <p:spPr>
            <a:xfrm>
              <a:off x="2550319" y="4150620"/>
              <a:ext cx="185738" cy="585254"/>
            </a:xfrm>
            <a:custGeom>
              <a:avLst/>
              <a:gdLst/>
              <a:ahLst/>
              <a:cxnLst/>
              <a:rect l="0" t="0" r="0" b="0"/>
              <a:pathLst>
                <a:path w="185738" h="585254">
                  <a:moveTo>
                    <a:pt x="0" y="49905"/>
                  </a:moveTo>
                  <a:lnTo>
                    <a:pt x="0" y="35938"/>
                  </a:lnTo>
                  <a:lnTo>
                    <a:pt x="0" y="39504"/>
                  </a:lnTo>
                  <a:lnTo>
                    <a:pt x="2116" y="43431"/>
                  </a:lnTo>
                  <a:lnTo>
                    <a:pt x="3792" y="45589"/>
                  </a:lnTo>
                  <a:lnTo>
                    <a:pt x="5654" y="52220"/>
                  </a:lnTo>
                  <a:lnTo>
                    <a:pt x="8819" y="64879"/>
                  </a:lnTo>
                  <a:lnTo>
                    <a:pt x="12667" y="78683"/>
                  </a:lnTo>
                  <a:lnTo>
                    <a:pt x="19799" y="112727"/>
                  </a:lnTo>
                  <a:lnTo>
                    <a:pt x="26919" y="142727"/>
                  </a:lnTo>
                  <a:lnTo>
                    <a:pt x="33745" y="163725"/>
                  </a:lnTo>
                  <a:lnTo>
                    <a:pt x="34403" y="168648"/>
                  </a:lnTo>
                  <a:lnTo>
                    <a:pt x="39367" y="178350"/>
                  </a:lnTo>
                  <a:lnTo>
                    <a:pt x="59326" y="211822"/>
                  </a:lnTo>
                  <a:lnTo>
                    <a:pt x="80957" y="237900"/>
                  </a:lnTo>
                  <a:lnTo>
                    <a:pt x="90486" y="246731"/>
                  </a:lnTo>
                  <a:lnTo>
                    <a:pt x="95249" y="248508"/>
                  </a:lnTo>
                  <a:lnTo>
                    <a:pt x="97631" y="248188"/>
                  </a:lnTo>
                  <a:lnTo>
                    <a:pt x="109537" y="243654"/>
                  </a:lnTo>
                  <a:lnTo>
                    <a:pt x="114300" y="238939"/>
                  </a:lnTo>
                  <a:lnTo>
                    <a:pt x="135731" y="203361"/>
                  </a:lnTo>
                  <a:lnTo>
                    <a:pt x="147902" y="169534"/>
                  </a:lnTo>
                  <a:lnTo>
                    <a:pt x="154649" y="136185"/>
                  </a:lnTo>
                  <a:lnTo>
                    <a:pt x="160624" y="106031"/>
                  </a:lnTo>
                  <a:lnTo>
                    <a:pt x="163821" y="76856"/>
                  </a:lnTo>
                  <a:lnTo>
                    <a:pt x="166279" y="58684"/>
                  </a:lnTo>
                  <a:lnTo>
                    <a:pt x="174939" y="23807"/>
                  </a:lnTo>
                  <a:lnTo>
                    <a:pt x="178273" y="8880"/>
                  </a:lnTo>
                  <a:lnTo>
                    <a:pt x="185648" y="0"/>
                  </a:lnTo>
                  <a:lnTo>
                    <a:pt x="185736" y="31274"/>
                  </a:lnTo>
                  <a:lnTo>
                    <a:pt x="185737" y="64561"/>
                  </a:lnTo>
                  <a:lnTo>
                    <a:pt x="185737" y="94957"/>
                  </a:lnTo>
                  <a:lnTo>
                    <a:pt x="185737" y="121991"/>
                  </a:lnTo>
                  <a:lnTo>
                    <a:pt x="183621" y="150110"/>
                  </a:lnTo>
                  <a:lnTo>
                    <a:pt x="180083" y="180666"/>
                  </a:lnTo>
                  <a:lnTo>
                    <a:pt x="176918" y="214855"/>
                  </a:lnTo>
                  <a:lnTo>
                    <a:pt x="173070" y="250121"/>
                  </a:lnTo>
                  <a:lnTo>
                    <a:pt x="171930" y="285705"/>
                  </a:lnTo>
                  <a:lnTo>
                    <a:pt x="171592" y="321384"/>
                  </a:lnTo>
                  <a:lnTo>
                    <a:pt x="171492" y="357091"/>
                  </a:lnTo>
                  <a:lnTo>
                    <a:pt x="171462" y="392807"/>
                  </a:lnTo>
                  <a:lnTo>
                    <a:pt x="169337" y="428524"/>
                  </a:lnTo>
                  <a:lnTo>
                    <a:pt x="165797" y="464243"/>
                  </a:lnTo>
                  <a:lnTo>
                    <a:pt x="166864" y="497845"/>
                  </a:lnTo>
                  <a:lnTo>
                    <a:pt x="170091" y="525793"/>
                  </a:lnTo>
                  <a:lnTo>
                    <a:pt x="171331" y="561270"/>
                  </a:lnTo>
                  <a:lnTo>
                    <a:pt x="171449" y="585253"/>
                  </a:lnTo>
                  <a:lnTo>
                    <a:pt x="171450" y="55711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2574"/>
            <p:cNvSpPr/>
            <p:nvPr/>
          </p:nvSpPr>
          <p:spPr>
            <a:xfrm>
              <a:off x="3036094" y="4423382"/>
              <a:ext cx="207170" cy="391380"/>
            </a:xfrm>
            <a:custGeom>
              <a:avLst/>
              <a:gdLst/>
              <a:ahLst/>
              <a:cxnLst/>
              <a:rect l="0" t="0" r="0" b="0"/>
              <a:pathLst>
                <a:path w="207170" h="391380">
                  <a:moveTo>
                    <a:pt x="207169" y="27174"/>
                  </a:moveTo>
                  <a:lnTo>
                    <a:pt x="190578" y="12701"/>
                  </a:lnTo>
                  <a:lnTo>
                    <a:pt x="173675" y="1750"/>
                  </a:lnTo>
                  <a:lnTo>
                    <a:pt x="165559" y="0"/>
                  </a:lnTo>
                  <a:lnTo>
                    <a:pt x="156661" y="1338"/>
                  </a:lnTo>
                  <a:lnTo>
                    <a:pt x="138013" y="8665"/>
                  </a:lnTo>
                  <a:lnTo>
                    <a:pt x="105663" y="36014"/>
                  </a:lnTo>
                  <a:lnTo>
                    <a:pt x="98555" y="44597"/>
                  </a:lnTo>
                  <a:lnTo>
                    <a:pt x="88458" y="77394"/>
                  </a:lnTo>
                  <a:lnTo>
                    <a:pt x="86940" y="88123"/>
                  </a:lnTo>
                  <a:lnTo>
                    <a:pt x="93656" y="120543"/>
                  </a:lnTo>
                  <a:lnTo>
                    <a:pt x="104879" y="155828"/>
                  </a:lnTo>
                  <a:lnTo>
                    <a:pt x="116695" y="191489"/>
                  </a:lnTo>
                  <a:lnTo>
                    <a:pt x="131912" y="220851"/>
                  </a:lnTo>
                  <a:lnTo>
                    <a:pt x="148088" y="254285"/>
                  </a:lnTo>
                  <a:lnTo>
                    <a:pt x="156761" y="286387"/>
                  </a:lnTo>
                  <a:lnTo>
                    <a:pt x="163156" y="316544"/>
                  </a:lnTo>
                  <a:lnTo>
                    <a:pt x="160173" y="335428"/>
                  </a:lnTo>
                  <a:lnTo>
                    <a:pt x="145153" y="364964"/>
                  </a:lnTo>
                  <a:lnTo>
                    <a:pt x="140448" y="371243"/>
                  </a:lnTo>
                  <a:lnTo>
                    <a:pt x="120051" y="386637"/>
                  </a:lnTo>
                  <a:lnTo>
                    <a:pt x="112623" y="389342"/>
                  </a:lnTo>
                  <a:lnTo>
                    <a:pt x="80864" y="391379"/>
                  </a:lnTo>
                  <a:lnTo>
                    <a:pt x="62687" y="390687"/>
                  </a:lnTo>
                  <a:lnTo>
                    <a:pt x="48513" y="385847"/>
                  </a:lnTo>
                  <a:lnTo>
                    <a:pt x="40611" y="384228"/>
                  </a:lnTo>
                  <a:lnTo>
                    <a:pt x="30906" y="378061"/>
                  </a:lnTo>
                  <a:lnTo>
                    <a:pt x="0" y="3486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2575"/>
            <p:cNvSpPr/>
            <p:nvPr/>
          </p:nvSpPr>
          <p:spPr>
            <a:xfrm>
              <a:off x="2944550" y="4329113"/>
              <a:ext cx="162982" cy="357188"/>
            </a:xfrm>
            <a:custGeom>
              <a:avLst/>
              <a:gdLst/>
              <a:ahLst/>
              <a:cxnLst/>
              <a:rect l="0" t="0" r="0" b="0"/>
              <a:pathLst>
                <a:path w="162982" h="357188">
                  <a:moveTo>
                    <a:pt x="162981" y="0"/>
                  </a:moveTo>
                  <a:lnTo>
                    <a:pt x="162981" y="3792"/>
                  </a:lnTo>
                  <a:lnTo>
                    <a:pt x="160865" y="7770"/>
                  </a:lnTo>
                  <a:lnTo>
                    <a:pt x="159189" y="9942"/>
                  </a:lnTo>
                  <a:lnTo>
                    <a:pt x="157327" y="16590"/>
                  </a:lnTo>
                  <a:lnTo>
                    <a:pt x="156830" y="20585"/>
                  </a:lnTo>
                  <a:lnTo>
                    <a:pt x="152045" y="29257"/>
                  </a:lnTo>
                  <a:lnTo>
                    <a:pt x="137229" y="53270"/>
                  </a:lnTo>
                  <a:lnTo>
                    <a:pt x="125233" y="81342"/>
                  </a:lnTo>
                  <a:lnTo>
                    <a:pt x="107812" y="113434"/>
                  </a:lnTo>
                  <a:lnTo>
                    <a:pt x="89083" y="148407"/>
                  </a:lnTo>
                  <a:lnTo>
                    <a:pt x="72214" y="183772"/>
                  </a:lnTo>
                  <a:lnTo>
                    <a:pt x="57210" y="217716"/>
                  </a:lnTo>
                  <a:lnTo>
                    <a:pt x="39753" y="249292"/>
                  </a:lnTo>
                  <a:lnTo>
                    <a:pt x="27838" y="278460"/>
                  </a:lnTo>
                  <a:lnTo>
                    <a:pt x="16215" y="313511"/>
                  </a:lnTo>
                  <a:lnTo>
                    <a:pt x="13133" y="329253"/>
                  </a:lnTo>
                  <a:lnTo>
                    <a:pt x="7545" y="339297"/>
                  </a:lnTo>
                  <a:lnTo>
                    <a:pt x="1656" y="347300"/>
                  </a:lnTo>
                  <a:lnTo>
                    <a:pt x="0" y="352264"/>
                  </a:lnTo>
                  <a:lnTo>
                    <a:pt x="352" y="353905"/>
                  </a:lnTo>
                  <a:lnTo>
                    <a:pt x="1380" y="354999"/>
                  </a:lnTo>
                  <a:lnTo>
                    <a:pt x="4942" y="356755"/>
                  </a:lnTo>
                  <a:lnTo>
                    <a:pt x="12963" y="3571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SMARTInkShape-2576"/>
            <p:cNvSpPr/>
            <p:nvPr/>
          </p:nvSpPr>
          <p:spPr>
            <a:xfrm>
              <a:off x="2789835" y="4259211"/>
              <a:ext cx="137960" cy="389833"/>
            </a:xfrm>
            <a:custGeom>
              <a:avLst/>
              <a:gdLst/>
              <a:ahLst/>
              <a:cxnLst/>
              <a:rect l="0" t="0" r="0" b="0"/>
              <a:pathLst>
                <a:path w="137960" h="389833">
                  <a:moveTo>
                    <a:pt x="39090" y="227064"/>
                  </a:moveTo>
                  <a:lnTo>
                    <a:pt x="39090" y="223272"/>
                  </a:lnTo>
                  <a:lnTo>
                    <a:pt x="39884" y="222155"/>
                  </a:lnTo>
                  <a:lnTo>
                    <a:pt x="41207" y="221410"/>
                  </a:lnTo>
                  <a:lnTo>
                    <a:pt x="42882" y="220913"/>
                  </a:lnTo>
                  <a:lnTo>
                    <a:pt x="44000" y="219788"/>
                  </a:lnTo>
                  <a:lnTo>
                    <a:pt x="58361" y="188620"/>
                  </a:lnTo>
                  <a:lnTo>
                    <a:pt x="73241" y="154656"/>
                  </a:lnTo>
                  <a:lnTo>
                    <a:pt x="90487" y="123572"/>
                  </a:lnTo>
                  <a:lnTo>
                    <a:pt x="103253" y="90875"/>
                  </a:lnTo>
                  <a:lnTo>
                    <a:pt x="112006" y="56201"/>
                  </a:lnTo>
                  <a:lnTo>
                    <a:pt x="115993" y="41501"/>
                  </a:lnTo>
                  <a:lnTo>
                    <a:pt x="117339" y="22311"/>
                  </a:lnTo>
                  <a:lnTo>
                    <a:pt x="115407" y="14884"/>
                  </a:lnTo>
                  <a:lnTo>
                    <a:pt x="107699" y="3648"/>
                  </a:lnTo>
                  <a:lnTo>
                    <a:pt x="103185" y="768"/>
                  </a:lnTo>
                  <a:lnTo>
                    <a:pt x="100870" y="0"/>
                  </a:lnTo>
                  <a:lnTo>
                    <a:pt x="98533" y="282"/>
                  </a:lnTo>
                  <a:lnTo>
                    <a:pt x="78623" y="11533"/>
                  </a:lnTo>
                  <a:lnTo>
                    <a:pt x="46178" y="43650"/>
                  </a:lnTo>
                  <a:lnTo>
                    <a:pt x="37478" y="57441"/>
                  </a:lnTo>
                  <a:lnTo>
                    <a:pt x="25425" y="92164"/>
                  </a:lnTo>
                  <a:lnTo>
                    <a:pt x="17843" y="120154"/>
                  </a:lnTo>
                  <a:lnTo>
                    <a:pt x="10570" y="148556"/>
                  </a:lnTo>
                  <a:lnTo>
                    <a:pt x="5504" y="177079"/>
                  </a:lnTo>
                  <a:lnTo>
                    <a:pt x="0" y="211370"/>
                  </a:lnTo>
                  <a:lnTo>
                    <a:pt x="1138" y="241376"/>
                  </a:lnTo>
                  <a:lnTo>
                    <a:pt x="4517" y="276458"/>
                  </a:lnTo>
                  <a:lnTo>
                    <a:pt x="16709" y="311022"/>
                  </a:lnTo>
                  <a:lnTo>
                    <a:pt x="29440" y="342572"/>
                  </a:lnTo>
                  <a:lnTo>
                    <a:pt x="41455" y="367403"/>
                  </a:lnTo>
                  <a:lnTo>
                    <a:pt x="48343" y="374897"/>
                  </a:lnTo>
                  <a:lnTo>
                    <a:pt x="65415" y="387907"/>
                  </a:lnTo>
                  <a:lnTo>
                    <a:pt x="73544" y="389832"/>
                  </a:lnTo>
                  <a:lnTo>
                    <a:pt x="82449" y="388570"/>
                  </a:lnTo>
                  <a:lnTo>
                    <a:pt x="94270" y="383397"/>
                  </a:lnTo>
                  <a:lnTo>
                    <a:pt x="100127" y="378302"/>
                  </a:lnTo>
                  <a:lnTo>
                    <a:pt x="108681" y="367301"/>
                  </a:lnTo>
                  <a:lnTo>
                    <a:pt x="120123" y="357075"/>
                  </a:lnTo>
                  <a:lnTo>
                    <a:pt x="128099" y="340463"/>
                  </a:lnTo>
                  <a:lnTo>
                    <a:pt x="136529" y="305628"/>
                  </a:lnTo>
                  <a:lnTo>
                    <a:pt x="137959" y="294790"/>
                  </a:lnTo>
                  <a:lnTo>
                    <a:pt x="134971" y="279763"/>
                  </a:lnTo>
                  <a:lnTo>
                    <a:pt x="119950" y="246926"/>
                  </a:lnTo>
                  <a:lnTo>
                    <a:pt x="108133" y="232247"/>
                  </a:lnTo>
                  <a:lnTo>
                    <a:pt x="87707" y="217576"/>
                  </a:lnTo>
                  <a:lnTo>
                    <a:pt x="80277" y="214910"/>
                  </a:lnTo>
                  <a:lnTo>
                    <a:pt x="76073" y="214199"/>
                  </a:lnTo>
                  <a:lnTo>
                    <a:pt x="73270" y="214518"/>
                  </a:lnTo>
                  <a:lnTo>
                    <a:pt x="71402" y="215525"/>
                  </a:lnTo>
                  <a:lnTo>
                    <a:pt x="70156" y="216990"/>
                  </a:lnTo>
                  <a:lnTo>
                    <a:pt x="66655" y="218618"/>
                  </a:lnTo>
                  <a:lnTo>
                    <a:pt x="61733" y="219663"/>
                  </a:lnTo>
                  <a:lnTo>
                    <a:pt x="61329" y="220542"/>
                  </a:lnTo>
                  <a:lnTo>
                    <a:pt x="60628" y="226049"/>
                  </a:lnTo>
                  <a:lnTo>
                    <a:pt x="61386" y="226387"/>
                  </a:lnTo>
                  <a:lnTo>
                    <a:pt x="67665" y="22706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SMARTInkShape-Group1130"/>
          <p:cNvGrpSpPr/>
          <p:nvPr/>
        </p:nvGrpSpPr>
        <p:grpSpPr>
          <a:xfrm>
            <a:off x="3507592" y="3814763"/>
            <a:ext cx="2885639" cy="621507"/>
            <a:chOff x="3507592" y="3814763"/>
            <a:chExt cx="2885639" cy="621507"/>
          </a:xfrm>
        </p:grpSpPr>
        <p:sp>
          <p:nvSpPr>
            <p:cNvPr id="76" name="SMARTInkShape-2577"/>
            <p:cNvSpPr/>
            <p:nvPr/>
          </p:nvSpPr>
          <p:spPr>
            <a:xfrm>
              <a:off x="6151047" y="3886200"/>
              <a:ext cx="56874" cy="471489"/>
            </a:xfrm>
            <a:custGeom>
              <a:avLst/>
              <a:gdLst/>
              <a:ahLst/>
              <a:cxnLst/>
              <a:rect l="0" t="0" r="0" b="0"/>
              <a:pathLst>
                <a:path w="56874" h="471489">
                  <a:moveTo>
                    <a:pt x="56873" y="0"/>
                  </a:moveTo>
                  <a:lnTo>
                    <a:pt x="56873" y="33792"/>
                  </a:lnTo>
                  <a:lnTo>
                    <a:pt x="51962" y="63884"/>
                  </a:lnTo>
                  <a:lnTo>
                    <a:pt x="49596" y="91865"/>
                  </a:lnTo>
                  <a:lnTo>
                    <a:pt x="43427" y="124939"/>
                  </a:lnTo>
                  <a:lnTo>
                    <a:pt x="33486" y="159874"/>
                  </a:lnTo>
                  <a:lnTo>
                    <a:pt x="29040" y="195361"/>
                  </a:lnTo>
                  <a:lnTo>
                    <a:pt x="23049" y="231010"/>
                  </a:lnTo>
                  <a:lnTo>
                    <a:pt x="16247" y="265915"/>
                  </a:lnTo>
                  <a:lnTo>
                    <a:pt x="9204" y="297512"/>
                  </a:lnTo>
                  <a:lnTo>
                    <a:pt x="2884" y="330863"/>
                  </a:lnTo>
                  <a:lnTo>
                    <a:pt x="659" y="361205"/>
                  </a:lnTo>
                  <a:lnTo>
                    <a:pt x="0" y="389511"/>
                  </a:lnTo>
                  <a:lnTo>
                    <a:pt x="1893" y="420810"/>
                  </a:lnTo>
                  <a:lnTo>
                    <a:pt x="6211" y="454730"/>
                  </a:lnTo>
                  <a:lnTo>
                    <a:pt x="6866" y="4714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2578"/>
            <p:cNvSpPr/>
            <p:nvPr/>
          </p:nvSpPr>
          <p:spPr>
            <a:xfrm>
              <a:off x="6265070" y="4029075"/>
              <a:ext cx="128161" cy="407195"/>
            </a:xfrm>
            <a:custGeom>
              <a:avLst/>
              <a:gdLst/>
              <a:ahLst/>
              <a:cxnLst/>
              <a:rect l="0" t="0" r="0" b="0"/>
              <a:pathLst>
                <a:path w="128161" h="407195">
                  <a:moveTo>
                    <a:pt x="57150" y="0"/>
                  </a:moveTo>
                  <a:lnTo>
                    <a:pt x="47206" y="0"/>
                  </a:lnTo>
                  <a:lnTo>
                    <a:pt x="42676" y="2117"/>
                  </a:lnTo>
                  <a:lnTo>
                    <a:pt x="26021" y="12979"/>
                  </a:lnTo>
                  <a:lnTo>
                    <a:pt x="9718" y="38403"/>
                  </a:lnTo>
                  <a:lnTo>
                    <a:pt x="3231" y="52477"/>
                  </a:lnTo>
                  <a:lnTo>
                    <a:pt x="188" y="85730"/>
                  </a:lnTo>
                  <a:lnTo>
                    <a:pt x="817" y="109538"/>
                  </a:lnTo>
                  <a:lnTo>
                    <a:pt x="5709" y="123031"/>
                  </a:lnTo>
                  <a:lnTo>
                    <a:pt x="9945" y="129558"/>
                  </a:lnTo>
                  <a:lnTo>
                    <a:pt x="37409" y="149964"/>
                  </a:lnTo>
                  <a:lnTo>
                    <a:pt x="73090" y="169067"/>
                  </a:lnTo>
                  <a:lnTo>
                    <a:pt x="98920" y="191911"/>
                  </a:lnTo>
                  <a:lnTo>
                    <a:pt x="116375" y="219199"/>
                  </a:lnTo>
                  <a:lnTo>
                    <a:pt x="125351" y="243059"/>
                  </a:lnTo>
                  <a:lnTo>
                    <a:pt x="128160" y="272583"/>
                  </a:lnTo>
                  <a:lnTo>
                    <a:pt x="122397" y="308273"/>
                  </a:lnTo>
                  <a:lnTo>
                    <a:pt x="117933" y="325144"/>
                  </a:lnTo>
                  <a:lnTo>
                    <a:pt x="95051" y="359505"/>
                  </a:lnTo>
                  <a:lnTo>
                    <a:pt x="75954" y="378606"/>
                  </a:lnTo>
                  <a:lnTo>
                    <a:pt x="43258" y="399422"/>
                  </a:lnTo>
                  <a:lnTo>
                    <a:pt x="33512" y="403740"/>
                  </a:lnTo>
                  <a:lnTo>
                    <a:pt x="0" y="4071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2579"/>
            <p:cNvSpPr/>
            <p:nvPr/>
          </p:nvSpPr>
          <p:spPr>
            <a:xfrm>
              <a:off x="6015057" y="3986435"/>
              <a:ext cx="85582" cy="360557"/>
            </a:xfrm>
            <a:custGeom>
              <a:avLst/>
              <a:gdLst/>
              <a:ahLst/>
              <a:cxnLst/>
              <a:rect l="0" t="0" r="0" b="0"/>
              <a:pathLst>
                <a:path w="85582" h="360557">
                  <a:moveTo>
                    <a:pt x="14268" y="28353"/>
                  </a:moveTo>
                  <a:lnTo>
                    <a:pt x="18060" y="32145"/>
                  </a:lnTo>
                  <a:lnTo>
                    <a:pt x="19922" y="36123"/>
                  </a:lnTo>
                  <a:lnTo>
                    <a:pt x="21354" y="65977"/>
                  </a:lnTo>
                  <a:lnTo>
                    <a:pt x="21404" y="100041"/>
                  </a:lnTo>
                  <a:lnTo>
                    <a:pt x="21409" y="128880"/>
                  </a:lnTo>
                  <a:lnTo>
                    <a:pt x="21411" y="158769"/>
                  </a:lnTo>
                  <a:lnTo>
                    <a:pt x="21413" y="187732"/>
                  </a:lnTo>
                  <a:lnTo>
                    <a:pt x="21413" y="216423"/>
                  </a:lnTo>
                  <a:lnTo>
                    <a:pt x="21413" y="248824"/>
                  </a:lnTo>
                  <a:lnTo>
                    <a:pt x="22206" y="283922"/>
                  </a:lnTo>
                  <a:lnTo>
                    <a:pt x="27066" y="313785"/>
                  </a:lnTo>
                  <a:lnTo>
                    <a:pt x="28468" y="347997"/>
                  </a:lnTo>
                  <a:lnTo>
                    <a:pt x="28550" y="360556"/>
                  </a:lnTo>
                  <a:lnTo>
                    <a:pt x="28555" y="357594"/>
                  </a:lnTo>
                  <a:lnTo>
                    <a:pt x="24763" y="353359"/>
                  </a:lnTo>
                  <a:lnTo>
                    <a:pt x="22901" y="347161"/>
                  </a:lnTo>
                  <a:lnTo>
                    <a:pt x="13772" y="313242"/>
                  </a:lnTo>
                  <a:lnTo>
                    <a:pt x="8437" y="285357"/>
                  </a:lnTo>
                  <a:lnTo>
                    <a:pt x="2474" y="251216"/>
                  </a:lnTo>
                  <a:lnTo>
                    <a:pt x="473" y="216014"/>
                  </a:lnTo>
                  <a:lnTo>
                    <a:pt x="78" y="182103"/>
                  </a:lnTo>
                  <a:lnTo>
                    <a:pt x="0" y="149740"/>
                  </a:lnTo>
                  <a:lnTo>
                    <a:pt x="2101" y="115713"/>
                  </a:lnTo>
                  <a:lnTo>
                    <a:pt x="6132" y="85825"/>
                  </a:lnTo>
                  <a:lnTo>
                    <a:pt x="14764" y="51943"/>
                  </a:lnTo>
                  <a:lnTo>
                    <a:pt x="20045" y="41218"/>
                  </a:lnTo>
                  <a:lnTo>
                    <a:pt x="44939" y="8347"/>
                  </a:lnTo>
                  <a:lnTo>
                    <a:pt x="49860" y="3586"/>
                  </a:lnTo>
                  <a:lnTo>
                    <a:pt x="54693" y="1470"/>
                  </a:lnTo>
                  <a:lnTo>
                    <a:pt x="66648" y="0"/>
                  </a:lnTo>
                  <a:lnTo>
                    <a:pt x="71415" y="1993"/>
                  </a:lnTo>
                  <a:lnTo>
                    <a:pt x="80942" y="9740"/>
                  </a:lnTo>
                  <a:lnTo>
                    <a:pt x="83589" y="16376"/>
                  </a:lnTo>
                  <a:lnTo>
                    <a:pt x="85581" y="47538"/>
                  </a:lnTo>
                  <a:lnTo>
                    <a:pt x="84888" y="66479"/>
                  </a:lnTo>
                  <a:lnTo>
                    <a:pt x="76885" y="99792"/>
                  </a:lnTo>
                  <a:lnTo>
                    <a:pt x="70921" y="111961"/>
                  </a:lnTo>
                  <a:lnTo>
                    <a:pt x="54720" y="130622"/>
                  </a:lnTo>
                  <a:lnTo>
                    <a:pt x="53142" y="131457"/>
                  </a:lnTo>
                  <a:lnTo>
                    <a:pt x="52090" y="131220"/>
                  </a:lnTo>
                  <a:lnTo>
                    <a:pt x="51389" y="130268"/>
                  </a:lnTo>
                  <a:lnTo>
                    <a:pt x="50402" y="125137"/>
                  </a:lnTo>
                  <a:lnTo>
                    <a:pt x="59121" y="89602"/>
                  </a:lnTo>
                  <a:lnTo>
                    <a:pt x="64273" y="7835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SMARTInkShape-2580"/>
            <p:cNvSpPr/>
            <p:nvPr/>
          </p:nvSpPr>
          <p:spPr>
            <a:xfrm>
              <a:off x="5807963" y="4057650"/>
              <a:ext cx="149926" cy="57151"/>
            </a:xfrm>
            <a:custGeom>
              <a:avLst/>
              <a:gdLst/>
              <a:ahLst/>
              <a:cxnLst/>
              <a:rect l="0" t="0" r="0" b="0"/>
              <a:pathLst>
                <a:path w="149926" h="57151">
                  <a:moveTo>
                    <a:pt x="14192" y="0"/>
                  </a:moveTo>
                  <a:lnTo>
                    <a:pt x="14192" y="3792"/>
                  </a:lnTo>
                  <a:lnTo>
                    <a:pt x="12076" y="7771"/>
                  </a:lnTo>
                  <a:lnTo>
                    <a:pt x="9283" y="12185"/>
                  </a:lnTo>
                  <a:lnTo>
                    <a:pt x="8042" y="16793"/>
                  </a:lnTo>
                  <a:lnTo>
                    <a:pt x="6918" y="18339"/>
                  </a:lnTo>
                  <a:lnTo>
                    <a:pt x="5374" y="19370"/>
                  </a:lnTo>
                  <a:lnTo>
                    <a:pt x="3551" y="20057"/>
                  </a:lnTo>
                  <a:lnTo>
                    <a:pt x="2336" y="21309"/>
                  </a:lnTo>
                  <a:lnTo>
                    <a:pt x="226" y="27462"/>
                  </a:lnTo>
                  <a:lnTo>
                    <a:pt x="0" y="32037"/>
                  </a:lnTo>
                  <a:lnTo>
                    <a:pt x="2065" y="36199"/>
                  </a:lnTo>
                  <a:lnTo>
                    <a:pt x="9857" y="45338"/>
                  </a:lnTo>
                  <a:lnTo>
                    <a:pt x="14383" y="47932"/>
                  </a:lnTo>
                  <a:lnTo>
                    <a:pt x="19040" y="49878"/>
                  </a:lnTo>
                  <a:lnTo>
                    <a:pt x="23755" y="53389"/>
                  </a:lnTo>
                  <a:lnTo>
                    <a:pt x="30614" y="55478"/>
                  </a:lnTo>
                  <a:lnTo>
                    <a:pt x="64696" y="57107"/>
                  </a:lnTo>
                  <a:lnTo>
                    <a:pt x="100372" y="57149"/>
                  </a:lnTo>
                  <a:lnTo>
                    <a:pt x="115265" y="57150"/>
                  </a:lnTo>
                  <a:lnTo>
                    <a:pt x="120762" y="55033"/>
                  </a:lnTo>
                  <a:lnTo>
                    <a:pt x="125851" y="52240"/>
                  </a:lnTo>
                  <a:lnTo>
                    <a:pt x="149925" y="428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SMARTInkShape-2581"/>
            <p:cNvSpPr/>
            <p:nvPr/>
          </p:nvSpPr>
          <p:spPr>
            <a:xfrm>
              <a:off x="5779383" y="3879060"/>
              <a:ext cx="163797" cy="485769"/>
            </a:xfrm>
            <a:custGeom>
              <a:avLst/>
              <a:gdLst/>
              <a:ahLst/>
              <a:cxnLst/>
              <a:rect l="0" t="0" r="0" b="0"/>
              <a:pathLst>
                <a:path w="163797" h="485769">
                  <a:moveTo>
                    <a:pt x="21342" y="92865"/>
                  </a:moveTo>
                  <a:lnTo>
                    <a:pt x="22136" y="110753"/>
                  </a:lnTo>
                  <a:lnTo>
                    <a:pt x="27494" y="137299"/>
                  </a:lnTo>
                  <a:lnTo>
                    <a:pt x="28290" y="170316"/>
                  </a:lnTo>
                  <a:lnTo>
                    <a:pt x="29221" y="198011"/>
                  </a:lnTo>
                  <a:lnTo>
                    <a:pt x="33378" y="227119"/>
                  </a:lnTo>
                  <a:lnTo>
                    <a:pt x="34962" y="259732"/>
                  </a:lnTo>
                  <a:lnTo>
                    <a:pt x="36226" y="289856"/>
                  </a:lnTo>
                  <a:lnTo>
                    <a:pt x="40480" y="319684"/>
                  </a:lnTo>
                  <a:lnTo>
                    <a:pt x="42093" y="352511"/>
                  </a:lnTo>
                  <a:lnTo>
                    <a:pt x="43365" y="381905"/>
                  </a:lnTo>
                  <a:lnTo>
                    <a:pt x="48388" y="413573"/>
                  </a:lnTo>
                  <a:lnTo>
                    <a:pt x="50509" y="444249"/>
                  </a:lnTo>
                  <a:lnTo>
                    <a:pt x="56758" y="473406"/>
                  </a:lnTo>
                  <a:lnTo>
                    <a:pt x="57034" y="484320"/>
                  </a:lnTo>
                  <a:lnTo>
                    <a:pt x="57837" y="484803"/>
                  </a:lnTo>
                  <a:lnTo>
                    <a:pt x="64117" y="485760"/>
                  </a:lnTo>
                  <a:lnTo>
                    <a:pt x="60386" y="485768"/>
                  </a:lnTo>
                  <a:lnTo>
                    <a:pt x="59278" y="484975"/>
                  </a:lnTo>
                  <a:lnTo>
                    <a:pt x="58046" y="481978"/>
                  </a:lnTo>
                  <a:lnTo>
                    <a:pt x="56272" y="446723"/>
                  </a:lnTo>
                  <a:lnTo>
                    <a:pt x="50581" y="419807"/>
                  </a:lnTo>
                  <a:lnTo>
                    <a:pt x="49943" y="387843"/>
                  </a:lnTo>
                  <a:lnTo>
                    <a:pt x="43437" y="354785"/>
                  </a:lnTo>
                  <a:lnTo>
                    <a:pt x="42176" y="340510"/>
                  </a:lnTo>
                  <a:lnTo>
                    <a:pt x="36082" y="309294"/>
                  </a:lnTo>
                  <a:lnTo>
                    <a:pt x="34895" y="289847"/>
                  </a:lnTo>
                  <a:lnTo>
                    <a:pt x="26815" y="257132"/>
                  </a:lnTo>
                  <a:lnTo>
                    <a:pt x="22964" y="242872"/>
                  </a:lnTo>
                  <a:lnTo>
                    <a:pt x="19706" y="228593"/>
                  </a:lnTo>
                  <a:lnTo>
                    <a:pt x="15830" y="214308"/>
                  </a:lnTo>
                  <a:lnTo>
                    <a:pt x="12565" y="200021"/>
                  </a:lnTo>
                  <a:lnTo>
                    <a:pt x="8688" y="185734"/>
                  </a:lnTo>
                  <a:lnTo>
                    <a:pt x="5081" y="162813"/>
                  </a:lnTo>
                  <a:lnTo>
                    <a:pt x="1442" y="149574"/>
                  </a:lnTo>
                  <a:lnTo>
                    <a:pt x="0" y="120444"/>
                  </a:lnTo>
                  <a:lnTo>
                    <a:pt x="8733" y="85589"/>
                  </a:lnTo>
                  <a:lnTo>
                    <a:pt x="23822" y="52376"/>
                  </a:lnTo>
                  <a:lnTo>
                    <a:pt x="37759" y="34224"/>
                  </a:lnTo>
                  <a:lnTo>
                    <a:pt x="58737" y="14780"/>
                  </a:lnTo>
                  <a:lnTo>
                    <a:pt x="81094" y="3237"/>
                  </a:lnTo>
                  <a:lnTo>
                    <a:pt x="115191" y="123"/>
                  </a:lnTo>
                  <a:lnTo>
                    <a:pt x="144836" y="0"/>
                  </a:lnTo>
                  <a:lnTo>
                    <a:pt x="149782" y="2114"/>
                  </a:lnTo>
                  <a:lnTo>
                    <a:pt x="159425" y="9939"/>
                  </a:lnTo>
                  <a:lnTo>
                    <a:pt x="162088" y="14470"/>
                  </a:lnTo>
                  <a:lnTo>
                    <a:pt x="163796" y="23845"/>
                  </a:lnTo>
                  <a:lnTo>
                    <a:pt x="161913" y="28588"/>
                  </a:lnTo>
                  <a:lnTo>
                    <a:pt x="152801" y="45389"/>
                  </a:lnTo>
                  <a:lnTo>
                    <a:pt x="150308" y="55441"/>
                  </a:lnTo>
                  <a:lnTo>
                    <a:pt x="142787" y="6429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SMARTInkShape-2582"/>
            <p:cNvSpPr/>
            <p:nvPr/>
          </p:nvSpPr>
          <p:spPr>
            <a:xfrm>
              <a:off x="5429250" y="3814763"/>
              <a:ext cx="271464" cy="85726"/>
            </a:xfrm>
            <a:custGeom>
              <a:avLst/>
              <a:gdLst/>
              <a:ahLst/>
              <a:cxnLst/>
              <a:rect l="0" t="0" r="0" b="0"/>
              <a:pathLst>
                <a:path w="271464" h="85726">
                  <a:moveTo>
                    <a:pt x="0" y="85725"/>
                  </a:moveTo>
                  <a:lnTo>
                    <a:pt x="23602" y="64238"/>
                  </a:lnTo>
                  <a:lnTo>
                    <a:pt x="58044" y="45241"/>
                  </a:lnTo>
                  <a:lnTo>
                    <a:pt x="88770" y="30955"/>
                  </a:lnTo>
                  <a:lnTo>
                    <a:pt x="123945" y="17462"/>
                  </a:lnTo>
                  <a:lnTo>
                    <a:pt x="159617" y="9656"/>
                  </a:lnTo>
                  <a:lnTo>
                    <a:pt x="194537" y="7364"/>
                  </a:lnTo>
                  <a:lnTo>
                    <a:pt x="216286" y="5070"/>
                  </a:lnTo>
                  <a:lnTo>
                    <a:pt x="250699" y="296"/>
                  </a:lnTo>
                  <a:lnTo>
                    <a:pt x="271463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SMARTInkShape-2583"/>
            <p:cNvSpPr/>
            <p:nvPr/>
          </p:nvSpPr>
          <p:spPr>
            <a:xfrm>
              <a:off x="5436395" y="3936206"/>
              <a:ext cx="149894" cy="392487"/>
            </a:xfrm>
            <a:custGeom>
              <a:avLst/>
              <a:gdLst/>
              <a:ahLst/>
              <a:cxnLst/>
              <a:rect l="0" t="0" r="0" b="0"/>
              <a:pathLst>
                <a:path w="149894" h="392487">
                  <a:moveTo>
                    <a:pt x="42860" y="0"/>
                  </a:moveTo>
                  <a:lnTo>
                    <a:pt x="42860" y="6151"/>
                  </a:lnTo>
                  <a:lnTo>
                    <a:pt x="37207" y="22555"/>
                  </a:lnTo>
                  <a:lnTo>
                    <a:pt x="34042" y="36052"/>
                  </a:lnTo>
                  <a:lnTo>
                    <a:pt x="31004" y="46186"/>
                  </a:lnTo>
                  <a:lnTo>
                    <a:pt x="25101" y="79019"/>
                  </a:lnTo>
                  <a:lnTo>
                    <a:pt x="19797" y="108704"/>
                  </a:lnTo>
                  <a:lnTo>
                    <a:pt x="14609" y="143518"/>
                  </a:lnTo>
                  <a:lnTo>
                    <a:pt x="14315" y="165542"/>
                  </a:lnTo>
                  <a:lnTo>
                    <a:pt x="15099" y="167512"/>
                  </a:lnTo>
                  <a:lnTo>
                    <a:pt x="16416" y="168824"/>
                  </a:lnTo>
                  <a:lnTo>
                    <a:pt x="18087" y="169700"/>
                  </a:lnTo>
                  <a:lnTo>
                    <a:pt x="19201" y="171077"/>
                  </a:lnTo>
                  <a:lnTo>
                    <a:pt x="20439" y="174724"/>
                  </a:lnTo>
                  <a:lnTo>
                    <a:pt x="21564" y="175220"/>
                  </a:lnTo>
                  <a:lnTo>
                    <a:pt x="23107" y="174757"/>
                  </a:lnTo>
                  <a:lnTo>
                    <a:pt x="24929" y="173655"/>
                  </a:lnTo>
                  <a:lnTo>
                    <a:pt x="26938" y="173714"/>
                  </a:lnTo>
                  <a:lnTo>
                    <a:pt x="31286" y="175896"/>
                  </a:lnTo>
                  <a:lnTo>
                    <a:pt x="34351" y="176002"/>
                  </a:lnTo>
                  <a:lnTo>
                    <a:pt x="62375" y="169670"/>
                  </a:lnTo>
                  <a:lnTo>
                    <a:pt x="68996" y="166690"/>
                  </a:lnTo>
                  <a:lnTo>
                    <a:pt x="104687" y="164369"/>
                  </a:lnTo>
                  <a:lnTo>
                    <a:pt x="116566" y="165119"/>
                  </a:lnTo>
                  <a:lnTo>
                    <a:pt x="125466" y="170015"/>
                  </a:lnTo>
                  <a:lnTo>
                    <a:pt x="133129" y="177287"/>
                  </a:lnTo>
                  <a:lnTo>
                    <a:pt x="145226" y="198099"/>
                  </a:lnTo>
                  <a:lnTo>
                    <a:pt x="148598" y="212066"/>
                  </a:lnTo>
                  <a:lnTo>
                    <a:pt x="149893" y="244311"/>
                  </a:lnTo>
                  <a:lnTo>
                    <a:pt x="144347" y="276677"/>
                  </a:lnTo>
                  <a:lnTo>
                    <a:pt x="141194" y="292322"/>
                  </a:lnTo>
                  <a:lnTo>
                    <a:pt x="128439" y="327073"/>
                  </a:lnTo>
                  <a:lnTo>
                    <a:pt x="122965" y="336660"/>
                  </a:lnTo>
                  <a:lnTo>
                    <a:pt x="90880" y="370967"/>
                  </a:lnTo>
                  <a:lnTo>
                    <a:pt x="57724" y="390777"/>
                  </a:lnTo>
                  <a:lnTo>
                    <a:pt x="43945" y="392486"/>
                  </a:lnTo>
                  <a:lnTo>
                    <a:pt x="37258" y="390603"/>
                  </a:lnTo>
                  <a:lnTo>
                    <a:pt x="34363" y="388989"/>
                  </a:lnTo>
                  <a:lnTo>
                    <a:pt x="32433" y="387120"/>
                  </a:lnTo>
                  <a:lnTo>
                    <a:pt x="16489" y="353707"/>
                  </a:lnTo>
                  <a:lnTo>
                    <a:pt x="2507" y="319540"/>
                  </a:lnTo>
                  <a:lnTo>
                    <a:pt x="0" y="3143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2584"/>
            <p:cNvSpPr/>
            <p:nvPr/>
          </p:nvSpPr>
          <p:spPr>
            <a:xfrm>
              <a:off x="5343553" y="3936206"/>
              <a:ext cx="35693" cy="435332"/>
            </a:xfrm>
            <a:custGeom>
              <a:avLst/>
              <a:gdLst/>
              <a:ahLst/>
              <a:cxnLst/>
              <a:rect l="0" t="0" r="0" b="0"/>
              <a:pathLst>
                <a:path w="35693" h="435332">
                  <a:moveTo>
                    <a:pt x="21402" y="0"/>
                  </a:moveTo>
                  <a:lnTo>
                    <a:pt x="21402" y="33792"/>
                  </a:lnTo>
                  <a:lnTo>
                    <a:pt x="21402" y="63090"/>
                  </a:lnTo>
                  <a:lnTo>
                    <a:pt x="19286" y="94748"/>
                  </a:lnTo>
                  <a:lnTo>
                    <a:pt x="15749" y="122001"/>
                  </a:lnTo>
                  <a:lnTo>
                    <a:pt x="12584" y="150184"/>
                  </a:lnTo>
                  <a:lnTo>
                    <a:pt x="8736" y="180759"/>
                  </a:lnTo>
                  <a:lnTo>
                    <a:pt x="5479" y="212838"/>
                  </a:lnTo>
                  <a:lnTo>
                    <a:pt x="1604" y="242451"/>
                  </a:lnTo>
                  <a:lnTo>
                    <a:pt x="455" y="271333"/>
                  </a:lnTo>
                  <a:lnTo>
                    <a:pt x="115" y="299999"/>
                  </a:lnTo>
                  <a:lnTo>
                    <a:pt x="0" y="334338"/>
                  </a:lnTo>
                  <a:lnTo>
                    <a:pt x="4887" y="368167"/>
                  </a:lnTo>
                  <a:lnTo>
                    <a:pt x="6822" y="400712"/>
                  </a:lnTo>
                  <a:lnTo>
                    <a:pt x="7090" y="423085"/>
                  </a:lnTo>
                  <a:lnTo>
                    <a:pt x="9221" y="428280"/>
                  </a:lnTo>
                  <a:lnTo>
                    <a:pt x="13965" y="435331"/>
                  </a:lnTo>
                  <a:lnTo>
                    <a:pt x="17965" y="431847"/>
                  </a:lnTo>
                  <a:lnTo>
                    <a:pt x="19875" y="427940"/>
                  </a:lnTo>
                  <a:lnTo>
                    <a:pt x="27825" y="394042"/>
                  </a:lnTo>
                  <a:lnTo>
                    <a:pt x="29127" y="386628"/>
                  </a:lnTo>
                  <a:lnTo>
                    <a:pt x="35692" y="3714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SMARTInkShape-2585"/>
            <p:cNvSpPr/>
            <p:nvPr/>
          </p:nvSpPr>
          <p:spPr>
            <a:xfrm>
              <a:off x="5072063" y="4129088"/>
              <a:ext cx="214313" cy="20412"/>
            </a:xfrm>
            <a:custGeom>
              <a:avLst/>
              <a:gdLst/>
              <a:ahLst/>
              <a:cxnLst/>
              <a:rect l="0" t="0" r="0" b="0"/>
              <a:pathLst>
                <a:path w="214313" h="20412">
                  <a:moveTo>
                    <a:pt x="0" y="0"/>
                  </a:moveTo>
                  <a:lnTo>
                    <a:pt x="0" y="6150"/>
                  </a:lnTo>
                  <a:lnTo>
                    <a:pt x="793" y="6481"/>
                  </a:lnTo>
                  <a:lnTo>
                    <a:pt x="3792" y="6849"/>
                  </a:lnTo>
                  <a:lnTo>
                    <a:pt x="4909" y="6153"/>
                  </a:lnTo>
                  <a:lnTo>
                    <a:pt x="5654" y="4896"/>
                  </a:lnTo>
                  <a:lnTo>
                    <a:pt x="6150" y="3264"/>
                  </a:lnTo>
                  <a:lnTo>
                    <a:pt x="7275" y="2175"/>
                  </a:lnTo>
                  <a:lnTo>
                    <a:pt x="10641" y="966"/>
                  </a:lnTo>
                  <a:lnTo>
                    <a:pt x="44958" y="7"/>
                  </a:lnTo>
                  <a:lnTo>
                    <a:pt x="78756" y="0"/>
                  </a:lnTo>
                  <a:lnTo>
                    <a:pt x="111929" y="0"/>
                  </a:lnTo>
                  <a:lnTo>
                    <a:pt x="144364" y="0"/>
                  </a:lnTo>
                  <a:lnTo>
                    <a:pt x="166089" y="793"/>
                  </a:lnTo>
                  <a:lnTo>
                    <a:pt x="180582" y="6150"/>
                  </a:lnTo>
                  <a:lnTo>
                    <a:pt x="190422" y="7741"/>
                  </a:lnTo>
                  <a:lnTo>
                    <a:pt x="200009" y="12759"/>
                  </a:lnTo>
                  <a:lnTo>
                    <a:pt x="209546" y="13985"/>
                  </a:lnTo>
                  <a:lnTo>
                    <a:pt x="211135" y="14880"/>
                  </a:lnTo>
                  <a:lnTo>
                    <a:pt x="212194" y="16269"/>
                  </a:lnTo>
                  <a:lnTo>
                    <a:pt x="213893" y="20411"/>
                  </a:lnTo>
                  <a:lnTo>
                    <a:pt x="214126" y="18861"/>
                  </a:lnTo>
                  <a:lnTo>
                    <a:pt x="214312" y="142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SMARTInkShape-2586"/>
            <p:cNvSpPr/>
            <p:nvPr/>
          </p:nvSpPr>
          <p:spPr>
            <a:xfrm>
              <a:off x="4764881" y="3921919"/>
              <a:ext cx="168341" cy="406036"/>
            </a:xfrm>
            <a:custGeom>
              <a:avLst/>
              <a:gdLst/>
              <a:ahLst/>
              <a:cxnLst/>
              <a:rect l="0" t="0" r="0" b="0"/>
              <a:pathLst>
                <a:path w="168341" h="406036">
                  <a:moveTo>
                    <a:pt x="35719" y="0"/>
                  </a:moveTo>
                  <a:lnTo>
                    <a:pt x="35719" y="9943"/>
                  </a:lnTo>
                  <a:lnTo>
                    <a:pt x="28443" y="44106"/>
                  </a:lnTo>
                  <a:lnTo>
                    <a:pt x="23052" y="73800"/>
                  </a:lnTo>
                  <a:lnTo>
                    <a:pt x="21912" y="102829"/>
                  </a:lnTo>
                  <a:lnTo>
                    <a:pt x="23690" y="134449"/>
                  </a:lnTo>
                  <a:lnTo>
                    <a:pt x="29245" y="166043"/>
                  </a:lnTo>
                  <a:lnTo>
                    <a:pt x="33801" y="200539"/>
                  </a:lnTo>
                  <a:lnTo>
                    <a:pt x="36454" y="224860"/>
                  </a:lnTo>
                  <a:lnTo>
                    <a:pt x="42925" y="251544"/>
                  </a:lnTo>
                  <a:lnTo>
                    <a:pt x="51701" y="285757"/>
                  </a:lnTo>
                  <a:lnTo>
                    <a:pt x="59328" y="319795"/>
                  </a:lnTo>
                  <a:lnTo>
                    <a:pt x="69810" y="354652"/>
                  </a:lnTo>
                  <a:lnTo>
                    <a:pt x="89822" y="386918"/>
                  </a:lnTo>
                  <a:lnTo>
                    <a:pt x="94954" y="393684"/>
                  </a:lnTo>
                  <a:lnTo>
                    <a:pt x="101998" y="397220"/>
                  </a:lnTo>
                  <a:lnTo>
                    <a:pt x="109627" y="399586"/>
                  </a:lnTo>
                  <a:lnTo>
                    <a:pt x="120991" y="405456"/>
                  </a:lnTo>
                  <a:lnTo>
                    <a:pt x="123523" y="406035"/>
                  </a:lnTo>
                  <a:lnTo>
                    <a:pt x="126005" y="405627"/>
                  </a:lnTo>
                  <a:lnTo>
                    <a:pt x="130879" y="403058"/>
                  </a:lnTo>
                  <a:lnTo>
                    <a:pt x="140476" y="395735"/>
                  </a:lnTo>
                  <a:lnTo>
                    <a:pt x="145248" y="394163"/>
                  </a:lnTo>
                  <a:lnTo>
                    <a:pt x="150016" y="389231"/>
                  </a:lnTo>
                  <a:lnTo>
                    <a:pt x="161131" y="373519"/>
                  </a:lnTo>
                  <a:lnTo>
                    <a:pt x="166237" y="340624"/>
                  </a:lnTo>
                  <a:lnTo>
                    <a:pt x="168340" y="327601"/>
                  </a:lnTo>
                  <a:lnTo>
                    <a:pt x="164994" y="292760"/>
                  </a:lnTo>
                  <a:lnTo>
                    <a:pt x="163648" y="259383"/>
                  </a:lnTo>
                  <a:lnTo>
                    <a:pt x="156562" y="229036"/>
                  </a:lnTo>
                  <a:lnTo>
                    <a:pt x="147519" y="200111"/>
                  </a:lnTo>
                  <a:lnTo>
                    <a:pt x="135716" y="166434"/>
                  </a:lnTo>
                  <a:lnTo>
                    <a:pt x="119062" y="131093"/>
                  </a:lnTo>
                  <a:lnTo>
                    <a:pt x="91194" y="98527"/>
                  </a:lnTo>
                  <a:lnTo>
                    <a:pt x="59613" y="74039"/>
                  </a:lnTo>
                  <a:lnTo>
                    <a:pt x="46944" y="67534"/>
                  </a:lnTo>
                  <a:lnTo>
                    <a:pt x="11242" y="64378"/>
                  </a:lnTo>
                  <a:lnTo>
                    <a:pt x="8966" y="64331"/>
                  </a:lnTo>
                  <a:lnTo>
                    <a:pt x="0" y="714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2587"/>
            <p:cNvSpPr/>
            <p:nvPr/>
          </p:nvSpPr>
          <p:spPr>
            <a:xfrm>
              <a:off x="4615979" y="3993483"/>
              <a:ext cx="112998" cy="392558"/>
            </a:xfrm>
            <a:custGeom>
              <a:avLst/>
              <a:gdLst/>
              <a:ahLst/>
              <a:cxnLst/>
              <a:rect l="0" t="0" r="0" b="0"/>
              <a:pathLst>
                <a:path w="112998" h="392558">
                  <a:moveTo>
                    <a:pt x="20315" y="114173"/>
                  </a:moveTo>
                  <a:lnTo>
                    <a:pt x="24107" y="114173"/>
                  </a:lnTo>
                  <a:lnTo>
                    <a:pt x="25224" y="113380"/>
                  </a:lnTo>
                  <a:lnTo>
                    <a:pt x="25969" y="112057"/>
                  </a:lnTo>
                  <a:lnTo>
                    <a:pt x="27164" y="108022"/>
                  </a:lnTo>
                  <a:lnTo>
                    <a:pt x="31164" y="103531"/>
                  </a:lnTo>
                  <a:lnTo>
                    <a:pt x="33074" y="97273"/>
                  </a:lnTo>
                  <a:lnTo>
                    <a:pt x="34717" y="89993"/>
                  </a:lnTo>
                  <a:lnTo>
                    <a:pt x="39310" y="80639"/>
                  </a:lnTo>
                  <a:lnTo>
                    <a:pt x="47802" y="45016"/>
                  </a:lnTo>
                  <a:lnTo>
                    <a:pt x="48861" y="12195"/>
                  </a:lnTo>
                  <a:lnTo>
                    <a:pt x="46760" y="7201"/>
                  </a:lnTo>
                  <a:lnTo>
                    <a:pt x="45089" y="4759"/>
                  </a:lnTo>
                  <a:lnTo>
                    <a:pt x="41115" y="2044"/>
                  </a:lnTo>
                  <a:lnTo>
                    <a:pt x="34666" y="159"/>
                  </a:lnTo>
                  <a:lnTo>
                    <a:pt x="31191" y="0"/>
                  </a:lnTo>
                  <a:lnTo>
                    <a:pt x="27001" y="2046"/>
                  </a:lnTo>
                  <a:lnTo>
                    <a:pt x="10763" y="16669"/>
                  </a:lnTo>
                  <a:lnTo>
                    <a:pt x="8132" y="21361"/>
                  </a:lnTo>
                  <a:lnTo>
                    <a:pt x="0" y="47920"/>
                  </a:lnTo>
                  <a:lnTo>
                    <a:pt x="1496" y="55094"/>
                  </a:lnTo>
                  <a:lnTo>
                    <a:pt x="3007" y="58118"/>
                  </a:lnTo>
                  <a:lnTo>
                    <a:pt x="9554" y="89673"/>
                  </a:lnTo>
                  <a:lnTo>
                    <a:pt x="22797" y="125026"/>
                  </a:lnTo>
                  <a:lnTo>
                    <a:pt x="36732" y="149753"/>
                  </a:lnTo>
                  <a:lnTo>
                    <a:pt x="64272" y="183221"/>
                  </a:lnTo>
                  <a:lnTo>
                    <a:pt x="88634" y="216566"/>
                  </a:lnTo>
                  <a:lnTo>
                    <a:pt x="105997" y="249905"/>
                  </a:lnTo>
                  <a:lnTo>
                    <a:pt x="109990" y="259430"/>
                  </a:lnTo>
                  <a:lnTo>
                    <a:pt x="112997" y="292767"/>
                  </a:lnTo>
                  <a:lnTo>
                    <a:pt x="111012" y="309171"/>
                  </a:lnTo>
                  <a:lnTo>
                    <a:pt x="105107" y="337349"/>
                  </a:lnTo>
                  <a:lnTo>
                    <a:pt x="86637" y="365734"/>
                  </a:lnTo>
                  <a:lnTo>
                    <a:pt x="71898" y="379970"/>
                  </a:lnTo>
                  <a:lnTo>
                    <a:pt x="68991" y="384240"/>
                  </a:lnTo>
                  <a:lnTo>
                    <a:pt x="65465" y="387086"/>
                  </a:lnTo>
                  <a:lnTo>
                    <a:pt x="57315" y="390249"/>
                  </a:lnTo>
                  <a:lnTo>
                    <a:pt x="33536" y="392557"/>
                  </a:lnTo>
                  <a:lnTo>
                    <a:pt x="28043" y="390564"/>
                  </a:lnTo>
                  <a:lnTo>
                    <a:pt x="22956" y="387826"/>
                  </a:lnTo>
                  <a:lnTo>
                    <a:pt x="15629" y="385491"/>
                  </a:lnTo>
                  <a:lnTo>
                    <a:pt x="10824" y="382132"/>
                  </a:lnTo>
                  <a:lnTo>
                    <a:pt x="8159" y="375876"/>
                  </a:lnTo>
                  <a:lnTo>
                    <a:pt x="6152" y="345001"/>
                  </a:lnTo>
                  <a:lnTo>
                    <a:pt x="8160" y="311434"/>
                  </a:lnTo>
                  <a:lnTo>
                    <a:pt x="15974" y="279345"/>
                  </a:lnTo>
                  <a:lnTo>
                    <a:pt x="24367" y="247547"/>
                  </a:lnTo>
                  <a:lnTo>
                    <a:pt x="34602" y="21418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2588"/>
            <p:cNvSpPr/>
            <p:nvPr/>
          </p:nvSpPr>
          <p:spPr>
            <a:xfrm>
              <a:off x="4393415" y="3957638"/>
              <a:ext cx="157155" cy="425578"/>
            </a:xfrm>
            <a:custGeom>
              <a:avLst/>
              <a:gdLst/>
              <a:ahLst/>
              <a:cxnLst/>
              <a:rect l="0" t="0" r="0" b="0"/>
              <a:pathLst>
                <a:path w="157155" h="425578">
                  <a:moveTo>
                    <a:pt x="35710" y="0"/>
                  </a:moveTo>
                  <a:lnTo>
                    <a:pt x="31918" y="3792"/>
                  </a:lnTo>
                  <a:lnTo>
                    <a:pt x="30056" y="7770"/>
                  </a:lnTo>
                  <a:lnTo>
                    <a:pt x="18649" y="40910"/>
                  </a:lnTo>
                  <a:lnTo>
                    <a:pt x="10870" y="75245"/>
                  </a:lnTo>
                  <a:lnTo>
                    <a:pt x="5510" y="107657"/>
                  </a:lnTo>
                  <a:lnTo>
                    <a:pt x="718" y="138031"/>
                  </a:lnTo>
                  <a:lnTo>
                    <a:pt x="87" y="171753"/>
                  </a:lnTo>
                  <a:lnTo>
                    <a:pt x="0" y="204396"/>
                  </a:lnTo>
                  <a:lnTo>
                    <a:pt x="785" y="238102"/>
                  </a:lnTo>
                  <a:lnTo>
                    <a:pt x="5695" y="251611"/>
                  </a:lnTo>
                  <a:lnTo>
                    <a:pt x="21478" y="271276"/>
                  </a:lnTo>
                  <a:lnTo>
                    <a:pt x="26209" y="275348"/>
                  </a:lnTo>
                  <a:lnTo>
                    <a:pt x="30958" y="277158"/>
                  </a:lnTo>
                  <a:lnTo>
                    <a:pt x="45236" y="278479"/>
                  </a:lnTo>
                  <a:lnTo>
                    <a:pt x="49998" y="276433"/>
                  </a:lnTo>
                  <a:lnTo>
                    <a:pt x="54760" y="273671"/>
                  </a:lnTo>
                  <a:lnTo>
                    <a:pt x="61904" y="271323"/>
                  </a:lnTo>
                  <a:lnTo>
                    <a:pt x="66666" y="267961"/>
                  </a:lnTo>
                  <a:lnTo>
                    <a:pt x="90479" y="233392"/>
                  </a:lnTo>
                  <a:lnTo>
                    <a:pt x="111116" y="203131"/>
                  </a:lnTo>
                  <a:lnTo>
                    <a:pt x="115781" y="193024"/>
                  </a:lnTo>
                  <a:lnTo>
                    <a:pt x="127255" y="180013"/>
                  </a:lnTo>
                  <a:lnTo>
                    <a:pt x="127990" y="177108"/>
                  </a:lnTo>
                  <a:lnTo>
                    <a:pt x="128579" y="171450"/>
                  </a:lnTo>
                  <a:lnTo>
                    <a:pt x="128579" y="203412"/>
                  </a:lnTo>
                  <a:lnTo>
                    <a:pt x="129373" y="231069"/>
                  </a:lnTo>
                  <a:lnTo>
                    <a:pt x="135061" y="265267"/>
                  </a:lnTo>
                  <a:lnTo>
                    <a:pt x="135635" y="300162"/>
                  </a:lnTo>
                  <a:lnTo>
                    <a:pt x="137828" y="330118"/>
                  </a:lnTo>
                  <a:lnTo>
                    <a:pt x="142424" y="363836"/>
                  </a:lnTo>
                  <a:lnTo>
                    <a:pt x="142855" y="398361"/>
                  </a:lnTo>
                  <a:lnTo>
                    <a:pt x="142866" y="425577"/>
                  </a:lnTo>
                  <a:lnTo>
                    <a:pt x="142866" y="423831"/>
                  </a:lnTo>
                  <a:lnTo>
                    <a:pt x="143660" y="423047"/>
                  </a:lnTo>
                  <a:lnTo>
                    <a:pt x="146658" y="422177"/>
                  </a:lnTo>
                  <a:lnTo>
                    <a:pt x="147776" y="421151"/>
                  </a:lnTo>
                  <a:lnTo>
                    <a:pt x="151685" y="413801"/>
                  </a:lnTo>
                  <a:lnTo>
                    <a:pt x="156074" y="408499"/>
                  </a:lnTo>
                  <a:lnTo>
                    <a:pt x="157154" y="4000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2589"/>
            <p:cNvSpPr/>
            <p:nvPr/>
          </p:nvSpPr>
          <p:spPr>
            <a:xfrm>
              <a:off x="4264819" y="4036219"/>
              <a:ext cx="21432" cy="306851"/>
            </a:xfrm>
            <a:custGeom>
              <a:avLst/>
              <a:gdLst/>
              <a:ahLst/>
              <a:cxnLst/>
              <a:rect l="0" t="0" r="0" b="0"/>
              <a:pathLst>
                <a:path w="21432" h="306851">
                  <a:moveTo>
                    <a:pt x="14287" y="0"/>
                  </a:moveTo>
                  <a:lnTo>
                    <a:pt x="8136" y="0"/>
                  </a:lnTo>
                  <a:lnTo>
                    <a:pt x="7805" y="794"/>
                  </a:lnTo>
                  <a:lnTo>
                    <a:pt x="5038" y="23603"/>
                  </a:lnTo>
                  <a:lnTo>
                    <a:pt x="2239" y="32715"/>
                  </a:lnTo>
                  <a:lnTo>
                    <a:pt x="442" y="60084"/>
                  </a:lnTo>
                  <a:lnTo>
                    <a:pt x="87" y="92037"/>
                  </a:lnTo>
                  <a:lnTo>
                    <a:pt x="26" y="121638"/>
                  </a:lnTo>
                  <a:lnTo>
                    <a:pt x="8" y="151752"/>
                  </a:lnTo>
                  <a:lnTo>
                    <a:pt x="2" y="180783"/>
                  </a:lnTo>
                  <a:lnTo>
                    <a:pt x="1" y="213334"/>
                  </a:lnTo>
                  <a:lnTo>
                    <a:pt x="0" y="246110"/>
                  </a:lnTo>
                  <a:lnTo>
                    <a:pt x="0" y="280529"/>
                  </a:lnTo>
                  <a:lnTo>
                    <a:pt x="0" y="287995"/>
                  </a:lnTo>
                  <a:lnTo>
                    <a:pt x="2116" y="292833"/>
                  </a:lnTo>
                  <a:lnTo>
                    <a:pt x="6151" y="298614"/>
                  </a:lnTo>
                  <a:lnTo>
                    <a:pt x="7056" y="306063"/>
                  </a:lnTo>
                  <a:lnTo>
                    <a:pt x="7879" y="306436"/>
                  </a:lnTo>
                  <a:lnTo>
                    <a:pt x="10910" y="306850"/>
                  </a:lnTo>
                  <a:lnTo>
                    <a:pt x="12035" y="306166"/>
                  </a:lnTo>
                  <a:lnTo>
                    <a:pt x="12786" y="304917"/>
                  </a:lnTo>
                  <a:lnTo>
                    <a:pt x="13842" y="299366"/>
                  </a:lnTo>
                  <a:lnTo>
                    <a:pt x="14200" y="294172"/>
                  </a:lnTo>
                  <a:lnTo>
                    <a:pt x="21431" y="2786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2590"/>
            <p:cNvSpPr/>
            <p:nvPr/>
          </p:nvSpPr>
          <p:spPr>
            <a:xfrm>
              <a:off x="4171950" y="4064794"/>
              <a:ext cx="150020" cy="175287"/>
            </a:xfrm>
            <a:custGeom>
              <a:avLst/>
              <a:gdLst/>
              <a:ahLst/>
              <a:cxnLst/>
              <a:rect l="0" t="0" r="0" b="0"/>
              <a:pathLst>
                <a:path w="150020" h="175287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6151" y="9943"/>
                  </a:lnTo>
                  <a:lnTo>
                    <a:pt x="10642" y="16793"/>
                  </a:lnTo>
                  <a:lnTo>
                    <a:pt x="28619" y="43494"/>
                  </a:lnTo>
                  <a:lnTo>
                    <a:pt x="45246" y="70086"/>
                  </a:lnTo>
                  <a:lnTo>
                    <a:pt x="52124" y="76922"/>
                  </a:lnTo>
                  <a:lnTo>
                    <a:pt x="59679" y="83400"/>
                  </a:lnTo>
                  <a:lnTo>
                    <a:pt x="85686" y="116273"/>
                  </a:lnTo>
                  <a:lnTo>
                    <a:pt x="91264" y="123908"/>
                  </a:lnTo>
                  <a:lnTo>
                    <a:pt x="116387" y="145166"/>
                  </a:lnTo>
                  <a:lnTo>
                    <a:pt x="119196" y="149979"/>
                  </a:lnTo>
                  <a:lnTo>
                    <a:pt x="121238" y="154763"/>
                  </a:lnTo>
                  <a:lnTo>
                    <a:pt x="131256" y="166685"/>
                  </a:lnTo>
                  <a:lnTo>
                    <a:pt x="135859" y="169332"/>
                  </a:lnTo>
                  <a:lnTo>
                    <a:pt x="138197" y="170038"/>
                  </a:lnTo>
                  <a:lnTo>
                    <a:pt x="139757" y="171302"/>
                  </a:lnTo>
                  <a:lnTo>
                    <a:pt x="141489" y="174824"/>
                  </a:lnTo>
                  <a:lnTo>
                    <a:pt x="142745" y="175286"/>
                  </a:lnTo>
                  <a:lnTo>
                    <a:pt x="144376" y="174801"/>
                  </a:lnTo>
                  <a:lnTo>
                    <a:pt x="148904" y="172112"/>
                  </a:lnTo>
                  <a:lnTo>
                    <a:pt x="150006" y="139793"/>
                  </a:lnTo>
                  <a:lnTo>
                    <a:pt x="150019" y="1285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2591"/>
            <p:cNvSpPr/>
            <p:nvPr/>
          </p:nvSpPr>
          <p:spPr>
            <a:xfrm>
              <a:off x="3980158" y="3986213"/>
              <a:ext cx="97444" cy="357059"/>
            </a:xfrm>
            <a:custGeom>
              <a:avLst/>
              <a:gdLst/>
              <a:ahLst/>
              <a:cxnLst/>
              <a:rect l="0" t="0" r="0" b="0"/>
              <a:pathLst>
                <a:path w="97444" h="357059">
                  <a:moveTo>
                    <a:pt x="34630" y="0"/>
                  </a:moveTo>
                  <a:lnTo>
                    <a:pt x="34630" y="3792"/>
                  </a:lnTo>
                  <a:lnTo>
                    <a:pt x="33836" y="4909"/>
                  </a:lnTo>
                  <a:lnTo>
                    <a:pt x="32513" y="5654"/>
                  </a:lnTo>
                  <a:lnTo>
                    <a:pt x="30837" y="6150"/>
                  </a:lnTo>
                  <a:lnTo>
                    <a:pt x="24687" y="10641"/>
                  </a:lnTo>
                  <a:lnTo>
                    <a:pt x="22273" y="16900"/>
                  </a:lnTo>
                  <a:lnTo>
                    <a:pt x="18798" y="29349"/>
                  </a:lnTo>
                  <a:lnTo>
                    <a:pt x="15687" y="40031"/>
                  </a:lnTo>
                  <a:lnTo>
                    <a:pt x="11573" y="70643"/>
                  </a:lnTo>
                  <a:lnTo>
                    <a:pt x="7144" y="103647"/>
                  </a:lnTo>
                  <a:lnTo>
                    <a:pt x="2585" y="135132"/>
                  </a:lnTo>
                  <a:lnTo>
                    <a:pt x="0" y="165804"/>
                  </a:lnTo>
                  <a:lnTo>
                    <a:pt x="3026" y="195000"/>
                  </a:lnTo>
                  <a:lnTo>
                    <a:pt x="5157" y="223759"/>
                  </a:lnTo>
                  <a:lnTo>
                    <a:pt x="9581" y="252389"/>
                  </a:lnTo>
                  <a:lnTo>
                    <a:pt x="12127" y="280980"/>
                  </a:lnTo>
                  <a:lnTo>
                    <a:pt x="18690" y="312589"/>
                  </a:lnTo>
                  <a:lnTo>
                    <a:pt x="27630" y="332826"/>
                  </a:lnTo>
                  <a:lnTo>
                    <a:pt x="44163" y="352253"/>
                  </a:lnTo>
                  <a:lnTo>
                    <a:pt x="48921" y="354994"/>
                  </a:lnTo>
                  <a:lnTo>
                    <a:pt x="55914" y="356898"/>
                  </a:lnTo>
                  <a:lnTo>
                    <a:pt x="59435" y="357058"/>
                  </a:lnTo>
                  <a:lnTo>
                    <a:pt x="63646" y="355013"/>
                  </a:lnTo>
                  <a:lnTo>
                    <a:pt x="65880" y="353356"/>
                  </a:lnTo>
                  <a:lnTo>
                    <a:pt x="79899" y="330448"/>
                  </a:lnTo>
                  <a:lnTo>
                    <a:pt x="88610" y="311042"/>
                  </a:lnTo>
                  <a:lnTo>
                    <a:pt x="91362" y="278174"/>
                  </a:lnTo>
                  <a:lnTo>
                    <a:pt x="97379" y="242830"/>
                  </a:lnTo>
                  <a:lnTo>
                    <a:pt x="97443" y="228574"/>
                  </a:lnTo>
                  <a:lnTo>
                    <a:pt x="92682" y="192877"/>
                  </a:lnTo>
                  <a:lnTo>
                    <a:pt x="89782" y="164932"/>
                  </a:lnTo>
                  <a:lnTo>
                    <a:pt x="78786" y="134797"/>
                  </a:lnTo>
                  <a:lnTo>
                    <a:pt x="73834" y="129230"/>
                  </a:lnTo>
                  <a:lnTo>
                    <a:pt x="67929" y="124111"/>
                  </a:lnTo>
                  <a:lnTo>
                    <a:pt x="60034" y="111956"/>
                  </a:lnTo>
                  <a:lnTo>
                    <a:pt x="55710" y="109289"/>
                  </a:lnTo>
                  <a:lnTo>
                    <a:pt x="48917" y="1071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2592"/>
            <p:cNvSpPr/>
            <p:nvPr/>
          </p:nvSpPr>
          <p:spPr>
            <a:xfrm>
              <a:off x="3750532" y="4014788"/>
              <a:ext cx="171388" cy="342442"/>
            </a:xfrm>
            <a:custGeom>
              <a:avLst/>
              <a:gdLst/>
              <a:ahLst/>
              <a:cxnLst/>
              <a:rect l="0" t="0" r="0" b="0"/>
              <a:pathLst>
                <a:path w="171388" h="342442">
                  <a:moveTo>
                    <a:pt x="7081" y="0"/>
                  </a:moveTo>
                  <a:lnTo>
                    <a:pt x="10873" y="0"/>
                  </a:lnTo>
                  <a:lnTo>
                    <a:pt x="11990" y="793"/>
                  </a:lnTo>
                  <a:lnTo>
                    <a:pt x="12735" y="2116"/>
                  </a:lnTo>
                  <a:lnTo>
                    <a:pt x="14028" y="7275"/>
                  </a:lnTo>
                  <a:lnTo>
                    <a:pt x="14216" y="37645"/>
                  </a:lnTo>
                  <a:lnTo>
                    <a:pt x="13429" y="69583"/>
                  </a:lnTo>
                  <a:lnTo>
                    <a:pt x="8570" y="101763"/>
                  </a:lnTo>
                  <a:lnTo>
                    <a:pt x="5405" y="131222"/>
                  </a:lnTo>
                  <a:lnTo>
                    <a:pt x="1557" y="160853"/>
                  </a:lnTo>
                  <a:lnTo>
                    <a:pt x="257" y="195991"/>
                  </a:lnTo>
                  <a:lnTo>
                    <a:pt x="0" y="227009"/>
                  </a:lnTo>
                  <a:lnTo>
                    <a:pt x="736" y="258413"/>
                  </a:lnTo>
                  <a:lnTo>
                    <a:pt x="3731" y="265133"/>
                  </a:lnTo>
                  <a:lnTo>
                    <a:pt x="5642" y="267243"/>
                  </a:lnTo>
                  <a:lnTo>
                    <a:pt x="9881" y="269587"/>
                  </a:lnTo>
                  <a:lnTo>
                    <a:pt x="16730" y="270907"/>
                  </a:lnTo>
                  <a:lnTo>
                    <a:pt x="21423" y="269099"/>
                  </a:lnTo>
                  <a:lnTo>
                    <a:pt x="23786" y="267505"/>
                  </a:lnTo>
                  <a:lnTo>
                    <a:pt x="33282" y="253541"/>
                  </a:lnTo>
                  <a:lnTo>
                    <a:pt x="52472" y="221199"/>
                  </a:lnTo>
                  <a:lnTo>
                    <a:pt x="68797" y="185777"/>
                  </a:lnTo>
                  <a:lnTo>
                    <a:pt x="80873" y="163654"/>
                  </a:lnTo>
                  <a:lnTo>
                    <a:pt x="98537" y="144331"/>
                  </a:lnTo>
                  <a:lnTo>
                    <a:pt x="99802" y="144639"/>
                  </a:lnTo>
                  <a:lnTo>
                    <a:pt x="103323" y="147098"/>
                  </a:lnTo>
                  <a:lnTo>
                    <a:pt x="105418" y="150837"/>
                  </a:lnTo>
                  <a:lnTo>
                    <a:pt x="106762" y="163497"/>
                  </a:lnTo>
                  <a:lnTo>
                    <a:pt x="107064" y="194430"/>
                  </a:lnTo>
                  <a:lnTo>
                    <a:pt x="107087" y="226671"/>
                  </a:lnTo>
                  <a:lnTo>
                    <a:pt x="109208" y="256794"/>
                  </a:lnTo>
                  <a:lnTo>
                    <a:pt x="114369" y="292050"/>
                  </a:lnTo>
                  <a:lnTo>
                    <a:pt x="123017" y="326307"/>
                  </a:lnTo>
                  <a:lnTo>
                    <a:pt x="131229" y="337682"/>
                  </a:lnTo>
                  <a:lnTo>
                    <a:pt x="135812" y="340581"/>
                  </a:lnTo>
                  <a:lnTo>
                    <a:pt x="145222" y="342441"/>
                  </a:lnTo>
                  <a:lnTo>
                    <a:pt x="147593" y="341007"/>
                  </a:lnTo>
                  <a:lnTo>
                    <a:pt x="164244" y="319589"/>
                  </a:lnTo>
                  <a:lnTo>
                    <a:pt x="169976" y="309632"/>
                  </a:lnTo>
                  <a:lnTo>
                    <a:pt x="171387" y="2857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2593"/>
            <p:cNvSpPr/>
            <p:nvPr/>
          </p:nvSpPr>
          <p:spPr>
            <a:xfrm>
              <a:off x="3507592" y="3971926"/>
              <a:ext cx="157153" cy="463914"/>
            </a:xfrm>
            <a:custGeom>
              <a:avLst/>
              <a:gdLst/>
              <a:ahLst/>
              <a:cxnLst/>
              <a:rect l="0" t="0" r="0" b="0"/>
              <a:pathLst>
                <a:path w="157153" h="463914">
                  <a:moveTo>
                    <a:pt x="157152" y="21430"/>
                  </a:moveTo>
                  <a:lnTo>
                    <a:pt x="157152" y="10788"/>
                  </a:lnTo>
                  <a:lnTo>
                    <a:pt x="156358" y="9573"/>
                  </a:lnTo>
                  <a:lnTo>
                    <a:pt x="155035" y="8763"/>
                  </a:lnTo>
                  <a:lnTo>
                    <a:pt x="153360" y="8223"/>
                  </a:lnTo>
                  <a:lnTo>
                    <a:pt x="152242" y="7069"/>
                  </a:lnTo>
                  <a:lnTo>
                    <a:pt x="151001" y="3670"/>
                  </a:lnTo>
                  <a:lnTo>
                    <a:pt x="149876" y="2447"/>
                  </a:lnTo>
                  <a:lnTo>
                    <a:pt x="146510" y="1087"/>
                  </a:lnTo>
                  <a:lnTo>
                    <a:pt x="111881" y="0"/>
                  </a:lnTo>
                  <a:lnTo>
                    <a:pt x="107133" y="2116"/>
                  </a:lnTo>
                  <a:lnTo>
                    <a:pt x="77182" y="23848"/>
                  </a:lnTo>
                  <a:lnTo>
                    <a:pt x="61989" y="48046"/>
                  </a:lnTo>
                  <a:lnTo>
                    <a:pt x="43830" y="80028"/>
                  </a:lnTo>
                  <a:lnTo>
                    <a:pt x="31609" y="112351"/>
                  </a:lnTo>
                  <a:lnTo>
                    <a:pt x="21551" y="144606"/>
                  </a:lnTo>
                  <a:lnTo>
                    <a:pt x="14316" y="171962"/>
                  </a:lnTo>
                  <a:lnTo>
                    <a:pt x="7145" y="200176"/>
                  </a:lnTo>
                  <a:lnTo>
                    <a:pt x="2109" y="228644"/>
                  </a:lnTo>
                  <a:lnTo>
                    <a:pt x="618" y="257187"/>
                  </a:lnTo>
                  <a:lnTo>
                    <a:pt x="175" y="285753"/>
                  </a:lnTo>
                  <a:lnTo>
                    <a:pt x="44" y="314325"/>
                  </a:lnTo>
                  <a:lnTo>
                    <a:pt x="0" y="348632"/>
                  </a:lnTo>
                  <a:lnTo>
                    <a:pt x="5695" y="383248"/>
                  </a:lnTo>
                  <a:lnTo>
                    <a:pt x="16782" y="417357"/>
                  </a:lnTo>
                  <a:lnTo>
                    <a:pt x="28581" y="440566"/>
                  </a:lnTo>
                  <a:lnTo>
                    <a:pt x="34128" y="446631"/>
                  </a:lnTo>
                  <a:lnTo>
                    <a:pt x="55177" y="459443"/>
                  </a:lnTo>
                  <a:lnTo>
                    <a:pt x="65377" y="462891"/>
                  </a:lnTo>
                  <a:lnTo>
                    <a:pt x="77219" y="463913"/>
                  </a:lnTo>
                  <a:lnTo>
                    <a:pt x="90782" y="460423"/>
                  </a:lnTo>
                  <a:lnTo>
                    <a:pt x="117350" y="444409"/>
                  </a:lnTo>
                  <a:lnTo>
                    <a:pt x="139602" y="423722"/>
                  </a:lnTo>
                  <a:lnTo>
                    <a:pt x="153899" y="402356"/>
                  </a:lnTo>
                  <a:lnTo>
                    <a:pt x="156866" y="381724"/>
                  </a:lnTo>
                  <a:lnTo>
                    <a:pt x="157114" y="369188"/>
                  </a:lnTo>
                  <a:lnTo>
                    <a:pt x="155019" y="364372"/>
                  </a:lnTo>
                  <a:lnTo>
                    <a:pt x="147205" y="354813"/>
                  </a:lnTo>
                  <a:lnTo>
                    <a:pt x="142677" y="352163"/>
                  </a:lnTo>
                  <a:lnTo>
                    <a:pt x="138019" y="350191"/>
                  </a:lnTo>
                  <a:lnTo>
                    <a:pt x="130933" y="345412"/>
                  </a:lnTo>
                  <a:lnTo>
                    <a:pt x="123807" y="343644"/>
                  </a:lnTo>
                  <a:lnTo>
                    <a:pt x="115874" y="342326"/>
                  </a:lnTo>
                  <a:lnTo>
                    <a:pt x="108114" y="339205"/>
                  </a:lnTo>
                  <a:lnTo>
                    <a:pt x="104617" y="338849"/>
                  </a:lnTo>
                  <a:lnTo>
                    <a:pt x="88292" y="343233"/>
                  </a:lnTo>
                  <a:lnTo>
                    <a:pt x="52574" y="369114"/>
                  </a:lnTo>
                  <a:lnTo>
                    <a:pt x="38900" y="383382"/>
                  </a:lnTo>
                  <a:lnTo>
                    <a:pt x="35708" y="39290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SMARTInkShape-Group1131"/>
          <p:cNvGrpSpPr/>
          <p:nvPr/>
        </p:nvGrpSpPr>
        <p:grpSpPr>
          <a:xfrm>
            <a:off x="3328988" y="4581725"/>
            <a:ext cx="364332" cy="283170"/>
            <a:chOff x="3328988" y="4581725"/>
            <a:chExt cx="364332" cy="283170"/>
          </a:xfrm>
        </p:grpSpPr>
        <p:sp>
          <p:nvSpPr>
            <p:cNvPr id="94" name="SMARTInkShape-2594"/>
            <p:cNvSpPr/>
            <p:nvPr/>
          </p:nvSpPr>
          <p:spPr>
            <a:xfrm>
              <a:off x="3343275" y="4664869"/>
              <a:ext cx="350045" cy="200026"/>
            </a:xfrm>
            <a:custGeom>
              <a:avLst/>
              <a:gdLst/>
              <a:ahLst/>
              <a:cxnLst/>
              <a:rect l="0" t="0" r="0" b="0"/>
              <a:pathLst>
                <a:path w="350045" h="200026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6" y="4909"/>
                  </a:lnTo>
                  <a:lnTo>
                    <a:pt x="10642" y="6151"/>
                  </a:lnTo>
                  <a:lnTo>
                    <a:pt x="45619" y="7132"/>
                  </a:lnTo>
                  <a:lnTo>
                    <a:pt x="57581" y="7932"/>
                  </a:lnTo>
                  <a:lnTo>
                    <a:pt x="86880" y="17086"/>
                  </a:lnTo>
                  <a:lnTo>
                    <a:pt x="121596" y="30746"/>
                  </a:lnTo>
                  <a:lnTo>
                    <a:pt x="152273" y="47764"/>
                  </a:lnTo>
                  <a:lnTo>
                    <a:pt x="186034" y="69388"/>
                  </a:lnTo>
                  <a:lnTo>
                    <a:pt x="221495" y="92912"/>
                  </a:lnTo>
                  <a:lnTo>
                    <a:pt x="256551" y="121447"/>
                  </a:lnTo>
                  <a:lnTo>
                    <a:pt x="276102" y="136702"/>
                  </a:lnTo>
                  <a:lnTo>
                    <a:pt x="309141" y="159507"/>
                  </a:lnTo>
                  <a:lnTo>
                    <a:pt x="342764" y="185737"/>
                  </a:lnTo>
                  <a:lnTo>
                    <a:pt x="346808" y="190499"/>
                  </a:lnTo>
                  <a:lnTo>
                    <a:pt x="350044" y="2000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SMARTInkShape-2595"/>
            <p:cNvSpPr/>
            <p:nvPr/>
          </p:nvSpPr>
          <p:spPr>
            <a:xfrm>
              <a:off x="3328988" y="4581725"/>
              <a:ext cx="178594" cy="247116"/>
            </a:xfrm>
            <a:custGeom>
              <a:avLst/>
              <a:gdLst/>
              <a:ahLst/>
              <a:cxnLst/>
              <a:rect l="0" t="0" r="0" b="0"/>
              <a:pathLst>
                <a:path w="178594" h="247116">
                  <a:moveTo>
                    <a:pt x="0" y="25994"/>
                  </a:moveTo>
                  <a:lnTo>
                    <a:pt x="0" y="48937"/>
                  </a:lnTo>
                  <a:lnTo>
                    <a:pt x="7275" y="84312"/>
                  </a:lnTo>
                  <a:lnTo>
                    <a:pt x="13444" y="104921"/>
                  </a:lnTo>
                  <a:lnTo>
                    <a:pt x="25115" y="133219"/>
                  </a:lnTo>
                  <a:lnTo>
                    <a:pt x="28624" y="147468"/>
                  </a:lnTo>
                  <a:lnTo>
                    <a:pt x="44466" y="179368"/>
                  </a:lnTo>
                  <a:lnTo>
                    <a:pt x="57047" y="210057"/>
                  </a:lnTo>
                  <a:lnTo>
                    <a:pt x="70691" y="240057"/>
                  </a:lnTo>
                  <a:lnTo>
                    <a:pt x="71408" y="247115"/>
                  </a:lnTo>
                  <a:lnTo>
                    <a:pt x="71428" y="243558"/>
                  </a:lnTo>
                  <a:lnTo>
                    <a:pt x="69317" y="239635"/>
                  </a:lnTo>
                  <a:lnTo>
                    <a:pt x="66526" y="235245"/>
                  </a:lnTo>
                  <a:lnTo>
                    <a:pt x="57076" y="201920"/>
                  </a:lnTo>
                  <a:lnTo>
                    <a:pt x="42718" y="166735"/>
                  </a:lnTo>
                  <a:lnTo>
                    <a:pt x="28562" y="131473"/>
                  </a:lnTo>
                  <a:lnTo>
                    <a:pt x="16667" y="98004"/>
                  </a:lnTo>
                  <a:lnTo>
                    <a:pt x="2116" y="64002"/>
                  </a:lnTo>
                  <a:lnTo>
                    <a:pt x="3" y="30466"/>
                  </a:lnTo>
                  <a:lnTo>
                    <a:pt x="796" y="28975"/>
                  </a:lnTo>
                  <a:lnTo>
                    <a:pt x="2118" y="27981"/>
                  </a:lnTo>
                  <a:lnTo>
                    <a:pt x="3793" y="27318"/>
                  </a:lnTo>
                  <a:lnTo>
                    <a:pt x="4910" y="26083"/>
                  </a:lnTo>
                  <a:lnTo>
                    <a:pt x="6151" y="22594"/>
                  </a:lnTo>
                  <a:lnTo>
                    <a:pt x="8069" y="21346"/>
                  </a:lnTo>
                  <a:lnTo>
                    <a:pt x="28280" y="16880"/>
                  </a:lnTo>
                  <a:lnTo>
                    <a:pt x="33206" y="14005"/>
                  </a:lnTo>
                  <a:lnTo>
                    <a:pt x="65966" y="2927"/>
                  </a:lnTo>
                  <a:lnTo>
                    <a:pt x="70171" y="1091"/>
                  </a:lnTo>
                  <a:lnTo>
                    <a:pt x="73768" y="661"/>
                  </a:lnTo>
                  <a:lnTo>
                    <a:pt x="83417" y="2260"/>
                  </a:lnTo>
                  <a:lnTo>
                    <a:pt x="95183" y="0"/>
                  </a:lnTo>
                  <a:lnTo>
                    <a:pt x="130646" y="4496"/>
                  </a:lnTo>
                  <a:lnTo>
                    <a:pt x="145339" y="5343"/>
                  </a:lnTo>
                  <a:lnTo>
                    <a:pt x="170581" y="17992"/>
                  </a:lnTo>
                  <a:lnTo>
                    <a:pt x="178593" y="188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143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2" y="1600200"/>
            <a:ext cx="9217046" cy="6896672"/>
          </a:xfrm>
        </p:spPr>
      </p:pic>
      <p:grpSp>
        <p:nvGrpSpPr>
          <p:cNvPr id="18" name="SMARTInkShape-Group1132"/>
          <p:cNvGrpSpPr/>
          <p:nvPr/>
        </p:nvGrpSpPr>
        <p:grpSpPr>
          <a:xfrm>
            <a:off x="2578894" y="4700588"/>
            <a:ext cx="85726" cy="421483"/>
            <a:chOff x="2578894" y="4700588"/>
            <a:chExt cx="85726" cy="421483"/>
          </a:xfrm>
        </p:grpSpPr>
        <p:sp>
          <p:nvSpPr>
            <p:cNvPr id="16" name="SMARTInkShape-2596"/>
            <p:cNvSpPr/>
            <p:nvPr/>
          </p:nvSpPr>
          <p:spPr>
            <a:xfrm>
              <a:off x="2628900" y="4957763"/>
              <a:ext cx="35720" cy="164308"/>
            </a:xfrm>
            <a:custGeom>
              <a:avLst/>
              <a:gdLst/>
              <a:ahLst/>
              <a:cxnLst/>
              <a:rect l="0" t="0" r="0" b="0"/>
              <a:pathLst>
                <a:path w="35720" h="164308">
                  <a:moveTo>
                    <a:pt x="35719" y="0"/>
                  </a:moveTo>
                  <a:lnTo>
                    <a:pt x="35719" y="6150"/>
                  </a:lnTo>
                  <a:lnTo>
                    <a:pt x="30809" y="12651"/>
                  </a:lnTo>
                  <a:lnTo>
                    <a:pt x="29237" y="19270"/>
                  </a:lnTo>
                  <a:lnTo>
                    <a:pt x="27839" y="38266"/>
                  </a:lnTo>
                  <a:lnTo>
                    <a:pt x="22932" y="51685"/>
                  </a:lnTo>
                  <a:lnTo>
                    <a:pt x="21457" y="87018"/>
                  </a:lnTo>
                  <a:lnTo>
                    <a:pt x="14582" y="120150"/>
                  </a:lnTo>
                  <a:lnTo>
                    <a:pt x="12302" y="126954"/>
                  </a:lnTo>
                  <a:lnTo>
                    <a:pt x="9436" y="132624"/>
                  </a:lnTo>
                  <a:lnTo>
                    <a:pt x="6551" y="147573"/>
                  </a:lnTo>
                  <a:lnTo>
                    <a:pt x="1020" y="155742"/>
                  </a:lnTo>
                  <a:lnTo>
                    <a:pt x="0" y="1643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SMARTInkShape-2597"/>
            <p:cNvSpPr/>
            <p:nvPr/>
          </p:nvSpPr>
          <p:spPr>
            <a:xfrm>
              <a:off x="2578894" y="4700588"/>
              <a:ext cx="28576" cy="328613"/>
            </a:xfrm>
            <a:custGeom>
              <a:avLst/>
              <a:gdLst/>
              <a:ahLst/>
              <a:cxnLst/>
              <a:rect l="0" t="0" r="0" b="0"/>
              <a:pathLst>
                <a:path w="28576" h="328613">
                  <a:moveTo>
                    <a:pt x="28575" y="0"/>
                  </a:moveTo>
                  <a:lnTo>
                    <a:pt x="28575" y="9942"/>
                  </a:lnTo>
                  <a:lnTo>
                    <a:pt x="26458" y="14473"/>
                  </a:lnTo>
                  <a:lnTo>
                    <a:pt x="24782" y="16792"/>
                  </a:lnTo>
                  <a:lnTo>
                    <a:pt x="22424" y="27641"/>
                  </a:lnTo>
                  <a:lnTo>
                    <a:pt x="19445" y="50196"/>
                  </a:lnTo>
                  <a:lnTo>
                    <a:pt x="15815" y="64350"/>
                  </a:lnTo>
                  <a:lnTo>
                    <a:pt x="14377" y="97634"/>
                  </a:lnTo>
                  <a:lnTo>
                    <a:pt x="14295" y="132357"/>
                  </a:lnTo>
                  <a:lnTo>
                    <a:pt x="14288" y="164802"/>
                  </a:lnTo>
                  <a:lnTo>
                    <a:pt x="13494" y="178020"/>
                  </a:lnTo>
                  <a:lnTo>
                    <a:pt x="8136" y="208190"/>
                  </a:lnTo>
                  <a:lnTo>
                    <a:pt x="5158" y="237368"/>
                  </a:lnTo>
                  <a:lnTo>
                    <a:pt x="302" y="272109"/>
                  </a:lnTo>
                  <a:lnTo>
                    <a:pt x="3" y="307030"/>
                  </a:lnTo>
                  <a:lnTo>
                    <a:pt x="0" y="328612"/>
                  </a:lnTo>
                  <a:lnTo>
                    <a:pt x="0" y="3143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SMARTInkShape-Group1133"/>
          <p:cNvGrpSpPr/>
          <p:nvPr/>
        </p:nvGrpSpPr>
        <p:grpSpPr>
          <a:xfrm>
            <a:off x="2674872" y="4643438"/>
            <a:ext cx="254067" cy="400024"/>
            <a:chOff x="2674872" y="4643438"/>
            <a:chExt cx="254067" cy="400024"/>
          </a:xfrm>
        </p:grpSpPr>
        <p:sp>
          <p:nvSpPr>
            <p:cNvPr id="19" name="SMARTInkShape-2598"/>
            <p:cNvSpPr/>
            <p:nvPr/>
          </p:nvSpPr>
          <p:spPr>
            <a:xfrm>
              <a:off x="2728913" y="4643438"/>
              <a:ext cx="200026" cy="164307"/>
            </a:xfrm>
            <a:custGeom>
              <a:avLst/>
              <a:gdLst/>
              <a:ahLst/>
              <a:cxnLst/>
              <a:rect l="0" t="0" r="0" b="0"/>
              <a:pathLst>
                <a:path w="200026" h="164307">
                  <a:moveTo>
                    <a:pt x="0" y="164306"/>
                  </a:moveTo>
                  <a:lnTo>
                    <a:pt x="0" y="160514"/>
                  </a:lnTo>
                  <a:lnTo>
                    <a:pt x="793" y="159396"/>
                  </a:lnTo>
                  <a:lnTo>
                    <a:pt x="2116" y="158651"/>
                  </a:lnTo>
                  <a:lnTo>
                    <a:pt x="3792" y="158155"/>
                  </a:lnTo>
                  <a:lnTo>
                    <a:pt x="4909" y="156236"/>
                  </a:lnTo>
                  <a:lnTo>
                    <a:pt x="7275" y="146746"/>
                  </a:lnTo>
                  <a:lnTo>
                    <a:pt x="14783" y="136025"/>
                  </a:lnTo>
                  <a:lnTo>
                    <a:pt x="43502" y="101951"/>
                  </a:lnTo>
                  <a:lnTo>
                    <a:pt x="73610" y="83778"/>
                  </a:lnTo>
                  <a:lnTo>
                    <a:pt x="106719" y="64749"/>
                  </a:lnTo>
                  <a:lnTo>
                    <a:pt x="140468" y="47651"/>
                  </a:lnTo>
                  <a:lnTo>
                    <a:pt x="172713" y="23836"/>
                  </a:lnTo>
                  <a:lnTo>
                    <a:pt x="191244" y="13977"/>
                  </a:lnTo>
                  <a:lnTo>
                    <a:pt x="198290" y="8493"/>
                  </a:lnTo>
                  <a:lnTo>
                    <a:pt x="199254" y="5627"/>
                  </a:lnTo>
                  <a:lnTo>
                    <a:pt x="20002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MARTInkShape-2599"/>
            <p:cNvSpPr/>
            <p:nvPr/>
          </p:nvSpPr>
          <p:spPr>
            <a:xfrm>
              <a:off x="2674872" y="4836319"/>
              <a:ext cx="111192" cy="207143"/>
            </a:xfrm>
            <a:custGeom>
              <a:avLst/>
              <a:gdLst/>
              <a:ahLst/>
              <a:cxnLst/>
              <a:rect l="0" t="0" r="0" b="0"/>
              <a:pathLst>
                <a:path w="111192" h="207143">
                  <a:moveTo>
                    <a:pt x="82616" y="0"/>
                  </a:moveTo>
                  <a:lnTo>
                    <a:pt x="82616" y="3792"/>
                  </a:lnTo>
                  <a:lnTo>
                    <a:pt x="80499" y="7771"/>
                  </a:lnTo>
                  <a:lnTo>
                    <a:pt x="76465" y="13000"/>
                  </a:lnTo>
                  <a:lnTo>
                    <a:pt x="74874" y="24646"/>
                  </a:lnTo>
                  <a:lnTo>
                    <a:pt x="69856" y="35413"/>
                  </a:lnTo>
                  <a:lnTo>
                    <a:pt x="61279" y="69937"/>
                  </a:lnTo>
                  <a:lnTo>
                    <a:pt x="61184" y="78581"/>
                  </a:lnTo>
                  <a:lnTo>
                    <a:pt x="67335" y="84733"/>
                  </a:lnTo>
                  <a:lnTo>
                    <a:pt x="71826" y="85431"/>
                  </a:lnTo>
                  <a:lnTo>
                    <a:pt x="73041" y="86322"/>
                  </a:lnTo>
                  <a:lnTo>
                    <a:pt x="77446" y="94532"/>
                  </a:lnTo>
                  <a:lnTo>
                    <a:pt x="86105" y="103484"/>
                  </a:lnTo>
                  <a:lnTo>
                    <a:pt x="90252" y="105524"/>
                  </a:lnTo>
                  <a:lnTo>
                    <a:pt x="92469" y="106068"/>
                  </a:lnTo>
                  <a:lnTo>
                    <a:pt x="93947" y="107225"/>
                  </a:lnTo>
                  <a:lnTo>
                    <a:pt x="96514" y="113211"/>
                  </a:lnTo>
                  <a:lnTo>
                    <a:pt x="96788" y="117769"/>
                  </a:lnTo>
                  <a:lnTo>
                    <a:pt x="97620" y="118994"/>
                  </a:lnTo>
                  <a:lnTo>
                    <a:pt x="98968" y="119810"/>
                  </a:lnTo>
                  <a:lnTo>
                    <a:pt x="100661" y="120354"/>
                  </a:lnTo>
                  <a:lnTo>
                    <a:pt x="101790" y="121512"/>
                  </a:lnTo>
                  <a:lnTo>
                    <a:pt x="103749" y="127499"/>
                  </a:lnTo>
                  <a:lnTo>
                    <a:pt x="103959" y="132058"/>
                  </a:lnTo>
                  <a:lnTo>
                    <a:pt x="104782" y="133282"/>
                  </a:lnTo>
                  <a:lnTo>
                    <a:pt x="106124" y="134098"/>
                  </a:lnTo>
                  <a:lnTo>
                    <a:pt x="107813" y="134643"/>
                  </a:lnTo>
                  <a:lnTo>
                    <a:pt x="108939" y="135799"/>
                  </a:lnTo>
                  <a:lnTo>
                    <a:pt x="110190" y="139201"/>
                  </a:lnTo>
                  <a:lnTo>
                    <a:pt x="111191" y="173926"/>
                  </a:lnTo>
                  <a:lnTo>
                    <a:pt x="111191" y="191790"/>
                  </a:lnTo>
                  <a:lnTo>
                    <a:pt x="105040" y="198936"/>
                  </a:lnTo>
                  <a:lnTo>
                    <a:pt x="97983" y="199929"/>
                  </a:lnTo>
                  <a:lnTo>
                    <a:pt x="97623" y="200755"/>
                  </a:lnTo>
                  <a:lnTo>
                    <a:pt x="97223" y="203789"/>
                  </a:lnTo>
                  <a:lnTo>
                    <a:pt x="96322" y="204915"/>
                  </a:lnTo>
                  <a:lnTo>
                    <a:pt x="93206" y="206167"/>
                  </a:lnTo>
                  <a:lnTo>
                    <a:pt x="79207" y="207142"/>
                  </a:lnTo>
                  <a:lnTo>
                    <a:pt x="75015" y="205040"/>
                  </a:lnTo>
                  <a:lnTo>
                    <a:pt x="69649" y="201015"/>
                  </a:lnTo>
                  <a:lnTo>
                    <a:pt x="64927" y="200319"/>
                  </a:lnTo>
                  <a:lnTo>
                    <a:pt x="45419" y="200050"/>
                  </a:lnTo>
                  <a:lnTo>
                    <a:pt x="43530" y="199248"/>
                  </a:lnTo>
                  <a:lnTo>
                    <a:pt x="42271" y="197919"/>
                  </a:lnTo>
                  <a:lnTo>
                    <a:pt x="41432" y="196240"/>
                  </a:lnTo>
                  <a:lnTo>
                    <a:pt x="40079" y="195120"/>
                  </a:lnTo>
                  <a:lnTo>
                    <a:pt x="36458" y="193876"/>
                  </a:lnTo>
                  <a:lnTo>
                    <a:pt x="29957" y="193176"/>
                  </a:lnTo>
                  <a:lnTo>
                    <a:pt x="28460" y="192284"/>
                  </a:lnTo>
                  <a:lnTo>
                    <a:pt x="27462" y="190896"/>
                  </a:lnTo>
                  <a:lnTo>
                    <a:pt x="26796" y="189176"/>
                  </a:lnTo>
                  <a:lnTo>
                    <a:pt x="25559" y="188029"/>
                  </a:lnTo>
                  <a:lnTo>
                    <a:pt x="17870" y="184073"/>
                  </a:lnTo>
                  <a:lnTo>
                    <a:pt x="13358" y="181029"/>
                  </a:lnTo>
                  <a:lnTo>
                    <a:pt x="8708" y="179676"/>
                  </a:lnTo>
                  <a:lnTo>
                    <a:pt x="7150" y="178521"/>
                  </a:lnTo>
                  <a:lnTo>
                    <a:pt x="6111" y="176958"/>
                  </a:lnTo>
                  <a:lnTo>
                    <a:pt x="4445" y="172538"/>
                  </a:lnTo>
                  <a:lnTo>
                    <a:pt x="364" y="167979"/>
                  </a:lnTo>
                  <a:lnTo>
                    <a:pt x="0" y="165961"/>
                  </a:lnTo>
                  <a:lnTo>
                    <a:pt x="551" y="163822"/>
                  </a:lnTo>
                  <a:lnTo>
                    <a:pt x="3346" y="158478"/>
                  </a:lnTo>
                  <a:lnTo>
                    <a:pt x="4034" y="15001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846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1" t="-15874" r="36178" b="-131058"/>
          <a:stretch/>
        </p:blipFill>
        <p:spPr>
          <a:xfrm>
            <a:off x="899592" y="692696"/>
            <a:ext cx="6804009" cy="16542511"/>
          </a:xfrm>
        </p:spPr>
      </p:pic>
      <p:sp>
        <p:nvSpPr>
          <p:cNvPr id="5" name="TextBox 4"/>
          <p:cNvSpPr txBox="1"/>
          <p:nvPr/>
        </p:nvSpPr>
        <p:spPr>
          <a:xfrm>
            <a:off x="3563888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1,2’,3,4,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1’,2,3,4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1,2,3’,4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3662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1,2,3,4’</a:t>
            </a:r>
            <a:endParaRPr lang="nb-NO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1880" y="479715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59832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7864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2,4GHz</a:t>
            </a:r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24 GHz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53825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 non </a:t>
            </a:r>
            <a:r>
              <a:rPr lang="nb-NO" dirty="0" err="1" smtClean="0"/>
              <a:t>overlap</a:t>
            </a:r>
            <a:r>
              <a:rPr lang="nb-NO" dirty="0" smtClean="0"/>
              <a:t>. </a:t>
            </a:r>
            <a:r>
              <a:rPr lang="nb-NO" dirty="0" err="1" smtClean="0"/>
              <a:t>channels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1943708" y="4443979"/>
            <a:ext cx="1116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WIFI  AP</a:t>
            </a:r>
            <a:endParaRPr lang="nb-NO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444397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AP</a:t>
            </a:r>
            <a:endParaRPr lang="nb-NO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336628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2km – 14dBi ant.</a:t>
            </a:r>
            <a:endParaRPr lang="nb-NO" sz="1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91880" y="361250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7744" y="202949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7744" y="148478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1.3  </a:t>
            </a:r>
            <a:r>
              <a:rPr lang="nb-NO" sz="1100" dirty="0" err="1" smtClean="0"/>
              <a:t>Gbs</a:t>
            </a:r>
            <a:r>
              <a:rPr lang="nb-NO" sz="1100" dirty="0" smtClean="0"/>
              <a:t>+</a:t>
            </a:r>
            <a:endParaRPr lang="nb-NO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735796" y="5751840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Active </a:t>
            </a:r>
            <a:r>
              <a:rPr lang="nb-NO" sz="1000" dirty="0" err="1" smtClean="0"/>
              <a:t>user</a:t>
            </a:r>
            <a:r>
              <a:rPr lang="nb-NO" sz="1000" dirty="0" smtClean="0"/>
              <a:t> range ~ 200 m  </a:t>
            </a:r>
            <a:endParaRPr lang="nb-NO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211960" y="587495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67944" y="5998061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    back to AP</a:t>
            </a:r>
            <a:endParaRPr lang="nb-NO" sz="800" dirty="0"/>
          </a:p>
        </p:txBody>
      </p:sp>
      <p:sp>
        <p:nvSpPr>
          <p:cNvPr id="1480" name="SMARTInkShape-2600"/>
          <p:cNvSpPr/>
          <p:nvPr/>
        </p:nvSpPr>
        <p:spPr>
          <a:xfrm>
            <a:off x="2243138" y="382190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0"/>
                </a:moveTo>
                <a:lnTo>
                  <a:pt x="0" y="7143"/>
                </a:lnTo>
                <a:lnTo>
                  <a:pt x="0" y="0"/>
                </a:lnTo>
                <a:lnTo>
                  <a:pt x="0" y="7144"/>
                </a:lnTo>
                <a:lnTo>
                  <a:pt x="0" y="0"/>
                </a:lnTo>
                <a:lnTo>
                  <a:pt x="0" y="7057"/>
                </a:lnTo>
                <a:lnTo>
                  <a:pt x="0" y="985"/>
                </a:lnTo>
                <a:lnTo>
                  <a:pt x="0" y="7144"/>
                </a:lnTo>
                <a:lnTo>
                  <a:pt x="0" y="8"/>
                </a:lnTo>
                <a:lnTo>
                  <a:pt x="0" y="4117"/>
                </a:lnTo>
                <a:lnTo>
                  <a:pt x="0" y="0"/>
                </a:lnTo>
                <a:lnTo>
                  <a:pt x="0" y="6151"/>
                </a:lnTo>
                <a:lnTo>
                  <a:pt x="0" y="0"/>
                </a:lnTo>
                <a:lnTo>
                  <a:pt x="0" y="71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81" name="SMARTInkShape-2601"/>
          <p:cNvSpPr/>
          <p:nvPr/>
        </p:nvSpPr>
        <p:spPr>
          <a:xfrm>
            <a:off x="2228850" y="3764756"/>
            <a:ext cx="7145" cy="14289"/>
          </a:xfrm>
          <a:custGeom>
            <a:avLst/>
            <a:gdLst/>
            <a:ahLst/>
            <a:cxnLst/>
            <a:rect l="0" t="0" r="0" b="0"/>
            <a:pathLst>
              <a:path w="7145" h="14289">
                <a:moveTo>
                  <a:pt x="0" y="7144"/>
                </a:moveTo>
                <a:lnTo>
                  <a:pt x="0" y="0"/>
                </a:lnTo>
                <a:lnTo>
                  <a:pt x="6151" y="0"/>
                </a:lnTo>
                <a:lnTo>
                  <a:pt x="2832" y="0"/>
                </a:lnTo>
                <a:lnTo>
                  <a:pt x="7144" y="0"/>
                </a:lnTo>
                <a:lnTo>
                  <a:pt x="7144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82" name="SMARTInkShape-2602"/>
          <p:cNvSpPr/>
          <p:nvPr/>
        </p:nvSpPr>
        <p:spPr>
          <a:xfrm>
            <a:off x="3493294" y="3779044"/>
            <a:ext cx="21432" cy="14288"/>
          </a:xfrm>
          <a:custGeom>
            <a:avLst/>
            <a:gdLst/>
            <a:ahLst/>
            <a:cxnLst/>
            <a:rect l="0" t="0" r="0" b="0"/>
            <a:pathLst>
              <a:path w="21432" h="14288">
                <a:moveTo>
                  <a:pt x="0" y="0"/>
                </a:moveTo>
                <a:lnTo>
                  <a:pt x="13000" y="13000"/>
                </a:lnTo>
                <a:lnTo>
                  <a:pt x="15832" y="13715"/>
                </a:lnTo>
                <a:lnTo>
                  <a:pt x="21431" y="1428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85" name="SMARTInkShape-Group1137"/>
          <p:cNvGrpSpPr/>
          <p:nvPr/>
        </p:nvGrpSpPr>
        <p:grpSpPr>
          <a:xfrm>
            <a:off x="3421856" y="2821781"/>
            <a:ext cx="92870" cy="185739"/>
            <a:chOff x="3421856" y="2821781"/>
            <a:chExt cx="92870" cy="185739"/>
          </a:xfrm>
        </p:grpSpPr>
        <p:sp>
          <p:nvSpPr>
            <p:cNvPr id="1483" name="SMARTInkShape-2603"/>
            <p:cNvSpPr/>
            <p:nvPr/>
          </p:nvSpPr>
          <p:spPr>
            <a:xfrm>
              <a:off x="3450431" y="2821781"/>
              <a:ext cx="64295" cy="185739"/>
            </a:xfrm>
            <a:custGeom>
              <a:avLst/>
              <a:gdLst/>
              <a:ahLst/>
              <a:cxnLst/>
              <a:rect l="0" t="0" r="0" b="0"/>
              <a:pathLst>
                <a:path w="64295" h="185739">
                  <a:moveTo>
                    <a:pt x="7144" y="178594"/>
                  </a:moveTo>
                  <a:lnTo>
                    <a:pt x="0" y="178594"/>
                  </a:lnTo>
                  <a:lnTo>
                    <a:pt x="0" y="184745"/>
                  </a:lnTo>
                  <a:lnTo>
                    <a:pt x="794" y="185076"/>
                  </a:lnTo>
                  <a:lnTo>
                    <a:pt x="7144" y="185738"/>
                  </a:lnTo>
                  <a:lnTo>
                    <a:pt x="7144" y="178594"/>
                  </a:lnTo>
                  <a:lnTo>
                    <a:pt x="0" y="178594"/>
                  </a:lnTo>
                  <a:lnTo>
                    <a:pt x="7144" y="178594"/>
                  </a:lnTo>
                  <a:lnTo>
                    <a:pt x="7144" y="171450"/>
                  </a:lnTo>
                  <a:lnTo>
                    <a:pt x="13994" y="171450"/>
                  </a:lnTo>
                  <a:lnTo>
                    <a:pt x="28575" y="157163"/>
                  </a:lnTo>
                  <a:lnTo>
                    <a:pt x="28575" y="185738"/>
                  </a:lnTo>
                  <a:lnTo>
                    <a:pt x="28575" y="172444"/>
                  </a:lnTo>
                  <a:lnTo>
                    <a:pt x="33485" y="165943"/>
                  </a:lnTo>
                  <a:lnTo>
                    <a:pt x="34726" y="161594"/>
                  </a:lnTo>
                  <a:lnTo>
                    <a:pt x="39485" y="126051"/>
                  </a:lnTo>
                  <a:lnTo>
                    <a:pt x="48072" y="98189"/>
                  </a:lnTo>
                  <a:lnTo>
                    <a:pt x="53417" y="67285"/>
                  </a:lnTo>
                  <a:lnTo>
                    <a:pt x="61322" y="33782"/>
                  </a:lnTo>
                  <a:lnTo>
                    <a:pt x="64294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4" name="SMARTInkShape-2604"/>
            <p:cNvSpPr/>
            <p:nvPr/>
          </p:nvSpPr>
          <p:spPr>
            <a:xfrm>
              <a:off x="3421856" y="2971800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0" y="21431"/>
                  </a:moveTo>
                  <a:lnTo>
                    <a:pt x="0" y="11488"/>
                  </a:lnTo>
                  <a:lnTo>
                    <a:pt x="2117" y="6958"/>
                  </a:lnTo>
                  <a:lnTo>
                    <a:pt x="7144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86" name="SMARTInkShape-2605"/>
          <p:cNvSpPr/>
          <p:nvPr/>
        </p:nvSpPr>
        <p:spPr>
          <a:xfrm>
            <a:off x="3471863" y="2964656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0" y="0"/>
                </a:lnTo>
                <a:lnTo>
                  <a:pt x="4115" y="0"/>
                </a:lnTo>
                <a:lnTo>
                  <a:pt x="1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89" name="SMARTInkShape-Group1139"/>
          <p:cNvGrpSpPr/>
          <p:nvPr/>
        </p:nvGrpSpPr>
        <p:grpSpPr>
          <a:xfrm>
            <a:off x="2507456" y="1271678"/>
            <a:ext cx="228513" cy="185645"/>
            <a:chOff x="2507456" y="1271678"/>
            <a:chExt cx="228513" cy="185645"/>
          </a:xfrm>
        </p:grpSpPr>
        <p:sp>
          <p:nvSpPr>
            <p:cNvPr id="1487" name="SMARTInkShape-2606"/>
            <p:cNvSpPr/>
            <p:nvPr/>
          </p:nvSpPr>
          <p:spPr>
            <a:xfrm>
              <a:off x="2507456" y="1271678"/>
              <a:ext cx="228513" cy="185645"/>
            </a:xfrm>
            <a:custGeom>
              <a:avLst/>
              <a:gdLst/>
              <a:ahLst/>
              <a:cxnLst/>
              <a:rect l="0" t="0" r="0" b="0"/>
              <a:pathLst>
                <a:path w="228513" h="185645">
                  <a:moveTo>
                    <a:pt x="0" y="49916"/>
                  </a:moveTo>
                  <a:lnTo>
                    <a:pt x="0" y="63203"/>
                  </a:lnTo>
                  <a:lnTo>
                    <a:pt x="3793" y="67699"/>
                  </a:lnTo>
                  <a:lnTo>
                    <a:pt x="5655" y="73959"/>
                  </a:lnTo>
                  <a:lnTo>
                    <a:pt x="7118" y="108375"/>
                  </a:lnTo>
                  <a:lnTo>
                    <a:pt x="14157" y="142641"/>
                  </a:lnTo>
                  <a:lnTo>
                    <a:pt x="14280" y="153294"/>
                  </a:lnTo>
                  <a:lnTo>
                    <a:pt x="15076" y="154553"/>
                  </a:lnTo>
                  <a:lnTo>
                    <a:pt x="16401" y="155393"/>
                  </a:lnTo>
                  <a:lnTo>
                    <a:pt x="21406" y="157063"/>
                  </a:lnTo>
                  <a:lnTo>
                    <a:pt x="21432" y="122934"/>
                  </a:lnTo>
                  <a:lnTo>
                    <a:pt x="20638" y="102171"/>
                  </a:lnTo>
                  <a:lnTo>
                    <a:pt x="15281" y="80541"/>
                  </a:lnTo>
                  <a:lnTo>
                    <a:pt x="13690" y="67460"/>
                  </a:lnTo>
                  <a:lnTo>
                    <a:pt x="8672" y="57232"/>
                  </a:lnTo>
                  <a:lnTo>
                    <a:pt x="8163" y="54794"/>
                  </a:lnTo>
                  <a:lnTo>
                    <a:pt x="1083" y="44193"/>
                  </a:lnTo>
                  <a:lnTo>
                    <a:pt x="1516" y="43719"/>
                  </a:lnTo>
                  <a:lnTo>
                    <a:pt x="4113" y="43193"/>
                  </a:lnTo>
                  <a:lnTo>
                    <a:pt x="5124" y="42259"/>
                  </a:lnTo>
                  <a:lnTo>
                    <a:pt x="6246" y="39104"/>
                  </a:lnTo>
                  <a:lnTo>
                    <a:pt x="7339" y="37946"/>
                  </a:lnTo>
                  <a:lnTo>
                    <a:pt x="20070" y="30922"/>
                  </a:lnTo>
                  <a:lnTo>
                    <a:pt x="54902" y="22429"/>
                  </a:lnTo>
                  <a:lnTo>
                    <a:pt x="84253" y="19367"/>
                  </a:lnTo>
                  <a:lnTo>
                    <a:pt x="119825" y="8997"/>
                  </a:lnTo>
                  <a:lnTo>
                    <a:pt x="151994" y="5107"/>
                  </a:lnTo>
                  <a:lnTo>
                    <a:pt x="179630" y="366"/>
                  </a:lnTo>
                  <a:lnTo>
                    <a:pt x="194056" y="0"/>
                  </a:lnTo>
                  <a:lnTo>
                    <a:pt x="196046" y="763"/>
                  </a:lnTo>
                  <a:lnTo>
                    <a:pt x="197372" y="2066"/>
                  </a:lnTo>
                  <a:lnTo>
                    <a:pt x="198257" y="3729"/>
                  </a:lnTo>
                  <a:lnTo>
                    <a:pt x="199640" y="4837"/>
                  </a:lnTo>
                  <a:lnTo>
                    <a:pt x="203294" y="6068"/>
                  </a:lnTo>
                  <a:lnTo>
                    <a:pt x="204585" y="7190"/>
                  </a:lnTo>
                  <a:lnTo>
                    <a:pt x="206021" y="10554"/>
                  </a:lnTo>
                  <a:lnTo>
                    <a:pt x="207736" y="19181"/>
                  </a:lnTo>
                  <a:lnTo>
                    <a:pt x="212011" y="26962"/>
                  </a:lnTo>
                  <a:lnTo>
                    <a:pt x="214273" y="62584"/>
                  </a:lnTo>
                  <a:lnTo>
                    <a:pt x="215101" y="86509"/>
                  </a:lnTo>
                  <a:lnTo>
                    <a:pt x="221162" y="119906"/>
                  </a:lnTo>
                  <a:lnTo>
                    <a:pt x="222192" y="137413"/>
                  </a:lnTo>
                  <a:lnTo>
                    <a:pt x="227600" y="151916"/>
                  </a:lnTo>
                  <a:lnTo>
                    <a:pt x="228512" y="166562"/>
                  </a:lnTo>
                  <a:lnTo>
                    <a:pt x="226445" y="171344"/>
                  </a:lnTo>
                  <a:lnTo>
                    <a:pt x="223673" y="176115"/>
                  </a:lnTo>
                  <a:lnTo>
                    <a:pt x="221748" y="184235"/>
                  </a:lnTo>
                  <a:lnTo>
                    <a:pt x="220857" y="184706"/>
                  </a:lnTo>
                  <a:lnTo>
                    <a:pt x="187396" y="185644"/>
                  </a:lnTo>
                  <a:lnTo>
                    <a:pt x="154739" y="178371"/>
                  </a:lnTo>
                  <a:lnTo>
                    <a:pt x="133606" y="172980"/>
                  </a:lnTo>
                  <a:lnTo>
                    <a:pt x="115787" y="169723"/>
                  </a:lnTo>
                  <a:lnTo>
                    <a:pt x="100453" y="165847"/>
                  </a:lnTo>
                  <a:lnTo>
                    <a:pt x="85856" y="162583"/>
                  </a:lnTo>
                  <a:lnTo>
                    <a:pt x="70493" y="158160"/>
                  </a:lnTo>
                  <a:lnTo>
                    <a:pt x="58687" y="157168"/>
                  </a:lnTo>
                  <a:lnTo>
                    <a:pt x="49582" y="162739"/>
                  </a:lnTo>
                  <a:lnTo>
                    <a:pt x="47342" y="163231"/>
                  </a:lnTo>
                  <a:lnTo>
                    <a:pt x="45849" y="164353"/>
                  </a:lnTo>
                  <a:lnTo>
                    <a:pt x="42954" y="168931"/>
                  </a:lnTo>
                  <a:lnTo>
                    <a:pt x="36829" y="171040"/>
                  </a:lnTo>
                  <a:lnTo>
                    <a:pt x="36212" y="173334"/>
                  </a:lnTo>
                  <a:lnTo>
                    <a:pt x="35719" y="17850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8" name="SMARTInkShape-2607"/>
            <p:cNvSpPr/>
            <p:nvPr/>
          </p:nvSpPr>
          <p:spPr>
            <a:xfrm>
              <a:off x="2607469" y="1335881"/>
              <a:ext cx="14288" cy="42853"/>
            </a:xfrm>
            <a:custGeom>
              <a:avLst/>
              <a:gdLst/>
              <a:ahLst/>
              <a:cxnLst/>
              <a:rect l="0" t="0" r="0" b="0"/>
              <a:pathLst>
                <a:path w="14288" h="42853">
                  <a:moveTo>
                    <a:pt x="0" y="14288"/>
                  </a:moveTo>
                  <a:lnTo>
                    <a:pt x="0" y="21344"/>
                  </a:lnTo>
                  <a:lnTo>
                    <a:pt x="0" y="15273"/>
                  </a:lnTo>
                  <a:lnTo>
                    <a:pt x="794" y="14945"/>
                  </a:lnTo>
                  <a:lnTo>
                    <a:pt x="7056" y="14295"/>
                  </a:lnTo>
                  <a:lnTo>
                    <a:pt x="7144" y="294"/>
                  </a:lnTo>
                  <a:lnTo>
                    <a:pt x="7144" y="10852"/>
                  </a:lnTo>
                  <a:lnTo>
                    <a:pt x="5027" y="14877"/>
                  </a:lnTo>
                  <a:lnTo>
                    <a:pt x="993" y="20137"/>
                  </a:lnTo>
                  <a:lnTo>
                    <a:pt x="196" y="26879"/>
                  </a:lnTo>
                  <a:lnTo>
                    <a:pt x="0" y="42852"/>
                  </a:lnTo>
                  <a:lnTo>
                    <a:pt x="0" y="18952"/>
                  </a:lnTo>
                  <a:lnTo>
                    <a:pt x="2116" y="14244"/>
                  </a:lnTo>
                  <a:lnTo>
                    <a:pt x="6151" y="8547"/>
                  </a:lnTo>
                  <a:lnTo>
                    <a:pt x="7056" y="1116"/>
                  </a:lnTo>
                  <a:lnTo>
                    <a:pt x="7879" y="744"/>
                  </a:lnTo>
                  <a:lnTo>
                    <a:pt x="14287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90" name="SMARTInkShape-2608"/>
          <p:cNvSpPr/>
          <p:nvPr/>
        </p:nvSpPr>
        <p:spPr>
          <a:xfrm>
            <a:off x="3443288" y="2893219"/>
            <a:ext cx="114300" cy="199999"/>
          </a:xfrm>
          <a:custGeom>
            <a:avLst/>
            <a:gdLst/>
            <a:ahLst/>
            <a:cxnLst/>
            <a:rect l="0" t="0" r="0" b="0"/>
            <a:pathLst>
              <a:path w="114300" h="199999">
                <a:moveTo>
                  <a:pt x="21431" y="0"/>
                </a:moveTo>
                <a:lnTo>
                  <a:pt x="25223" y="3792"/>
                </a:lnTo>
                <a:lnTo>
                  <a:pt x="29202" y="5654"/>
                </a:lnTo>
                <a:lnTo>
                  <a:pt x="63327" y="7136"/>
                </a:lnTo>
                <a:lnTo>
                  <a:pt x="69949" y="9257"/>
                </a:lnTo>
                <a:lnTo>
                  <a:pt x="75538" y="12051"/>
                </a:lnTo>
                <a:lnTo>
                  <a:pt x="88019" y="13993"/>
                </a:lnTo>
                <a:lnTo>
                  <a:pt x="105743" y="14280"/>
                </a:lnTo>
                <a:lnTo>
                  <a:pt x="114291" y="21423"/>
                </a:lnTo>
                <a:lnTo>
                  <a:pt x="114299" y="31373"/>
                </a:lnTo>
                <a:lnTo>
                  <a:pt x="112183" y="35904"/>
                </a:lnTo>
                <a:lnTo>
                  <a:pt x="109390" y="40564"/>
                </a:lnTo>
                <a:lnTo>
                  <a:pt x="107818" y="48443"/>
                </a:lnTo>
                <a:lnTo>
                  <a:pt x="106379" y="80914"/>
                </a:lnTo>
                <a:lnTo>
                  <a:pt x="101505" y="94505"/>
                </a:lnTo>
                <a:lnTo>
                  <a:pt x="100051" y="129071"/>
                </a:lnTo>
                <a:lnTo>
                  <a:pt x="100013" y="163221"/>
                </a:lnTo>
                <a:lnTo>
                  <a:pt x="100012" y="180671"/>
                </a:lnTo>
                <a:lnTo>
                  <a:pt x="102129" y="185602"/>
                </a:lnTo>
                <a:lnTo>
                  <a:pt x="106862" y="192455"/>
                </a:lnTo>
                <a:lnTo>
                  <a:pt x="100097" y="199934"/>
                </a:lnTo>
                <a:lnTo>
                  <a:pt x="96245" y="199998"/>
                </a:lnTo>
                <a:lnTo>
                  <a:pt x="95119" y="199213"/>
                </a:lnTo>
                <a:lnTo>
                  <a:pt x="94369" y="197896"/>
                </a:lnTo>
                <a:lnTo>
                  <a:pt x="93869" y="196224"/>
                </a:lnTo>
                <a:lnTo>
                  <a:pt x="92742" y="195110"/>
                </a:lnTo>
                <a:lnTo>
                  <a:pt x="85229" y="191205"/>
                </a:lnTo>
                <a:lnTo>
                  <a:pt x="80742" y="188167"/>
                </a:lnTo>
                <a:lnTo>
                  <a:pt x="73753" y="185663"/>
                </a:lnTo>
                <a:lnTo>
                  <a:pt x="56707" y="173083"/>
                </a:lnTo>
                <a:lnTo>
                  <a:pt x="54473" y="172538"/>
                </a:lnTo>
                <a:lnTo>
                  <a:pt x="42823" y="165939"/>
                </a:lnTo>
                <a:lnTo>
                  <a:pt x="20916" y="164312"/>
                </a:lnTo>
                <a:lnTo>
                  <a:pt x="14377" y="164306"/>
                </a:lnTo>
                <a:lnTo>
                  <a:pt x="14295" y="158155"/>
                </a:lnTo>
                <a:lnTo>
                  <a:pt x="13499" y="157824"/>
                </a:lnTo>
                <a:lnTo>
                  <a:pt x="7230" y="157170"/>
                </a:lnTo>
                <a:lnTo>
                  <a:pt x="7146" y="146520"/>
                </a:lnTo>
                <a:lnTo>
                  <a:pt x="5027" y="142378"/>
                </a:lnTo>
                <a:lnTo>
                  <a:pt x="993" y="137044"/>
                </a:lnTo>
                <a:lnTo>
                  <a:pt x="5" y="101640"/>
                </a:lnTo>
                <a:lnTo>
                  <a:pt x="0" y="69452"/>
                </a:lnTo>
                <a:lnTo>
                  <a:pt x="0" y="55787"/>
                </a:lnTo>
                <a:lnTo>
                  <a:pt x="2116" y="50459"/>
                </a:lnTo>
                <a:lnTo>
                  <a:pt x="3792" y="47927"/>
                </a:lnTo>
                <a:lnTo>
                  <a:pt x="8819" y="30104"/>
                </a:lnTo>
                <a:lnTo>
                  <a:pt x="13207" y="23144"/>
                </a:lnTo>
                <a:lnTo>
                  <a:pt x="14287" y="71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93" name="SMARTInkShape-Group1141"/>
          <p:cNvGrpSpPr/>
          <p:nvPr/>
        </p:nvGrpSpPr>
        <p:grpSpPr>
          <a:xfrm>
            <a:off x="2443171" y="1114425"/>
            <a:ext cx="142868" cy="121434"/>
            <a:chOff x="2443171" y="1114425"/>
            <a:chExt cx="142868" cy="121434"/>
          </a:xfrm>
        </p:grpSpPr>
        <p:sp>
          <p:nvSpPr>
            <p:cNvPr id="1491" name="SMARTInkShape-2609"/>
            <p:cNvSpPr/>
            <p:nvPr/>
          </p:nvSpPr>
          <p:spPr>
            <a:xfrm>
              <a:off x="2543175" y="1121569"/>
              <a:ext cx="42864" cy="21432"/>
            </a:xfrm>
            <a:custGeom>
              <a:avLst/>
              <a:gdLst/>
              <a:ahLst/>
              <a:cxnLst/>
              <a:rect l="0" t="0" r="0" b="0"/>
              <a:pathLst>
                <a:path w="42864" h="21432">
                  <a:moveTo>
                    <a:pt x="0" y="21431"/>
                  </a:moveTo>
                  <a:lnTo>
                    <a:pt x="0" y="17639"/>
                  </a:lnTo>
                  <a:lnTo>
                    <a:pt x="794" y="16522"/>
                  </a:lnTo>
                  <a:lnTo>
                    <a:pt x="2117" y="15777"/>
                  </a:lnTo>
                  <a:lnTo>
                    <a:pt x="35709" y="2447"/>
                  </a:lnTo>
                  <a:lnTo>
                    <a:pt x="42863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2" name="SMARTInkShape-2610"/>
            <p:cNvSpPr/>
            <p:nvPr/>
          </p:nvSpPr>
          <p:spPr>
            <a:xfrm>
              <a:off x="2443171" y="1114425"/>
              <a:ext cx="107139" cy="121434"/>
            </a:xfrm>
            <a:custGeom>
              <a:avLst/>
              <a:gdLst/>
              <a:ahLst/>
              <a:cxnLst/>
              <a:rect l="0" t="0" r="0" b="0"/>
              <a:pathLst>
                <a:path w="107139" h="121434">
                  <a:moveTo>
                    <a:pt x="57142" y="0"/>
                  </a:moveTo>
                  <a:lnTo>
                    <a:pt x="46293" y="0"/>
                  </a:lnTo>
                  <a:lnTo>
                    <a:pt x="42266" y="2117"/>
                  </a:lnTo>
                  <a:lnTo>
                    <a:pt x="37830" y="4909"/>
                  </a:lnTo>
                  <a:lnTo>
                    <a:pt x="30870" y="7276"/>
                  </a:lnTo>
                  <a:lnTo>
                    <a:pt x="11603" y="24136"/>
                  </a:lnTo>
                  <a:lnTo>
                    <a:pt x="9121" y="30835"/>
                  </a:lnTo>
                  <a:lnTo>
                    <a:pt x="7224" y="38311"/>
                  </a:lnTo>
                  <a:lnTo>
                    <a:pt x="1655" y="49577"/>
                  </a:lnTo>
                  <a:lnTo>
                    <a:pt x="20" y="84453"/>
                  </a:lnTo>
                  <a:lnTo>
                    <a:pt x="0" y="94168"/>
                  </a:lnTo>
                  <a:lnTo>
                    <a:pt x="2112" y="99531"/>
                  </a:lnTo>
                  <a:lnTo>
                    <a:pt x="4902" y="104561"/>
                  </a:lnTo>
                  <a:lnTo>
                    <a:pt x="7267" y="111855"/>
                  </a:lnTo>
                  <a:lnTo>
                    <a:pt x="10633" y="116653"/>
                  </a:lnTo>
                  <a:lnTo>
                    <a:pt x="14775" y="119315"/>
                  </a:lnTo>
                  <a:lnTo>
                    <a:pt x="23902" y="121023"/>
                  </a:lnTo>
                  <a:lnTo>
                    <a:pt x="45238" y="121433"/>
                  </a:lnTo>
                  <a:lnTo>
                    <a:pt x="56172" y="117648"/>
                  </a:lnTo>
                  <a:lnTo>
                    <a:pt x="70988" y="106970"/>
                  </a:lnTo>
                  <a:lnTo>
                    <a:pt x="88072" y="90477"/>
                  </a:lnTo>
                  <a:lnTo>
                    <a:pt x="90732" y="85720"/>
                  </a:lnTo>
                  <a:lnTo>
                    <a:pt x="92708" y="80960"/>
                  </a:lnTo>
                  <a:lnTo>
                    <a:pt x="105161" y="64294"/>
                  </a:lnTo>
                  <a:lnTo>
                    <a:pt x="106755" y="50976"/>
                  </a:lnTo>
                  <a:lnTo>
                    <a:pt x="107138" y="26281"/>
                  </a:lnTo>
                  <a:lnTo>
                    <a:pt x="105027" y="21470"/>
                  </a:lnTo>
                  <a:lnTo>
                    <a:pt x="97204" y="11914"/>
                  </a:lnTo>
                  <a:lnTo>
                    <a:pt x="92674" y="9264"/>
                  </a:lnTo>
                  <a:lnTo>
                    <a:pt x="88015" y="7292"/>
                  </a:lnTo>
                  <a:lnTo>
                    <a:pt x="80930" y="2513"/>
                  </a:lnTo>
                  <a:lnTo>
                    <a:pt x="73009" y="745"/>
                  </a:lnTo>
                  <a:lnTo>
                    <a:pt x="39286" y="4"/>
                  </a:lnTo>
                  <a:lnTo>
                    <a:pt x="28567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6" name="SMARTInkShape-Group1142"/>
          <p:cNvGrpSpPr/>
          <p:nvPr/>
        </p:nvGrpSpPr>
        <p:grpSpPr>
          <a:xfrm>
            <a:off x="2050256" y="607219"/>
            <a:ext cx="399722" cy="107157"/>
            <a:chOff x="2050256" y="607219"/>
            <a:chExt cx="399722" cy="107157"/>
          </a:xfrm>
        </p:grpSpPr>
        <p:sp>
          <p:nvSpPr>
            <p:cNvPr id="1494" name="SMARTInkShape-2611"/>
            <p:cNvSpPr/>
            <p:nvPr/>
          </p:nvSpPr>
          <p:spPr>
            <a:xfrm>
              <a:off x="2307431" y="607219"/>
              <a:ext cx="142547" cy="107157"/>
            </a:xfrm>
            <a:custGeom>
              <a:avLst/>
              <a:gdLst/>
              <a:ahLst/>
              <a:cxnLst/>
              <a:rect l="0" t="0" r="0" b="0"/>
              <a:pathLst>
                <a:path w="142547" h="107157">
                  <a:moveTo>
                    <a:pt x="35719" y="0"/>
                  </a:moveTo>
                  <a:lnTo>
                    <a:pt x="53479" y="0"/>
                  </a:lnTo>
                  <a:lnTo>
                    <a:pt x="57635" y="2116"/>
                  </a:lnTo>
                  <a:lnTo>
                    <a:pt x="59855" y="3792"/>
                  </a:lnTo>
                  <a:lnTo>
                    <a:pt x="66554" y="5654"/>
                  </a:lnTo>
                  <a:lnTo>
                    <a:pt x="74030" y="7275"/>
                  </a:lnTo>
                  <a:lnTo>
                    <a:pt x="83495" y="11857"/>
                  </a:lnTo>
                  <a:lnTo>
                    <a:pt x="95207" y="14361"/>
                  </a:lnTo>
                  <a:lnTo>
                    <a:pt x="104850" y="18983"/>
                  </a:lnTo>
                  <a:lnTo>
                    <a:pt x="115822" y="21500"/>
                  </a:lnTo>
                  <a:lnTo>
                    <a:pt x="117696" y="23064"/>
                  </a:lnTo>
                  <a:lnTo>
                    <a:pt x="118945" y="24901"/>
                  </a:lnTo>
                  <a:lnTo>
                    <a:pt x="120572" y="26126"/>
                  </a:lnTo>
                  <a:lnTo>
                    <a:pt x="124496" y="27486"/>
                  </a:lnTo>
                  <a:lnTo>
                    <a:pt x="131168" y="28252"/>
                  </a:lnTo>
                  <a:lnTo>
                    <a:pt x="132689" y="29153"/>
                  </a:lnTo>
                  <a:lnTo>
                    <a:pt x="133703" y="30548"/>
                  </a:lnTo>
                  <a:lnTo>
                    <a:pt x="134379" y="32272"/>
                  </a:lnTo>
                  <a:lnTo>
                    <a:pt x="135624" y="33421"/>
                  </a:lnTo>
                  <a:lnTo>
                    <a:pt x="141764" y="35416"/>
                  </a:lnTo>
                  <a:lnTo>
                    <a:pt x="142381" y="37701"/>
                  </a:lnTo>
                  <a:lnTo>
                    <a:pt x="142546" y="39421"/>
                  </a:lnTo>
                  <a:lnTo>
                    <a:pt x="141862" y="40568"/>
                  </a:lnTo>
                  <a:lnTo>
                    <a:pt x="140612" y="41333"/>
                  </a:lnTo>
                  <a:lnTo>
                    <a:pt x="138985" y="41843"/>
                  </a:lnTo>
                  <a:lnTo>
                    <a:pt x="137901" y="42976"/>
                  </a:lnTo>
                  <a:lnTo>
                    <a:pt x="136696" y="46353"/>
                  </a:lnTo>
                  <a:lnTo>
                    <a:pt x="135581" y="47570"/>
                  </a:lnTo>
                  <a:lnTo>
                    <a:pt x="104369" y="64437"/>
                  </a:lnTo>
                  <a:lnTo>
                    <a:pt x="69704" y="76477"/>
                  </a:lnTo>
                  <a:lnTo>
                    <a:pt x="51609" y="80074"/>
                  </a:lnTo>
                  <a:lnTo>
                    <a:pt x="27199" y="90684"/>
                  </a:lnTo>
                  <a:lnTo>
                    <a:pt x="0" y="1071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5" name="SMARTInkShape-2612"/>
            <p:cNvSpPr/>
            <p:nvPr/>
          </p:nvSpPr>
          <p:spPr>
            <a:xfrm>
              <a:off x="2050256" y="650081"/>
              <a:ext cx="314326" cy="42864"/>
            </a:xfrm>
            <a:custGeom>
              <a:avLst/>
              <a:gdLst/>
              <a:ahLst/>
              <a:cxnLst/>
              <a:rect l="0" t="0" r="0" b="0"/>
              <a:pathLst>
                <a:path w="314326" h="42864">
                  <a:moveTo>
                    <a:pt x="0" y="42863"/>
                  </a:moveTo>
                  <a:lnTo>
                    <a:pt x="34700" y="42863"/>
                  </a:lnTo>
                  <a:lnTo>
                    <a:pt x="41221" y="37953"/>
                  </a:lnTo>
                  <a:lnTo>
                    <a:pt x="47844" y="36381"/>
                  </a:lnTo>
                  <a:lnTo>
                    <a:pt x="62726" y="34983"/>
                  </a:lnTo>
                  <a:lnTo>
                    <a:pt x="79212" y="30076"/>
                  </a:lnTo>
                  <a:lnTo>
                    <a:pt x="93056" y="26903"/>
                  </a:lnTo>
                  <a:lnTo>
                    <a:pt x="107212" y="23053"/>
                  </a:lnTo>
                  <a:lnTo>
                    <a:pt x="121460" y="19795"/>
                  </a:lnTo>
                  <a:lnTo>
                    <a:pt x="131770" y="16736"/>
                  </a:lnTo>
                  <a:lnTo>
                    <a:pt x="166026" y="13709"/>
                  </a:lnTo>
                  <a:lnTo>
                    <a:pt x="195998" y="7825"/>
                  </a:lnTo>
                  <a:lnTo>
                    <a:pt x="219956" y="5162"/>
                  </a:lnTo>
                  <a:lnTo>
                    <a:pt x="240210" y="1020"/>
                  </a:lnTo>
                  <a:lnTo>
                    <a:pt x="273827" y="60"/>
                  </a:lnTo>
                  <a:lnTo>
                    <a:pt x="309096" y="0"/>
                  </a:lnTo>
                  <a:lnTo>
                    <a:pt x="314325" y="0"/>
                  </a:lnTo>
                  <a:lnTo>
                    <a:pt x="307182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97" name="SMARTInkShape-2613"/>
          <p:cNvSpPr/>
          <p:nvPr/>
        </p:nvSpPr>
        <p:spPr>
          <a:xfrm>
            <a:off x="2224815" y="928688"/>
            <a:ext cx="125058" cy="235288"/>
          </a:xfrm>
          <a:custGeom>
            <a:avLst/>
            <a:gdLst/>
            <a:ahLst/>
            <a:cxnLst/>
            <a:rect l="0" t="0" r="0" b="0"/>
            <a:pathLst>
              <a:path w="125058" h="235288">
                <a:moveTo>
                  <a:pt x="54041" y="0"/>
                </a:moveTo>
                <a:lnTo>
                  <a:pt x="47890" y="0"/>
                </a:lnTo>
                <a:lnTo>
                  <a:pt x="41390" y="4909"/>
                </a:lnTo>
                <a:lnTo>
                  <a:pt x="37042" y="6150"/>
                </a:lnTo>
                <a:lnTo>
                  <a:pt x="32463" y="10935"/>
                </a:lnTo>
                <a:lnTo>
                  <a:pt x="28576" y="17560"/>
                </a:lnTo>
                <a:lnTo>
                  <a:pt x="15644" y="51777"/>
                </a:lnTo>
                <a:lnTo>
                  <a:pt x="6113" y="85958"/>
                </a:lnTo>
                <a:lnTo>
                  <a:pt x="4445" y="118138"/>
                </a:lnTo>
                <a:lnTo>
                  <a:pt x="0" y="149365"/>
                </a:lnTo>
                <a:lnTo>
                  <a:pt x="3347" y="181859"/>
                </a:lnTo>
                <a:lnTo>
                  <a:pt x="11715" y="206971"/>
                </a:lnTo>
                <a:lnTo>
                  <a:pt x="20810" y="222387"/>
                </a:lnTo>
                <a:lnTo>
                  <a:pt x="27879" y="230551"/>
                </a:lnTo>
                <a:lnTo>
                  <a:pt x="34741" y="233436"/>
                </a:lnTo>
                <a:lnTo>
                  <a:pt x="52081" y="235287"/>
                </a:lnTo>
                <a:lnTo>
                  <a:pt x="59255" y="233424"/>
                </a:lnTo>
                <a:lnTo>
                  <a:pt x="91551" y="215809"/>
                </a:lnTo>
                <a:lnTo>
                  <a:pt x="103461" y="199379"/>
                </a:lnTo>
                <a:lnTo>
                  <a:pt x="120682" y="166649"/>
                </a:lnTo>
                <a:lnTo>
                  <a:pt x="124531" y="148423"/>
                </a:lnTo>
                <a:lnTo>
                  <a:pt x="125057" y="141901"/>
                </a:lnTo>
                <a:lnTo>
                  <a:pt x="119692" y="125543"/>
                </a:lnTo>
                <a:lnTo>
                  <a:pt x="105152" y="90603"/>
                </a:lnTo>
                <a:lnTo>
                  <a:pt x="96837" y="74619"/>
                </a:lnTo>
                <a:lnTo>
                  <a:pt x="95271" y="73558"/>
                </a:lnTo>
                <a:lnTo>
                  <a:pt x="90849" y="71856"/>
                </a:lnTo>
                <a:lnTo>
                  <a:pt x="89760" y="6429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00" name="SMARTInkShape-Group1144"/>
          <p:cNvGrpSpPr/>
          <p:nvPr/>
        </p:nvGrpSpPr>
        <p:grpSpPr>
          <a:xfrm>
            <a:off x="2164663" y="107252"/>
            <a:ext cx="149913" cy="1007171"/>
            <a:chOff x="2164663" y="107252"/>
            <a:chExt cx="149913" cy="1007171"/>
          </a:xfrm>
        </p:grpSpPr>
        <p:sp>
          <p:nvSpPr>
            <p:cNvPr id="1498" name="SMARTInkShape-2614"/>
            <p:cNvSpPr/>
            <p:nvPr/>
          </p:nvSpPr>
          <p:spPr>
            <a:xfrm>
              <a:off x="2250281" y="250031"/>
              <a:ext cx="64295" cy="864392"/>
            </a:xfrm>
            <a:custGeom>
              <a:avLst/>
              <a:gdLst/>
              <a:ahLst/>
              <a:cxnLst/>
              <a:rect l="0" t="0" r="0" b="0"/>
              <a:pathLst>
                <a:path w="64295" h="864392">
                  <a:moveTo>
                    <a:pt x="0" y="0"/>
                  </a:moveTo>
                  <a:lnTo>
                    <a:pt x="0" y="33793"/>
                  </a:lnTo>
                  <a:lnTo>
                    <a:pt x="2117" y="64981"/>
                  </a:lnTo>
                  <a:lnTo>
                    <a:pt x="6151" y="96797"/>
                  </a:lnTo>
                  <a:lnTo>
                    <a:pt x="6850" y="124284"/>
                  </a:lnTo>
                  <a:lnTo>
                    <a:pt x="7057" y="152536"/>
                  </a:lnTo>
                  <a:lnTo>
                    <a:pt x="7118" y="181016"/>
                  </a:lnTo>
                  <a:lnTo>
                    <a:pt x="10929" y="213355"/>
                  </a:lnTo>
                  <a:lnTo>
                    <a:pt x="13292" y="248072"/>
                  </a:lnTo>
                  <a:lnTo>
                    <a:pt x="13993" y="283494"/>
                  </a:lnTo>
                  <a:lnTo>
                    <a:pt x="14200" y="319125"/>
                  </a:lnTo>
                  <a:lnTo>
                    <a:pt x="14249" y="345033"/>
                  </a:lnTo>
                  <a:lnTo>
                    <a:pt x="14271" y="371630"/>
                  </a:lnTo>
                  <a:lnTo>
                    <a:pt x="14280" y="396679"/>
                  </a:lnTo>
                  <a:lnTo>
                    <a:pt x="16401" y="421042"/>
                  </a:lnTo>
                  <a:lnTo>
                    <a:pt x="19196" y="445892"/>
                  </a:lnTo>
                  <a:lnTo>
                    <a:pt x="20438" y="472812"/>
                  </a:lnTo>
                  <a:lnTo>
                    <a:pt x="20990" y="498535"/>
                  </a:lnTo>
                  <a:lnTo>
                    <a:pt x="22029" y="523196"/>
                  </a:lnTo>
                  <a:lnTo>
                    <a:pt x="25137" y="547386"/>
                  </a:lnTo>
                  <a:lnTo>
                    <a:pt x="27047" y="571366"/>
                  </a:lnTo>
                  <a:lnTo>
                    <a:pt x="28122" y="605063"/>
                  </a:lnTo>
                  <a:lnTo>
                    <a:pt x="30558" y="637272"/>
                  </a:lnTo>
                  <a:lnTo>
                    <a:pt x="34190" y="669834"/>
                  </a:lnTo>
                  <a:lnTo>
                    <a:pt x="35266" y="699590"/>
                  </a:lnTo>
                  <a:lnTo>
                    <a:pt x="39422" y="734297"/>
                  </a:lnTo>
                  <a:lnTo>
                    <a:pt x="47093" y="768993"/>
                  </a:lnTo>
                  <a:lnTo>
                    <a:pt x="49623" y="803118"/>
                  </a:lnTo>
                  <a:lnTo>
                    <a:pt x="56466" y="837304"/>
                  </a:lnTo>
                  <a:lnTo>
                    <a:pt x="57124" y="859504"/>
                  </a:lnTo>
                  <a:lnTo>
                    <a:pt x="57926" y="861134"/>
                  </a:lnTo>
                  <a:lnTo>
                    <a:pt x="59255" y="862220"/>
                  </a:lnTo>
                  <a:lnTo>
                    <a:pt x="64286" y="864391"/>
                  </a:lnTo>
                  <a:lnTo>
                    <a:pt x="64294" y="8572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9" name="SMARTInkShape-2615"/>
            <p:cNvSpPr/>
            <p:nvPr/>
          </p:nvSpPr>
          <p:spPr>
            <a:xfrm>
              <a:off x="2164663" y="107252"/>
              <a:ext cx="134611" cy="171326"/>
            </a:xfrm>
            <a:custGeom>
              <a:avLst/>
              <a:gdLst/>
              <a:ahLst/>
              <a:cxnLst/>
              <a:rect l="0" t="0" r="0" b="0"/>
              <a:pathLst>
                <a:path w="134611" h="171326">
                  <a:moveTo>
                    <a:pt x="99906" y="21336"/>
                  </a:moveTo>
                  <a:lnTo>
                    <a:pt x="99906" y="15185"/>
                  </a:lnTo>
                  <a:lnTo>
                    <a:pt x="89264" y="3576"/>
                  </a:lnTo>
                  <a:lnTo>
                    <a:pt x="83005" y="1536"/>
                  </a:lnTo>
                  <a:lnTo>
                    <a:pt x="58279" y="0"/>
                  </a:lnTo>
                  <a:lnTo>
                    <a:pt x="51507" y="2063"/>
                  </a:lnTo>
                  <a:lnTo>
                    <a:pt x="33295" y="12889"/>
                  </a:lnTo>
                  <a:lnTo>
                    <a:pt x="10786" y="40853"/>
                  </a:lnTo>
                  <a:lnTo>
                    <a:pt x="1712" y="64657"/>
                  </a:lnTo>
                  <a:lnTo>
                    <a:pt x="0" y="97562"/>
                  </a:lnTo>
                  <a:lnTo>
                    <a:pt x="708" y="116591"/>
                  </a:lnTo>
                  <a:lnTo>
                    <a:pt x="9839" y="140399"/>
                  </a:lnTo>
                  <a:lnTo>
                    <a:pt x="21380" y="156440"/>
                  </a:lnTo>
                  <a:lnTo>
                    <a:pt x="23743" y="159030"/>
                  </a:lnTo>
                  <a:lnTo>
                    <a:pt x="30601" y="161908"/>
                  </a:lnTo>
                  <a:lnTo>
                    <a:pt x="38148" y="163981"/>
                  </a:lnTo>
                  <a:lnTo>
                    <a:pt x="47652" y="168817"/>
                  </a:lnTo>
                  <a:lnTo>
                    <a:pt x="80789" y="171288"/>
                  </a:lnTo>
                  <a:lnTo>
                    <a:pt x="86912" y="171325"/>
                  </a:lnTo>
                  <a:lnTo>
                    <a:pt x="92279" y="169225"/>
                  </a:lnTo>
                  <a:lnTo>
                    <a:pt x="123716" y="140387"/>
                  </a:lnTo>
                  <a:lnTo>
                    <a:pt x="126363" y="133514"/>
                  </a:lnTo>
                  <a:lnTo>
                    <a:pt x="134508" y="102174"/>
                  </a:lnTo>
                  <a:lnTo>
                    <a:pt x="134610" y="83223"/>
                  </a:lnTo>
                  <a:lnTo>
                    <a:pt x="128330" y="60374"/>
                  </a:lnTo>
                  <a:lnTo>
                    <a:pt x="115558" y="40321"/>
                  </a:lnTo>
                  <a:lnTo>
                    <a:pt x="104455" y="32341"/>
                  </a:lnTo>
                  <a:lnTo>
                    <a:pt x="95786" y="29623"/>
                  </a:lnTo>
                  <a:lnTo>
                    <a:pt x="69967" y="28524"/>
                  </a:lnTo>
                  <a:lnTo>
                    <a:pt x="64639" y="30616"/>
                  </a:lnTo>
                  <a:lnTo>
                    <a:pt x="62107" y="32285"/>
                  </a:lnTo>
                  <a:lnTo>
                    <a:pt x="52340" y="46370"/>
                  </a:lnTo>
                  <a:lnTo>
                    <a:pt x="44175" y="61537"/>
                  </a:lnTo>
                  <a:lnTo>
                    <a:pt x="42756" y="8562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01" name="SMARTInkShape-2616"/>
          <p:cNvSpPr/>
          <p:nvPr/>
        </p:nvSpPr>
        <p:spPr>
          <a:xfrm>
            <a:off x="1535906" y="757238"/>
            <a:ext cx="1828801" cy="192882"/>
          </a:xfrm>
          <a:custGeom>
            <a:avLst/>
            <a:gdLst/>
            <a:ahLst/>
            <a:cxnLst/>
            <a:rect l="0" t="0" r="0" b="0"/>
            <a:pathLst>
              <a:path w="1828801" h="192882">
                <a:moveTo>
                  <a:pt x="0" y="192881"/>
                </a:moveTo>
                <a:lnTo>
                  <a:pt x="9943" y="192881"/>
                </a:lnTo>
                <a:lnTo>
                  <a:pt x="45182" y="184062"/>
                </a:lnTo>
                <a:lnTo>
                  <a:pt x="75688" y="179673"/>
                </a:lnTo>
                <a:lnTo>
                  <a:pt x="107379" y="173897"/>
                </a:lnTo>
                <a:lnTo>
                  <a:pt x="134915" y="171381"/>
                </a:lnTo>
                <a:lnTo>
                  <a:pt x="167063" y="165961"/>
                </a:lnTo>
                <a:lnTo>
                  <a:pt x="197843" y="160122"/>
                </a:lnTo>
                <a:lnTo>
                  <a:pt x="231746" y="157245"/>
                </a:lnTo>
                <a:lnTo>
                  <a:pt x="266927" y="151719"/>
                </a:lnTo>
                <a:lnTo>
                  <a:pt x="290614" y="147334"/>
                </a:lnTo>
                <a:lnTo>
                  <a:pt x="316487" y="144857"/>
                </a:lnTo>
                <a:lnTo>
                  <a:pt x="343067" y="142962"/>
                </a:lnTo>
                <a:lnTo>
                  <a:pt x="368110" y="139474"/>
                </a:lnTo>
                <a:lnTo>
                  <a:pt x="396702" y="135278"/>
                </a:lnTo>
                <a:lnTo>
                  <a:pt x="427931" y="130767"/>
                </a:lnTo>
                <a:lnTo>
                  <a:pt x="460331" y="126116"/>
                </a:lnTo>
                <a:lnTo>
                  <a:pt x="491136" y="121403"/>
                </a:lnTo>
                <a:lnTo>
                  <a:pt x="522289" y="116663"/>
                </a:lnTo>
                <a:lnTo>
                  <a:pt x="557302" y="111910"/>
                </a:lnTo>
                <a:lnTo>
                  <a:pt x="591913" y="107152"/>
                </a:lnTo>
                <a:lnTo>
                  <a:pt x="626610" y="102392"/>
                </a:lnTo>
                <a:lnTo>
                  <a:pt x="644753" y="100011"/>
                </a:lnTo>
                <a:lnTo>
                  <a:pt x="663198" y="97630"/>
                </a:lnTo>
                <a:lnTo>
                  <a:pt x="681844" y="95249"/>
                </a:lnTo>
                <a:lnTo>
                  <a:pt x="700626" y="92868"/>
                </a:lnTo>
                <a:lnTo>
                  <a:pt x="719496" y="90487"/>
                </a:lnTo>
                <a:lnTo>
                  <a:pt x="739221" y="88106"/>
                </a:lnTo>
                <a:lnTo>
                  <a:pt x="759514" y="85724"/>
                </a:lnTo>
                <a:lnTo>
                  <a:pt x="780186" y="83343"/>
                </a:lnTo>
                <a:lnTo>
                  <a:pt x="800318" y="80962"/>
                </a:lnTo>
                <a:lnTo>
                  <a:pt x="820089" y="78581"/>
                </a:lnTo>
                <a:lnTo>
                  <a:pt x="839620" y="76200"/>
                </a:lnTo>
                <a:lnTo>
                  <a:pt x="858990" y="73818"/>
                </a:lnTo>
                <a:lnTo>
                  <a:pt x="878254" y="71437"/>
                </a:lnTo>
                <a:lnTo>
                  <a:pt x="897447" y="69056"/>
                </a:lnTo>
                <a:lnTo>
                  <a:pt x="916592" y="66675"/>
                </a:lnTo>
                <a:lnTo>
                  <a:pt x="935705" y="64293"/>
                </a:lnTo>
                <a:lnTo>
                  <a:pt x="954797" y="61912"/>
                </a:lnTo>
                <a:lnTo>
                  <a:pt x="973875" y="59531"/>
                </a:lnTo>
                <a:lnTo>
                  <a:pt x="992944" y="57150"/>
                </a:lnTo>
                <a:lnTo>
                  <a:pt x="1012007" y="54768"/>
                </a:lnTo>
                <a:lnTo>
                  <a:pt x="1031065" y="53181"/>
                </a:lnTo>
                <a:lnTo>
                  <a:pt x="1050120" y="52122"/>
                </a:lnTo>
                <a:lnTo>
                  <a:pt x="1069174" y="51417"/>
                </a:lnTo>
                <a:lnTo>
                  <a:pt x="1089020" y="50153"/>
                </a:lnTo>
                <a:lnTo>
                  <a:pt x="1109395" y="48516"/>
                </a:lnTo>
                <a:lnTo>
                  <a:pt x="1130122" y="46631"/>
                </a:lnTo>
                <a:lnTo>
                  <a:pt x="1150290" y="45375"/>
                </a:lnTo>
                <a:lnTo>
                  <a:pt x="1170085" y="44537"/>
                </a:lnTo>
                <a:lnTo>
                  <a:pt x="1189632" y="43979"/>
                </a:lnTo>
                <a:lnTo>
                  <a:pt x="1209013" y="42813"/>
                </a:lnTo>
                <a:lnTo>
                  <a:pt x="1228284" y="41242"/>
                </a:lnTo>
                <a:lnTo>
                  <a:pt x="1247481" y="39401"/>
                </a:lnTo>
                <a:lnTo>
                  <a:pt x="1266629" y="38173"/>
                </a:lnTo>
                <a:lnTo>
                  <a:pt x="1285744" y="37355"/>
                </a:lnTo>
                <a:lnTo>
                  <a:pt x="1304838" y="36809"/>
                </a:lnTo>
                <a:lnTo>
                  <a:pt x="1323917" y="35652"/>
                </a:lnTo>
                <a:lnTo>
                  <a:pt x="1342986" y="34086"/>
                </a:lnTo>
                <a:lnTo>
                  <a:pt x="1362049" y="32249"/>
                </a:lnTo>
                <a:lnTo>
                  <a:pt x="1380314" y="30231"/>
                </a:lnTo>
                <a:lnTo>
                  <a:pt x="1415425" y="25871"/>
                </a:lnTo>
                <a:lnTo>
                  <a:pt x="1449551" y="23404"/>
                </a:lnTo>
                <a:lnTo>
                  <a:pt x="1483239" y="22308"/>
                </a:lnTo>
                <a:lnTo>
                  <a:pt x="1516732" y="21821"/>
                </a:lnTo>
                <a:lnTo>
                  <a:pt x="1545905" y="19487"/>
                </a:lnTo>
                <a:lnTo>
                  <a:pt x="1572894" y="16598"/>
                </a:lnTo>
                <a:lnTo>
                  <a:pt x="1600764" y="15314"/>
                </a:lnTo>
                <a:lnTo>
                  <a:pt x="1635645" y="10799"/>
                </a:lnTo>
                <a:lnTo>
                  <a:pt x="1666089" y="8226"/>
                </a:lnTo>
                <a:lnTo>
                  <a:pt x="1695217" y="7464"/>
                </a:lnTo>
                <a:lnTo>
                  <a:pt x="1727007" y="2297"/>
                </a:lnTo>
                <a:lnTo>
                  <a:pt x="1759379" y="201"/>
                </a:lnTo>
                <a:lnTo>
                  <a:pt x="1791679" y="7"/>
                </a:lnTo>
                <a:lnTo>
                  <a:pt x="1815569" y="0"/>
                </a:lnTo>
                <a:lnTo>
                  <a:pt x="1821067" y="2117"/>
                </a:lnTo>
                <a:lnTo>
                  <a:pt x="1823645" y="3792"/>
                </a:lnTo>
                <a:lnTo>
                  <a:pt x="1825364" y="4115"/>
                </a:lnTo>
                <a:lnTo>
                  <a:pt x="1826509" y="3537"/>
                </a:lnTo>
                <a:lnTo>
                  <a:pt x="182880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2" name="SMARTInkShape-2617"/>
          <p:cNvSpPr/>
          <p:nvPr/>
        </p:nvSpPr>
        <p:spPr>
          <a:xfrm>
            <a:off x="1614782" y="314415"/>
            <a:ext cx="1742782" cy="71349"/>
          </a:xfrm>
          <a:custGeom>
            <a:avLst/>
            <a:gdLst/>
            <a:ahLst/>
            <a:cxnLst/>
            <a:rect l="0" t="0" r="0" b="0"/>
            <a:pathLst>
              <a:path w="1742782" h="71349">
                <a:moveTo>
                  <a:pt x="6849" y="71348"/>
                </a:moveTo>
                <a:lnTo>
                  <a:pt x="0" y="71348"/>
                </a:lnTo>
                <a:lnTo>
                  <a:pt x="33979" y="71348"/>
                </a:lnTo>
                <a:lnTo>
                  <a:pt x="68102" y="71348"/>
                </a:lnTo>
                <a:lnTo>
                  <a:pt x="92591" y="70554"/>
                </a:lnTo>
                <a:lnTo>
                  <a:pt x="122249" y="65197"/>
                </a:lnTo>
                <a:lnTo>
                  <a:pt x="155645" y="64400"/>
                </a:lnTo>
                <a:lnTo>
                  <a:pt x="183405" y="64262"/>
                </a:lnTo>
                <a:lnTo>
                  <a:pt x="211738" y="63427"/>
                </a:lnTo>
                <a:lnTo>
                  <a:pt x="240242" y="59299"/>
                </a:lnTo>
                <a:lnTo>
                  <a:pt x="269589" y="57724"/>
                </a:lnTo>
                <a:lnTo>
                  <a:pt x="303068" y="57257"/>
                </a:lnTo>
                <a:lnTo>
                  <a:pt x="338122" y="56325"/>
                </a:lnTo>
                <a:lnTo>
                  <a:pt x="361780" y="53294"/>
                </a:lnTo>
                <a:lnTo>
                  <a:pt x="387640" y="51417"/>
                </a:lnTo>
                <a:lnTo>
                  <a:pt x="415008" y="50583"/>
                </a:lnTo>
                <a:lnTo>
                  <a:pt x="443047" y="50213"/>
                </a:lnTo>
                <a:lnTo>
                  <a:pt x="473500" y="50048"/>
                </a:lnTo>
                <a:lnTo>
                  <a:pt x="504762" y="49181"/>
                </a:lnTo>
                <a:lnTo>
                  <a:pt x="534531" y="46150"/>
                </a:lnTo>
                <a:lnTo>
                  <a:pt x="565754" y="46390"/>
                </a:lnTo>
                <a:lnTo>
                  <a:pt x="597358" y="47555"/>
                </a:lnTo>
                <a:lnTo>
                  <a:pt x="627279" y="45427"/>
                </a:lnTo>
                <a:lnTo>
                  <a:pt x="658569" y="43952"/>
                </a:lnTo>
                <a:lnTo>
                  <a:pt x="690996" y="43297"/>
                </a:lnTo>
                <a:lnTo>
                  <a:pt x="723929" y="43006"/>
                </a:lnTo>
                <a:lnTo>
                  <a:pt x="757087" y="40759"/>
                </a:lnTo>
                <a:lnTo>
                  <a:pt x="791138" y="37909"/>
                </a:lnTo>
                <a:lnTo>
                  <a:pt x="809109" y="37149"/>
                </a:lnTo>
                <a:lnTo>
                  <a:pt x="827439" y="36642"/>
                </a:lnTo>
                <a:lnTo>
                  <a:pt x="862622" y="36079"/>
                </a:lnTo>
                <a:lnTo>
                  <a:pt x="897574" y="35035"/>
                </a:lnTo>
                <a:lnTo>
                  <a:pt x="915785" y="33646"/>
                </a:lnTo>
                <a:lnTo>
                  <a:pt x="934275" y="31925"/>
                </a:lnTo>
                <a:lnTo>
                  <a:pt x="952952" y="30779"/>
                </a:lnTo>
                <a:lnTo>
                  <a:pt x="971753" y="30014"/>
                </a:lnTo>
                <a:lnTo>
                  <a:pt x="990637" y="29504"/>
                </a:lnTo>
                <a:lnTo>
                  <a:pt x="1008783" y="28371"/>
                </a:lnTo>
                <a:lnTo>
                  <a:pt x="1043762" y="24995"/>
                </a:lnTo>
                <a:lnTo>
                  <a:pt x="1061662" y="23777"/>
                </a:lnTo>
                <a:lnTo>
                  <a:pt x="1079945" y="22965"/>
                </a:lnTo>
                <a:lnTo>
                  <a:pt x="1098484" y="22424"/>
                </a:lnTo>
                <a:lnTo>
                  <a:pt x="1133899" y="19706"/>
                </a:lnTo>
                <a:lnTo>
                  <a:pt x="1168954" y="15852"/>
                </a:lnTo>
                <a:lnTo>
                  <a:pt x="1187192" y="13713"/>
                </a:lnTo>
                <a:lnTo>
                  <a:pt x="1205701" y="11493"/>
                </a:lnTo>
                <a:lnTo>
                  <a:pt x="1241083" y="9027"/>
                </a:lnTo>
                <a:lnTo>
                  <a:pt x="1276122" y="7931"/>
                </a:lnTo>
                <a:lnTo>
                  <a:pt x="1294356" y="7638"/>
                </a:lnTo>
                <a:lnTo>
                  <a:pt x="1312862" y="7443"/>
                </a:lnTo>
                <a:lnTo>
                  <a:pt x="1348241" y="5110"/>
                </a:lnTo>
                <a:lnTo>
                  <a:pt x="1381692" y="2221"/>
                </a:lnTo>
                <a:lnTo>
                  <a:pt x="1412434" y="937"/>
                </a:lnTo>
                <a:lnTo>
                  <a:pt x="1444089" y="367"/>
                </a:lnTo>
                <a:lnTo>
                  <a:pt x="1475885" y="113"/>
                </a:lnTo>
                <a:lnTo>
                  <a:pt x="1505891" y="0"/>
                </a:lnTo>
                <a:lnTo>
                  <a:pt x="1535103" y="2067"/>
                </a:lnTo>
                <a:lnTo>
                  <a:pt x="1563167" y="4837"/>
                </a:lnTo>
                <a:lnTo>
                  <a:pt x="1588869" y="6069"/>
                </a:lnTo>
                <a:lnTo>
                  <a:pt x="1621859" y="6762"/>
                </a:lnTo>
                <a:lnTo>
                  <a:pt x="1651742" y="10760"/>
                </a:lnTo>
                <a:lnTo>
                  <a:pt x="1683787" y="18428"/>
                </a:lnTo>
                <a:lnTo>
                  <a:pt x="1711268" y="24750"/>
                </a:lnTo>
                <a:lnTo>
                  <a:pt x="1733447" y="35764"/>
                </a:lnTo>
                <a:lnTo>
                  <a:pt x="1740937" y="41388"/>
                </a:lnTo>
                <a:lnTo>
                  <a:pt x="1741961" y="44274"/>
                </a:lnTo>
                <a:lnTo>
                  <a:pt x="1742781" y="49916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3" name="SMARTInkShape-2618"/>
          <p:cNvSpPr/>
          <p:nvPr/>
        </p:nvSpPr>
        <p:spPr>
          <a:xfrm>
            <a:off x="4764881" y="2928938"/>
            <a:ext cx="7145" cy="28576"/>
          </a:xfrm>
          <a:custGeom>
            <a:avLst/>
            <a:gdLst/>
            <a:ahLst/>
            <a:cxnLst/>
            <a:rect l="0" t="0" r="0" b="0"/>
            <a:pathLst>
              <a:path w="7145" h="28576">
                <a:moveTo>
                  <a:pt x="0" y="28575"/>
                </a:moveTo>
                <a:lnTo>
                  <a:pt x="0" y="24782"/>
                </a:lnTo>
                <a:lnTo>
                  <a:pt x="794" y="23665"/>
                </a:lnTo>
                <a:lnTo>
                  <a:pt x="2117" y="22920"/>
                </a:lnTo>
                <a:lnTo>
                  <a:pt x="3792" y="22424"/>
                </a:lnTo>
                <a:lnTo>
                  <a:pt x="4910" y="21299"/>
                </a:lnTo>
                <a:lnTo>
                  <a:pt x="6151" y="17933"/>
                </a:lnTo>
                <a:lnTo>
                  <a:pt x="7144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06" name="SMARTInkShape-Group1148"/>
          <p:cNvGrpSpPr/>
          <p:nvPr/>
        </p:nvGrpSpPr>
        <p:grpSpPr>
          <a:xfrm>
            <a:off x="4043363" y="3093247"/>
            <a:ext cx="671484" cy="792954"/>
            <a:chOff x="4043363" y="3093247"/>
            <a:chExt cx="671484" cy="792954"/>
          </a:xfrm>
        </p:grpSpPr>
        <p:sp>
          <p:nvSpPr>
            <p:cNvPr id="1504" name="SMARTInkShape-2619"/>
            <p:cNvSpPr/>
            <p:nvPr/>
          </p:nvSpPr>
          <p:spPr>
            <a:xfrm>
              <a:off x="4607719" y="3093247"/>
              <a:ext cx="107128" cy="235742"/>
            </a:xfrm>
            <a:custGeom>
              <a:avLst/>
              <a:gdLst/>
              <a:ahLst/>
              <a:cxnLst/>
              <a:rect l="0" t="0" r="0" b="0"/>
              <a:pathLst>
                <a:path w="107128" h="235742">
                  <a:moveTo>
                    <a:pt x="0" y="50003"/>
                  </a:moveTo>
                  <a:lnTo>
                    <a:pt x="7118" y="50003"/>
                  </a:lnTo>
                  <a:lnTo>
                    <a:pt x="7136" y="46211"/>
                  </a:lnTo>
                  <a:lnTo>
                    <a:pt x="7932" y="45094"/>
                  </a:lnTo>
                  <a:lnTo>
                    <a:pt x="9257" y="44349"/>
                  </a:lnTo>
                  <a:lnTo>
                    <a:pt x="14419" y="43055"/>
                  </a:lnTo>
                  <a:lnTo>
                    <a:pt x="17785" y="42946"/>
                  </a:lnTo>
                  <a:lnTo>
                    <a:pt x="19001" y="42124"/>
                  </a:lnTo>
                  <a:lnTo>
                    <a:pt x="19811" y="40781"/>
                  </a:lnTo>
                  <a:lnTo>
                    <a:pt x="20351" y="39093"/>
                  </a:lnTo>
                  <a:lnTo>
                    <a:pt x="21505" y="37967"/>
                  </a:lnTo>
                  <a:lnTo>
                    <a:pt x="24904" y="36716"/>
                  </a:lnTo>
                  <a:lnTo>
                    <a:pt x="31279" y="36012"/>
                  </a:lnTo>
                  <a:lnTo>
                    <a:pt x="32759" y="35120"/>
                  </a:lnTo>
                  <a:lnTo>
                    <a:pt x="33745" y="33731"/>
                  </a:lnTo>
                  <a:lnTo>
                    <a:pt x="34403" y="32011"/>
                  </a:lnTo>
                  <a:lnTo>
                    <a:pt x="35636" y="30865"/>
                  </a:lnTo>
                  <a:lnTo>
                    <a:pt x="71318" y="12751"/>
                  </a:lnTo>
                  <a:lnTo>
                    <a:pt x="84307" y="1318"/>
                  </a:lnTo>
                  <a:lnTo>
                    <a:pt x="87211" y="584"/>
                  </a:lnTo>
                  <a:lnTo>
                    <a:pt x="106047" y="0"/>
                  </a:lnTo>
                  <a:lnTo>
                    <a:pt x="106417" y="793"/>
                  </a:lnTo>
                  <a:lnTo>
                    <a:pt x="107127" y="20582"/>
                  </a:lnTo>
                  <a:lnTo>
                    <a:pt x="105026" y="27137"/>
                  </a:lnTo>
                  <a:lnTo>
                    <a:pt x="88023" y="59751"/>
                  </a:lnTo>
                  <a:lnTo>
                    <a:pt x="73017" y="93032"/>
                  </a:lnTo>
                  <a:lnTo>
                    <a:pt x="53048" y="128537"/>
                  </a:lnTo>
                  <a:lnTo>
                    <a:pt x="38158" y="164237"/>
                  </a:lnTo>
                  <a:lnTo>
                    <a:pt x="21434" y="199879"/>
                  </a:lnTo>
                  <a:lnTo>
                    <a:pt x="17464" y="209483"/>
                  </a:lnTo>
                  <a:lnTo>
                    <a:pt x="14287" y="23574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5" name="SMARTInkShape-2620"/>
            <p:cNvSpPr/>
            <p:nvPr/>
          </p:nvSpPr>
          <p:spPr>
            <a:xfrm>
              <a:off x="4043363" y="3157538"/>
              <a:ext cx="621507" cy="728663"/>
            </a:xfrm>
            <a:custGeom>
              <a:avLst/>
              <a:gdLst/>
              <a:ahLst/>
              <a:cxnLst/>
              <a:rect l="0" t="0" r="0" b="0"/>
              <a:pathLst>
                <a:path w="621507" h="728663">
                  <a:moveTo>
                    <a:pt x="0" y="728662"/>
                  </a:moveTo>
                  <a:lnTo>
                    <a:pt x="7117" y="728662"/>
                  </a:lnTo>
                  <a:lnTo>
                    <a:pt x="87" y="728662"/>
                  </a:lnTo>
                  <a:lnTo>
                    <a:pt x="0" y="708252"/>
                  </a:lnTo>
                  <a:lnTo>
                    <a:pt x="793" y="707911"/>
                  </a:lnTo>
                  <a:lnTo>
                    <a:pt x="6150" y="707320"/>
                  </a:lnTo>
                  <a:lnTo>
                    <a:pt x="6702" y="705154"/>
                  </a:lnTo>
                  <a:lnTo>
                    <a:pt x="6849" y="703465"/>
                  </a:lnTo>
                  <a:lnTo>
                    <a:pt x="7741" y="702339"/>
                  </a:lnTo>
                  <a:lnTo>
                    <a:pt x="13268" y="700383"/>
                  </a:lnTo>
                  <a:lnTo>
                    <a:pt x="13834" y="698102"/>
                  </a:lnTo>
                  <a:lnTo>
                    <a:pt x="13985" y="696383"/>
                  </a:lnTo>
                  <a:lnTo>
                    <a:pt x="16269" y="692355"/>
                  </a:lnTo>
                  <a:lnTo>
                    <a:pt x="42905" y="657626"/>
                  </a:lnTo>
                  <a:lnTo>
                    <a:pt x="53980" y="645371"/>
                  </a:lnTo>
                  <a:lnTo>
                    <a:pt x="58640" y="635804"/>
                  </a:lnTo>
                  <a:lnTo>
                    <a:pt x="66969" y="626270"/>
                  </a:lnTo>
                  <a:lnTo>
                    <a:pt x="84274" y="612245"/>
                  </a:lnTo>
                  <a:lnTo>
                    <a:pt x="113304" y="579701"/>
                  </a:lnTo>
                  <a:lnTo>
                    <a:pt x="128142" y="562692"/>
                  </a:lnTo>
                  <a:lnTo>
                    <a:pt x="133946" y="554885"/>
                  </a:lnTo>
                  <a:lnTo>
                    <a:pt x="159011" y="532672"/>
                  </a:lnTo>
                  <a:lnTo>
                    <a:pt x="168999" y="519690"/>
                  </a:lnTo>
                  <a:lnTo>
                    <a:pt x="204700" y="488101"/>
                  </a:lnTo>
                  <a:lnTo>
                    <a:pt x="235877" y="457057"/>
                  </a:lnTo>
                  <a:lnTo>
                    <a:pt x="264330" y="426495"/>
                  </a:lnTo>
                  <a:lnTo>
                    <a:pt x="292894" y="393346"/>
                  </a:lnTo>
                  <a:lnTo>
                    <a:pt x="323872" y="359594"/>
                  </a:lnTo>
                  <a:lnTo>
                    <a:pt x="347616" y="330105"/>
                  </a:lnTo>
                  <a:lnTo>
                    <a:pt x="355314" y="319751"/>
                  </a:lnTo>
                  <a:lnTo>
                    <a:pt x="371449" y="304202"/>
                  </a:lnTo>
                  <a:lnTo>
                    <a:pt x="395807" y="269760"/>
                  </a:lnTo>
                  <a:lnTo>
                    <a:pt x="423908" y="239772"/>
                  </a:lnTo>
                  <a:lnTo>
                    <a:pt x="452441" y="205454"/>
                  </a:lnTo>
                  <a:lnTo>
                    <a:pt x="483658" y="171489"/>
                  </a:lnTo>
                  <a:lnTo>
                    <a:pt x="508470" y="138114"/>
                  </a:lnTo>
                  <a:lnTo>
                    <a:pt x="537412" y="106715"/>
                  </a:lnTo>
                  <a:lnTo>
                    <a:pt x="559271" y="79943"/>
                  </a:lnTo>
                  <a:lnTo>
                    <a:pt x="569848" y="62505"/>
                  </a:lnTo>
                  <a:lnTo>
                    <a:pt x="584285" y="48476"/>
                  </a:lnTo>
                  <a:lnTo>
                    <a:pt x="614350" y="14330"/>
                  </a:lnTo>
                  <a:lnTo>
                    <a:pt x="620093" y="8563"/>
                  </a:lnTo>
                  <a:lnTo>
                    <a:pt x="620877" y="5658"/>
                  </a:lnTo>
                  <a:lnTo>
                    <a:pt x="621506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07" name="SMARTInkShape-2621"/>
          <p:cNvSpPr/>
          <p:nvPr/>
        </p:nvSpPr>
        <p:spPr>
          <a:xfrm>
            <a:off x="5207795" y="3450444"/>
            <a:ext cx="28487" cy="92857"/>
          </a:xfrm>
          <a:custGeom>
            <a:avLst/>
            <a:gdLst/>
            <a:ahLst/>
            <a:cxnLst/>
            <a:rect l="0" t="0" r="0" b="0"/>
            <a:pathLst>
              <a:path w="28487" h="92857">
                <a:moveTo>
                  <a:pt x="7143" y="64281"/>
                </a:moveTo>
                <a:lnTo>
                  <a:pt x="3350" y="64281"/>
                </a:lnTo>
                <a:lnTo>
                  <a:pt x="2233" y="65075"/>
                </a:lnTo>
                <a:lnTo>
                  <a:pt x="1488" y="66398"/>
                </a:lnTo>
                <a:lnTo>
                  <a:pt x="0" y="71425"/>
                </a:lnTo>
                <a:lnTo>
                  <a:pt x="0" y="67633"/>
                </a:lnTo>
                <a:lnTo>
                  <a:pt x="2116" y="63654"/>
                </a:lnTo>
                <a:lnTo>
                  <a:pt x="4909" y="59240"/>
                </a:lnTo>
                <a:lnTo>
                  <a:pt x="6701" y="49938"/>
                </a:lnTo>
                <a:lnTo>
                  <a:pt x="7740" y="44413"/>
                </a:lnTo>
                <a:lnTo>
                  <a:pt x="19806" y="8751"/>
                </a:lnTo>
                <a:lnTo>
                  <a:pt x="21335" y="500"/>
                </a:lnTo>
                <a:lnTo>
                  <a:pt x="28277" y="0"/>
                </a:lnTo>
                <a:lnTo>
                  <a:pt x="28486" y="3784"/>
                </a:lnTo>
                <a:lnTo>
                  <a:pt x="26418" y="7760"/>
                </a:lnTo>
                <a:lnTo>
                  <a:pt x="24755" y="9932"/>
                </a:lnTo>
                <a:lnTo>
                  <a:pt x="22908" y="16578"/>
                </a:lnTo>
                <a:lnTo>
                  <a:pt x="21294" y="24030"/>
                </a:lnTo>
                <a:lnTo>
                  <a:pt x="16715" y="33481"/>
                </a:lnTo>
                <a:lnTo>
                  <a:pt x="13706" y="54038"/>
                </a:lnTo>
                <a:lnTo>
                  <a:pt x="8674" y="64139"/>
                </a:lnTo>
                <a:lnTo>
                  <a:pt x="7169" y="84299"/>
                </a:lnTo>
                <a:lnTo>
                  <a:pt x="14285" y="92856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8" name="SMARTInkShape-2622"/>
          <p:cNvSpPr/>
          <p:nvPr/>
        </p:nvSpPr>
        <p:spPr>
          <a:xfrm>
            <a:off x="4000500" y="3736181"/>
            <a:ext cx="7145" cy="107158"/>
          </a:xfrm>
          <a:custGeom>
            <a:avLst/>
            <a:gdLst/>
            <a:ahLst/>
            <a:cxnLst/>
            <a:rect l="0" t="0" r="0" b="0"/>
            <a:pathLst>
              <a:path w="7145" h="107158">
                <a:moveTo>
                  <a:pt x="7144" y="0"/>
                </a:moveTo>
                <a:lnTo>
                  <a:pt x="7144" y="24835"/>
                </a:lnTo>
                <a:lnTo>
                  <a:pt x="5027" y="29029"/>
                </a:lnTo>
                <a:lnTo>
                  <a:pt x="2234" y="33540"/>
                </a:lnTo>
                <a:lnTo>
                  <a:pt x="441" y="42903"/>
                </a:lnTo>
                <a:lnTo>
                  <a:pt x="8" y="77318"/>
                </a:lnTo>
                <a:lnTo>
                  <a:pt x="0" y="10715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9" name="SMARTInkShape-2623"/>
          <p:cNvSpPr/>
          <p:nvPr/>
        </p:nvSpPr>
        <p:spPr>
          <a:xfrm>
            <a:off x="4736309" y="3779070"/>
            <a:ext cx="50004" cy="85700"/>
          </a:xfrm>
          <a:custGeom>
            <a:avLst/>
            <a:gdLst/>
            <a:ahLst/>
            <a:cxnLst/>
            <a:rect l="0" t="0" r="0" b="0"/>
            <a:pathLst>
              <a:path w="50004" h="85700">
                <a:moveTo>
                  <a:pt x="35716" y="7118"/>
                </a:moveTo>
                <a:lnTo>
                  <a:pt x="35716" y="14174"/>
                </a:lnTo>
                <a:lnTo>
                  <a:pt x="29565" y="14253"/>
                </a:lnTo>
                <a:lnTo>
                  <a:pt x="29234" y="15050"/>
                </a:lnTo>
                <a:lnTo>
                  <a:pt x="28866" y="18051"/>
                </a:lnTo>
                <a:lnTo>
                  <a:pt x="27975" y="19169"/>
                </a:lnTo>
                <a:lnTo>
                  <a:pt x="21518" y="21379"/>
                </a:lnTo>
                <a:lnTo>
                  <a:pt x="17662" y="25190"/>
                </a:lnTo>
                <a:lnTo>
                  <a:pt x="15786" y="29172"/>
                </a:lnTo>
                <a:lnTo>
                  <a:pt x="13689" y="40537"/>
                </a:lnTo>
                <a:lnTo>
                  <a:pt x="8670" y="49996"/>
                </a:lnTo>
                <a:lnTo>
                  <a:pt x="8160" y="52372"/>
                </a:lnTo>
                <a:lnTo>
                  <a:pt x="719" y="64121"/>
                </a:lnTo>
                <a:lnTo>
                  <a:pt x="0" y="77533"/>
                </a:lnTo>
                <a:lnTo>
                  <a:pt x="793" y="77874"/>
                </a:lnTo>
                <a:lnTo>
                  <a:pt x="3790" y="78252"/>
                </a:lnTo>
                <a:lnTo>
                  <a:pt x="4907" y="79147"/>
                </a:lnTo>
                <a:lnTo>
                  <a:pt x="6847" y="84679"/>
                </a:lnTo>
                <a:lnTo>
                  <a:pt x="9127" y="85246"/>
                </a:lnTo>
                <a:lnTo>
                  <a:pt x="34696" y="85699"/>
                </a:lnTo>
                <a:lnTo>
                  <a:pt x="41777" y="79548"/>
                </a:lnTo>
                <a:lnTo>
                  <a:pt x="42765" y="72491"/>
                </a:lnTo>
                <a:lnTo>
                  <a:pt x="47751" y="65921"/>
                </a:lnTo>
                <a:lnTo>
                  <a:pt x="49707" y="58439"/>
                </a:lnTo>
                <a:lnTo>
                  <a:pt x="50003" y="26159"/>
                </a:lnTo>
                <a:lnTo>
                  <a:pt x="47887" y="21402"/>
                </a:lnTo>
                <a:lnTo>
                  <a:pt x="28662" y="63"/>
                </a:lnTo>
                <a:lnTo>
                  <a:pt x="24806" y="0"/>
                </a:lnTo>
                <a:lnTo>
                  <a:pt x="23680" y="785"/>
                </a:lnTo>
                <a:lnTo>
                  <a:pt x="22930" y="2102"/>
                </a:lnTo>
                <a:lnTo>
                  <a:pt x="22429" y="3774"/>
                </a:lnTo>
                <a:lnTo>
                  <a:pt x="21302" y="4889"/>
                </a:lnTo>
                <a:lnTo>
                  <a:pt x="15365" y="6824"/>
                </a:lnTo>
                <a:lnTo>
                  <a:pt x="14765" y="9104"/>
                </a:lnTo>
                <a:lnTo>
                  <a:pt x="14285" y="1426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13" name="SMARTInkShape-Group1152"/>
          <p:cNvGrpSpPr/>
          <p:nvPr/>
        </p:nvGrpSpPr>
        <p:grpSpPr>
          <a:xfrm>
            <a:off x="5064920" y="3572204"/>
            <a:ext cx="314324" cy="221126"/>
            <a:chOff x="5064920" y="3572204"/>
            <a:chExt cx="314324" cy="221126"/>
          </a:xfrm>
        </p:grpSpPr>
        <p:sp>
          <p:nvSpPr>
            <p:cNvPr id="1510" name="SMARTInkShape-2624"/>
            <p:cNvSpPr/>
            <p:nvPr/>
          </p:nvSpPr>
          <p:spPr>
            <a:xfrm>
              <a:off x="5064920" y="3621881"/>
              <a:ext cx="135731" cy="171449"/>
            </a:xfrm>
            <a:custGeom>
              <a:avLst/>
              <a:gdLst/>
              <a:ahLst/>
              <a:cxnLst/>
              <a:rect l="0" t="0" r="0" b="0"/>
              <a:pathLst>
                <a:path w="135731" h="171449">
                  <a:moveTo>
                    <a:pt x="71435" y="7144"/>
                  </a:moveTo>
                  <a:lnTo>
                    <a:pt x="67644" y="7144"/>
                  </a:lnTo>
                  <a:lnTo>
                    <a:pt x="66526" y="7938"/>
                  </a:lnTo>
                  <a:lnTo>
                    <a:pt x="65782" y="9261"/>
                  </a:lnTo>
                  <a:lnTo>
                    <a:pt x="64318" y="14201"/>
                  </a:lnTo>
                  <a:lnTo>
                    <a:pt x="51024" y="14287"/>
                  </a:lnTo>
                  <a:lnTo>
                    <a:pt x="50684" y="15082"/>
                  </a:lnTo>
                  <a:lnTo>
                    <a:pt x="50095" y="20439"/>
                  </a:lnTo>
                  <a:lnTo>
                    <a:pt x="47928" y="20990"/>
                  </a:lnTo>
                  <a:lnTo>
                    <a:pt x="39095" y="21429"/>
                  </a:lnTo>
                  <a:lnTo>
                    <a:pt x="37969" y="22224"/>
                  </a:lnTo>
                  <a:lnTo>
                    <a:pt x="37219" y="23547"/>
                  </a:lnTo>
                  <a:lnTo>
                    <a:pt x="36014" y="27582"/>
                  </a:lnTo>
                  <a:lnTo>
                    <a:pt x="33733" y="28134"/>
                  </a:lnTo>
                  <a:lnTo>
                    <a:pt x="32013" y="28281"/>
                  </a:lnTo>
                  <a:lnTo>
                    <a:pt x="30867" y="29173"/>
                  </a:lnTo>
                  <a:lnTo>
                    <a:pt x="28876" y="34700"/>
                  </a:lnTo>
                  <a:lnTo>
                    <a:pt x="26591" y="35266"/>
                  </a:lnTo>
                  <a:lnTo>
                    <a:pt x="24871" y="35417"/>
                  </a:lnTo>
                  <a:lnTo>
                    <a:pt x="23724" y="36312"/>
                  </a:lnTo>
                  <a:lnTo>
                    <a:pt x="22450" y="39422"/>
                  </a:lnTo>
                  <a:lnTo>
                    <a:pt x="21316" y="40569"/>
                  </a:lnTo>
                  <a:lnTo>
                    <a:pt x="17940" y="41843"/>
                  </a:lnTo>
                  <a:lnTo>
                    <a:pt x="16722" y="42977"/>
                  </a:lnTo>
                  <a:lnTo>
                    <a:pt x="15369" y="46353"/>
                  </a:lnTo>
                  <a:lnTo>
                    <a:pt x="14214" y="47571"/>
                  </a:lnTo>
                  <a:lnTo>
                    <a:pt x="10814" y="48924"/>
                  </a:lnTo>
                  <a:lnTo>
                    <a:pt x="9590" y="50079"/>
                  </a:lnTo>
                  <a:lnTo>
                    <a:pt x="8232" y="53478"/>
                  </a:lnTo>
                  <a:lnTo>
                    <a:pt x="7171" y="70055"/>
                  </a:lnTo>
                  <a:lnTo>
                    <a:pt x="2239" y="76868"/>
                  </a:lnTo>
                  <a:lnTo>
                    <a:pt x="663" y="83542"/>
                  </a:lnTo>
                  <a:lnTo>
                    <a:pt x="0" y="118483"/>
                  </a:lnTo>
                  <a:lnTo>
                    <a:pt x="0" y="120128"/>
                  </a:lnTo>
                  <a:lnTo>
                    <a:pt x="4909" y="126887"/>
                  </a:lnTo>
                  <a:lnTo>
                    <a:pt x="6848" y="134410"/>
                  </a:lnTo>
                  <a:lnTo>
                    <a:pt x="7055" y="139132"/>
                  </a:lnTo>
                  <a:lnTo>
                    <a:pt x="7878" y="140380"/>
                  </a:lnTo>
                  <a:lnTo>
                    <a:pt x="9220" y="141212"/>
                  </a:lnTo>
                  <a:lnTo>
                    <a:pt x="10909" y="141766"/>
                  </a:lnTo>
                  <a:lnTo>
                    <a:pt x="12034" y="142930"/>
                  </a:lnTo>
                  <a:lnTo>
                    <a:pt x="13286" y="146339"/>
                  </a:lnTo>
                  <a:lnTo>
                    <a:pt x="14413" y="147566"/>
                  </a:lnTo>
                  <a:lnTo>
                    <a:pt x="17782" y="148929"/>
                  </a:lnTo>
                  <a:lnTo>
                    <a:pt x="18998" y="150086"/>
                  </a:lnTo>
                  <a:lnTo>
                    <a:pt x="20349" y="153488"/>
                  </a:lnTo>
                  <a:lnTo>
                    <a:pt x="21503" y="154713"/>
                  </a:lnTo>
                  <a:lnTo>
                    <a:pt x="24902" y="156074"/>
                  </a:lnTo>
                  <a:lnTo>
                    <a:pt x="31277" y="156840"/>
                  </a:lnTo>
                  <a:lnTo>
                    <a:pt x="32758" y="157741"/>
                  </a:lnTo>
                  <a:lnTo>
                    <a:pt x="33744" y="159136"/>
                  </a:lnTo>
                  <a:lnTo>
                    <a:pt x="34402" y="160859"/>
                  </a:lnTo>
                  <a:lnTo>
                    <a:pt x="35635" y="162008"/>
                  </a:lnTo>
                  <a:lnTo>
                    <a:pt x="41753" y="164004"/>
                  </a:lnTo>
                  <a:lnTo>
                    <a:pt x="42369" y="166289"/>
                  </a:lnTo>
                  <a:lnTo>
                    <a:pt x="42533" y="168009"/>
                  </a:lnTo>
                  <a:lnTo>
                    <a:pt x="43436" y="169156"/>
                  </a:lnTo>
                  <a:lnTo>
                    <a:pt x="46556" y="170431"/>
                  </a:lnTo>
                  <a:lnTo>
                    <a:pt x="67757" y="171448"/>
                  </a:lnTo>
                  <a:lnTo>
                    <a:pt x="71918" y="169333"/>
                  </a:lnTo>
                  <a:lnTo>
                    <a:pt x="77265" y="165299"/>
                  </a:lnTo>
                  <a:lnTo>
                    <a:pt x="81982" y="164601"/>
                  </a:lnTo>
                  <a:lnTo>
                    <a:pt x="83230" y="163709"/>
                  </a:lnTo>
                  <a:lnTo>
                    <a:pt x="84061" y="162321"/>
                  </a:lnTo>
                  <a:lnTo>
                    <a:pt x="84615" y="160601"/>
                  </a:lnTo>
                  <a:lnTo>
                    <a:pt x="85778" y="159455"/>
                  </a:lnTo>
                  <a:lnTo>
                    <a:pt x="89187" y="158182"/>
                  </a:lnTo>
                  <a:lnTo>
                    <a:pt x="90414" y="157048"/>
                  </a:lnTo>
                  <a:lnTo>
                    <a:pt x="96337" y="147309"/>
                  </a:lnTo>
                  <a:lnTo>
                    <a:pt x="104195" y="138048"/>
                  </a:lnTo>
                  <a:lnTo>
                    <a:pt x="105840" y="133321"/>
                  </a:lnTo>
                  <a:lnTo>
                    <a:pt x="107072" y="131743"/>
                  </a:lnTo>
                  <a:lnTo>
                    <a:pt x="111805" y="128729"/>
                  </a:lnTo>
                  <a:lnTo>
                    <a:pt x="119807" y="114169"/>
                  </a:lnTo>
                  <a:lnTo>
                    <a:pt x="122021" y="102377"/>
                  </a:lnTo>
                  <a:lnTo>
                    <a:pt x="128699" y="93014"/>
                  </a:lnTo>
                  <a:lnTo>
                    <a:pt x="133294" y="87444"/>
                  </a:lnTo>
                  <a:lnTo>
                    <a:pt x="135008" y="80766"/>
                  </a:lnTo>
                  <a:lnTo>
                    <a:pt x="135730" y="46543"/>
                  </a:lnTo>
                  <a:lnTo>
                    <a:pt x="135730" y="32316"/>
                  </a:lnTo>
                  <a:lnTo>
                    <a:pt x="134936" y="31070"/>
                  </a:lnTo>
                  <a:lnTo>
                    <a:pt x="133613" y="30238"/>
                  </a:lnTo>
                  <a:lnTo>
                    <a:pt x="131938" y="29684"/>
                  </a:lnTo>
                  <a:lnTo>
                    <a:pt x="130820" y="28521"/>
                  </a:lnTo>
                  <a:lnTo>
                    <a:pt x="127989" y="21365"/>
                  </a:lnTo>
                  <a:lnTo>
                    <a:pt x="121744" y="14610"/>
                  </a:lnTo>
                  <a:lnTo>
                    <a:pt x="115318" y="14316"/>
                  </a:lnTo>
                  <a:lnTo>
                    <a:pt x="108237" y="8140"/>
                  </a:lnTo>
                  <a:lnTo>
                    <a:pt x="101100" y="7231"/>
                  </a:lnTo>
                  <a:lnTo>
                    <a:pt x="93957" y="1001"/>
                  </a:lnTo>
                  <a:lnTo>
                    <a:pt x="86812" y="88"/>
                  </a:lnTo>
                  <a:lnTo>
                    <a:pt x="60821" y="0"/>
                  </a:lnTo>
                  <a:lnTo>
                    <a:pt x="59597" y="794"/>
                  </a:lnTo>
                  <a:lnTo>
                    <a:pt x="58780" y="2117"/>
                  </a:lnTo>
                  <a:lnTo>
                    <a:pt x="58237" y="3792"/>
                  </a:lnTo>
                  <a:lnTo>
                    <a:pt x="57080" y="4910"/>
                  </a:lnTo>
                  <a:lnTo>
                    <a:pt x="53678" y="6151"/>
                  </a:lnTo>
                  <a:lnTo>
                    <a:pt x="52454" y="7276"/>
                  </a:lnTo>
                  <a:lnTo>
                    <a:pt x="50005" y="142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1" name="SMARTInkShape-2625"/>
            <p:cNvSpPr/>
            <p:nvPr/>
          </p:nvSpPr>
          <p:spPr>
            <a:xfrm>
              <a:off x="5257800" y="3572204"/>
              <a:ext cx="121444" cy="192551"/>
            </a:xfrm>
            <a:custGeom>
              <a:avLst/>
              <a:gdLst/>
              <a:ahLst/>
              <a:cxnLst/>
              <a:rect l="0" t="0" r="0" b="0"/>
              <a:pathLst>
                <a:path w="121444" h="192551">
                  <a:moveTo>
                    <a:pt x="50005" y="13959"/>
                  </a:moveTo>
                  <a:lnTo>
                    <a:pt x="36799" y="13959"/>
                  </a:lnTo>
                  <a:lnTo>
                    <a:pt x="36439" y="14752"/>
                  </a:lnTo>
                  <a:lnTo>
                    <a:pt x="36039" y="17751"/>
                  </a:lnTo>
                  <a:lnTo>
                    <a:pt x="35139" y="18868"/>
                  </a:lnTo>
                  <a:lnTo>
                    <a:pt x="28877" y="21015"/>
                  </a:lnTo>
                  <a:lnTo>
                    <a:pt x="17942" y="31742"/>
                  </a:lnTo>
                  <a:lnTo>
                    <a:pt x="15911" y="35885"/>
                  </a:lnTo>
                  <a:lnTo>
                    <a:pt x="15370" y="38101"/>
                  </a:lnTo>
                  <a:lnTo>
                    <a:pt x="8775" y="49721"/>
                  </a:lnTo>
                  <a:lnTo>
                    <a:pt x="143" y="85265"/>
                  </a:lnTo>
                  <a:lnTo>
                    <a:pt x="1" y="120983"/>
                  </a:lnTo>
                  <a:lnTo>
                    <a:pt x="0" y="130613"/>
                  </a:lnTo>
                  <a:lnTo>
                    <a:pt x="2117" y="135391"/>
                  </a:lnTo>
                  <a:lnTo>
                    <a:pt x="4910" y="140159"/>
                  </a:lnTo>
                  <a:lnTo>
                    <a:pt x="7276" y="147307"/>
                  </a:lnTo>
                  <a:lnTo>
                    <a:pt x="11857" y="154451"/>
                  </a:lnTo>
                  <a:lnTo>
                    <a:pt x="14361" y="161596"/>
                  </a:lnTo>
                  <a:lnTo>
                    <a:pt x="18984" y="168740"/>
                  </a:lnTo>
                  <a:lnTo>
                    <a:pt x="20344" y="173502"/>
                  </a:lnTo>
                  <a:lnTo>
                    <a:pt x="21500" y="175090"/>
                  </a:lnTo>
                  <a:lnTo>
                    <a:pt x="23064" y="176148"/>
                  </a:lnTo>
                  <a:lnTo>
                    <a:pt x="24902" y="176854"/>
                  </a:lnTo>
                  <a:lnTo>
                    <a:pt x="26126" y="178118"/>
                  </a:lnTo>
                  <a:lnTo>
                    <a:pt x="27487" y="181639"/>
                  </a:lnTo>
                  <a:lnTo>
                    <a:pt x="28643" y="182895"/>
                  </a:lnTo>
                  <a:lnTo>
                    <a:pt x="32045" y="184292"/>
                  </a:lnTo>
                  <a:lnTo>
                    <a:pt x="33269" y="185458"/>
                  </a:lnTo>
                  <a:lnTo>
                    <a:pt x="34630" y="188870"/>
                  </a:lnTo>
                  <a:lnTo>
                    <a:pt x="35787" y="190097"/>
                  </a:lnTo>
                  <a:lnTo>
                    <a:pt x="39188" y="191461"/>
                  </a:lnTo>
                  <a:lnTo>
                    <a:pt x="67670" y="192550"/>
                  </a:lnTo>
                  <a:lnTo>
                    <a:pt x="71880" y="190435"/>
                  </a:lnTo>
                  <a:lnTo>
                    <a:pt x="95258" y="168703"/>
                  </a:lnTo>
                  <a:lnTo>
                    <a:pt x="97899" y="161844"/>
                  </a:lnTo>
                  <a:lnTo>
                    <a:pt x="99867" y="154298"/>
                  </a:lnTo>
                  <a:lnTo>
                    <a:pt x="112314" y="129879"/>
                  </a:lnTo>
                  <a:lnTo>
                    <a:pt x="114211" y="124216"/>
                  </a:lnTo>
                  <a:lnTo>
                    <a:pt x="118948" y="115772"/>
                  </a:lnTo>
                  <a:lnTo>
                    <a:pt x="121379" y="83069"/>
                  </a:lnTo>
                  <a:lnTo>
                    <a:pt x="121443" y="50676"/>
                  </a:lnTo>
                  <a:lnTo>
                    <a:pt x="119327" y="44036"/>
                  </a:lnTo>
                  <a:lnTo>
                    <a:pt x="115293" y="37098"/>
                  </a:lnTo>
                  <a:lnTo>
                    <a:pt x="113702" y="25908"/>
                  </a:lnTo>
                  <a:lnTo>
                    <a:pt x="112314" y="24306"/>
                  </a:lnTo>
                  <a:lnTo>
                    <a:pt x="104383" y="17943"/>
                  </a:lnTo>
                  <a:lnTo>
                    <a:pt x="101955" y="13613"/>
                  </a:lnTo>
                  <a:lnTo>
                    <a:pt x="101309" y="11347"/>
                  </a:lnTo>
                  <a:lnTo>
                    <a:pt x="100081" y="9836"/>
                  </a:lnTo>
                  <a:lnTo>
                    <a:pt x="85589" y="1338"/>
                  </a:lnTo>
                  <a:lnTo>
                    <a:pt x="76173" y="0"/>
                  </a:lnTo>
                  <a:lnTo>
                    <a:pt x="71425" y="1934"/>
                  </a:lnTo>
                  <a:lnTo>
                    <a:pt x="58075" y="11534"/>
                  </a:lnTo>
                  <a:lnTo>
                    <a:pt x="47282" y="14034"/>
                  </a:lnTo>
                  <a:lnTo>
                    <a:pt x="36045" y="20377"/>
                  </a:lnTo>
                  <a:lnTo>
                    <a:pt x="28575" y="2110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2" name="SMARTInkShape-2626"/>
            <p:cNvSpPr/>
            <p:nvPr/>
          </p:nvSpPr>
          <p:spPr>
            <a:xfrm>
              <a:off x="5157788" y="3579019"/>
              <a:ext cx="135733" cy="14288"/>
            </a:xfrm>
            <a:custGeom>
              <a:avLst/>
              <a:gdLst/>
              <a:ahLst/>
              <a:cxnLst/>
              <a:rect l="0" t="0" r="0" b="0"/>
              <a:pathLst>
                <a:path w="135733" h="14288">
                  <a:moveTo>
                    <a:pt x="0" y="7144"/>
                  </a:moveTo>
                  <a:lnTo>
                    <a:pt x="0" y="14279"/>
                  </a:lnTo>
                  <a:lnTo>
                    <a:pt x="6849" y="14287"/>
                  </a:lnTo>
                  <a:lnTo>
                    <a:pt x="12788" y="9377"/>
                  </a:lnTo>
                  <a:lnTo>
                    <a:pt x="20135" y="7438"/>
                  </a:lnTo>
                  <a:lnTo>
                    <a:pt x="54774" y="7144"/>
                  </a:lnTo>
                  <a:lnTo>
                    <a:pt x="66675" y="7144"/>
                  </a:lnTo>
                  <a:lnTo>
                    <a:pt x="71438" y="5027"/>
                  </a:lnTo>
                  <a:lnTo>
                    <a:pt x="76200" y="2234"/>
                  </a:lnTo>
                  <a:lnTo>
                    <a:pt x="85725" y="441"/>
                  </a:lnTo>
                  <a:lnTo>
                    <a:pt x="119079" y="1"/>
                  </a:lnTo>
                  <a:lnTo>
                    <a:pt x="135732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0" name="SMARTInkShape-Group1153"/>
          <p:cNvGrpSpPr/>
          <p:nvPr/>
        </p:nvGrpSpPr>
        <p:grpSpPr>
          <a:xfrm>
            <a:off x="2414590" y="3579019"/>
            <a:ext cx="335755" cy="278581"/>
            <a:chOff x="2414590" y="3579019"/>
            <a:chExt cx="335755" cy="278581"/>
          </a:xfrm>
        </p:grpSpPr>
        <p:sp>
          <p:nvSpPr>
            <p:cNvPr id="1514" name="SMARTInkShape-2627"/>
            <p:cNvSpPr/>
            <p:nvPr/>
          </p:nvSpPr>
          <p:spPr>
            <a:xfrm>
              <a:off x="2693194" y="3615730"/>
              <a:ext cx="57151" cy="177591"/>
            </a:xfrm>
            <a:custGeom>
              <a:avLst/>
              <a:gdLst/>
              <a:ahLst/>
              <a:cxnLst/>
              <a:rect l="0" t="0" r="0" b="0"/>
              <a:pathLst>
                <a:path w="57151" h="177591">
                  <a:moveTo>
                    <a:pt x="50006" y="6151"/>
                  </a:moveTo>
                  <a:lnTo>
                    <a:pt x="56856" y="6151"/>
                  </a:lnTo>
                  <a:lnTo>
                    <a:pt x="57124" y="0"/>
                  </a:lnTo>
                  <a:lnTo>
                    <a:pt x="57150" y="19863"/>
                  </a:lnTo>
                  <a:lnTo>
                    <a:pt x="55033" y="26268"/>
                  </a:lnTo>
                  <a:lnTo>
                    <a:pt x="53357" y="29088"/>
                  </a:lnTo>
                  <a:lnTo>
                    <a:pt x="42366" y="63453"/>
                  </a:lnTo>
                  <a:lnTo>
                    <a:pt x="31684" y="87134"/>
                  </a:lnTo>
                  <a:lnTo>
                    <a:pt x="28702" y="100613"/>
                  </a:lnTo>
                  <a:lnTo>
                    <a:pt x="23938" y="110781"/>
                  </a:lnTo>
                  <a:lnTo>
                    <a:pt x="21496" y="144190"/>
                  </a:lnTo>
                  <a:lnTo>
                    <a:pt x="21460" y="150316"/>
                  </a:lnTo>
                  <a:lnTo>
                    <a:pt x="19327" y="155685"/>
                  </a:lnTo>
                  <a:lnTo>
                    <a:pt x="16527" y="160717"/>
                  </a:lnTo>
                  <a:lnTo>
                    <a:pt x="14730" y="170415"/>
                  </a:lnTo>
                  <a:lnTo>
                    <a:pt x="14313" y="177181"/>
                  </a:lnTo>
                  <a:lnTo>
                    <a:pt x="7438" y="177590"/>
                  </a:lnTo>
                  <a:lnTo>
                    <a:pt x="0" y="17045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5" name="SMARTInkShape-2628"/>
            <p:cNvSpPr/>
            <p:nvPr/>
          </p:nvSpPr>
          <p:spPr>
            <a:xfrm>
              <a:off x="2414625" y="3793332"/>
              <a:ext cx="84659" cy="28575"/>
            </a:xfrm>
            <a:custGeom>
              <a:avLst/>
              <a:gdLst/>
              <a:ahLst/>
              <a:cxnLst/>
              <a:rect l="0" t="0" r="0" b="0"/>
              <a:pathLst>
                <a:path w="84659" h="28575">
                  <a:moveTo>
                    <a:pt x="35681" y="28574"/>
                  </a:moveTo>
                  <a:lnTo>
                    <a:pt x="31889" y="28574"/>
                  </a:lnTo>
                  <a:lnTo>
                    <a:pt x="30772" y="27781"/>
                  </a:lnTo>
                  <a:lnTo>
                    <a:pt x="30027" y="26458"/>
                  </a:lnTo>
                  <a:lnTo>
                    <a:pt x="28832" y="22423"/>
                  </a:lnTo>
                  <a:lnTo>
                    <a:pt x="26552" y="21872"/>
                  </a:lnTo>
                  <a:lnTo>
                    <a:pt x="24832" y="21725"/>
                  </a:lnTo>
                  <a:lnTo>
                    <a:pt x="23686" y="20833"/>
                  </a:lnTo>
                  <a:lnTo>
                    <a:pt x="21396" y="14295"/>
                  </a:lnTo>
                  <a:lnTo>
                    <a:pt x="54739" y="14287"/>
                  </a:lnTo>
                  <a:lnTo>
                    <a:pt x="84658" y="14287"/>
                  </a:lnTo>
                  <a:lnTo>
                    <a:pt x="68680" y="14287"/>
                  </a:lnTo>
                  <a:lnTo>
                    <a:pt x="35482" y="7584"/>
                  </a:lnTo>
                  <a:lnTo>
                    <a:pt x="26861" y="6545"/>
                  </a:lnTo>
                  <a:lnTo>
                    <a:pt x="12275" y="1018"/>
                  </a:lnTo>
                  <a:lnTo>
                    <a:pt x="0" y="2"/>
                  </a:lnTo>
                  <a:lnTo>
                    <a:pt x="3766" y="0"/>
                  </a:lnTo>
                  <a:lnTo>
                    <a:pt x="7738" y="2116"/>
                  </a:lnTo>
                  <a:lnTo>
                    <a:pt x="12150" y="4909"/>
                  </a:lnTo>
                  <a:lnTo>
                    <a:pt x="45553" y="15923"/>
                  </a:lnTo>
                  <a:lnTo>
                    <a:pt x="57113" y="214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6" name="SMARTInkShape-2629"/>
            <p:cNvSpPr/>
            <p:nvPr/>
          </p:nvSpPr>
          <p:spPr>
            <a:xfrm>
              <a:off x="2471738" y="3721894"/>
              <a:ext cx="28576" cy="135706"/>
            </a:xfrm>
            <a:custGeom>
              <a:avLst/>
              <a:gdLst/>
              <a:ahLst/>
              <a:cxnLst/>
              <a:rect l="0" t="0" r="0" b="0"/>
              <a:pathLst>
                <a:path w="28576" h="135706">
                  <a:moveTo>
                    <a:pt x="0" y="0"/>
                  </a:moveTo>
                  <a:lnTo>
                    <a:pt x="0" y="34196"/>
                  </a:lnTo>
                  <a:lnTo>
                    <a:pt x="0" y="59239"/>
                  </a:lnTo>
                  <a:lnTo>
                    <a:pt x="2116" y="64164"/>
                  </a:lnTo>
                  <a:lnTo>
                    <a:pt x="4909" y="68998"/>
                  </a:lnTo>
                  <a:lnTo>
                    <a:pt x="6702" y="78570"/>
                  </a:lnTo>
                  <a:lnTo>
                    <a:pt x="7117" y="95249"/>
                  </a:lnTo>
                  <a:lnTo>
                    <a:pt x="9248" y="100012"/>
                  </a:lnTo>
                  <a:lnTo>
                    <a:pt x="12048" y="104774"/>
                  </a:lnTo>
                  <a:lnTo>
                    <a:pt x="13992" y="112889"/>
                  </a:lnTo>
                  <a:lnTo>
                    <a:pt x="14279" y="124905"/>
                  </a:lnTo>
                  <a:lnTo>
                    <a:pt x="15076" y="126132"/>
                  </a:lnTo>
                  <a:lnTo>
                    <a:pt x="16400" y="126951"/>
                  </a:lnTo>
                  <a:lnTo>
                    <a:pt x="21136" y="128491"/>
                  </a:lnTo>
                  <a:lnTo>
                    <a:pt x="21430" y="135705"/>
                  </a:lnTo>
                  <a:lnTo>
                    <a:pt x="21431" y="125089"/>
                  </a:lnTo>
                  <a:lnTo>
                    <a:pt x="23547" y="120947"/>
                  </a:lnTo>
                  <a:lnTo>
                    <a:pt x="26340" y="116460"/>
                  </a:lnTo>
                  <a:lnTo>
                    <a:pt x="28280" y="108538"/>
                  </a:lnTo>
                  <a:lnTo>
                    <a:pt x="28575" y="10001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7" name="SMARTInkShape-2630"/>
            <p:cNvSpPr/>
            <p:nvPr/>
          </p:nvSpPr>
          <p:spPr>
            <a:xfrm>
              <a:off x="2414590" y="3643313"/>
              <a:ext cx="57149" cy="164307"/>
            </a:xfrm>
            <a:custGeom>
              <a:avLst/>
              <a:gdLst/>
              <a:ahLst/>
              <a:cxnLst/>
              <a:rect l="0" t="0" r="0" b="0"/>
              <a:pathLst>
                <a:path w="57149" h="164307">
                  <a:moveTo>
                    <a:pt x="35716" y="0"/>
                  </a:moveTo>
                  <a:lnTo>
                    <a:pt x="35716" y="6150"/>
                  </a:lnTo>
                  <a:lnTo>
                    <a:pt x="23360" y="21578"/>
                  </a:lnTo>
                  <a:lnTo>
                    <a:pt x="15391" y="40466"/>
                  </a:lnTo>
                  <a:lnTo>
                    <a:pt x="9594" y="48092"/>
                  </a:lnTo>
                  <a:lnTo>
                    <a:pt x="8231" y="52595"/>
                  </a:lnTo>
                  <a:lnTo>
                    <a:pt x="7074" y="54113"/>
                  </a:lnTo>
                  <a:lnTo>
                    <a:pt x="1086" y="56750"/>
                  </a:lnTo>
                  <a:lnTo>
                    <a:pt x="481" y="59089"/>
                  </a:lnTo>
                  <a:lnTo>
                    <a:pt x="6" y="64203"/>
                  </a:lnTo>
                  <a:lnTo>
                    <a:pt x="0" y="60474"/>
                  </a:lnTo>
                  <a:lnTo>
                    <a:pt x="793" y="59366"/>
                  </a:lnTo>
                  <a:lnTo>
                    <a:pt x="3791" y="58134"/>
                  </a:lnTo>
                  <a:lnTo>
                    <a:pt x="4907" y="57012"/>
                  </a:lnTo>
                  <a:lnTo>
                    <a:pt x="8817" y="49508"/>
                  </a:lnTo>
                  <a:lnTo>
                    <a:pt x="11855" y="45022"/>
                  </a:lnTo>
                  <a:lnTo>
                    <a:pt x="14359" y="38034"/>
                  </a:lnTo>
                  <a:lnTo>
                    <a:pt x="47493" y="2513"/>
                  </a:lnTo>
                  <a:lnTo>
                    <a:pt x="50001" y="2"/>
                  </a:lnTo>
                  <a:lnTo>
                    <a:pt x="50004" y="34698"/>
                  </a:lnTo>
                  <a:lnTo>
                    <a:pt x="50004" y="69129"/>
                  </a:lnTo>
                  <a:lnTo>
                    <a:pt x="50798" y="80895"/>
                  </a:lnTo>
                  <a:lnTo>
                    <a:pt x="56155" y="94927"/>
                  </a:lnTo>
                  <a:lnTo>
                    <a:pt x="57144" y="128586"/>
                  </a:lnTo>
                  <a:lnTo>
                    <a:pt x="57148" y="145256"/>
                  </a:lnTo>
                  <a:lnTo>
                    <a:pt x="56354" y="146843"/>
                  </a:lnTo>
                  <a:lnTo>
                    <a:pt x="55031" y="147902"/>
                  </a:lnTo>
                  <a:lnTo>
                    <a:pt x="53355" y="148607"/>
                  </a:lnTo>
                  <a:lnTo>
                    <a:pt x="52238" y="149871"/>
                  </a:lnTo>
                  <a:lnTo>
                    <a:pt x="50298" y="156045"/>
                  </a:lnTo>
                  <a:lnTo>
                    <a:pt x="50004" y="1643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8" name="SMARTInkShape-2631"/>
            <p:cNvSpPr/>
            <p:nvPr/>
          </p:nvSpPr>
          <p:spPr>
            <a:xfrm>
              <a:off x="2614613" y="3579019"/>
              <a:ext cx="42863" cy="207161"/>
            </a:xfrm>
            <a:custGeom>
              <a:avLst/>
              <a:gdLst/>
              <a:ahLst/>
              <a:cxnLst/>
              <a:rect l="0" t="0" r="0" b="0"/>
              <a:pathLst>
                <a:path w="42863" h="207161">
                  <a:moveTo>
                    <a:pt x="42862" y="0"/>
                  </a:moveTo>
                  <a:lnTo>
                    <a:pt x="42862" y="13287"/>
                  </a:lnTo>
                  <a:lnTo>
                    <a:pt x="37952" y="19793"/>
                  </a:lnTo>
                  <a:lnTo>
                    <a:pt x="36711" y="24142"/>
                  </a:lnTo>
                  <a:lnTo>
                    <a:pt x="33732" y="43533"/>
                  </a:lnTo>
                  <a:lnTo>
                    <a:pt x="30103" y="57349"/>
                  </a:lnTo>
                  <a:lnTo>
                    <a:pt x="26592" y="85742"/>
                  </a:lnTo>
                  <a:lnTo>
                    <a:pt x="15582" y="119063"/>
                  </a:lnTo>
                  <a:lnTo>
                    <a:pt x="12341" y="142875"/>
                  </a:lnTo>
                  <a:lnTo>
                    <a:pt x="8170" y="158133"/>
                  </a:lnTo>
                  <a:lnTo>
                    <a:pt x="6410" y="182611"/>
                  </a:lnTo>
                  <a:lnTo>
                    <a:pt x="1501" y="192734"/>
                  </a:lnTo>
                  <a:lnTo>
                    <a:pt x="0" y="207160"/>
                  </a:lnTo>
                  <a:lnTo>
                    <a:pt x="13000" y="194168"/>
                  </a:lnTo>
                  <a:lnTo>
                    <a:pt x="21431" y="1785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9" name="SMARTInkShape-2632"/>
            <p:cNvSpPr/>
            <p:nvPr/>
          </p:nvSpPr>
          <p:spPr>
            <a:xfrm>
              <a:off x="2636044" y="3664744"/>
              <a:ext cx="71438" cy="107157"/>
            </a:xfrm>
            <a:custGeom>
              <a:avLst/>
              <a:gdLst/>
              <a:ahLst/>
              <a:cxnLst/>
              <a:rect l="0" t="0" r="0" b="0"/>
              <a:pathLst>
                <a:path w="71438" h="107157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4909" y="12185"/>
                  </a:lnTo>
                  <a:lnTo>
                    <a:pt x="6702" y="21486"/>
                  </a:lnTo>
                  <a:lnTo>
                    <a:pt x="7741" y="27012"/>
                  </a:lnTo>
                  <a:lnTo>
                    <a:pt x="12789" y="38254"/>
                  </a:lnTo>
                  <a:lnTo>
                    <a:pt x="38110" y="73498"/>
                  </a:lnTo>
                  <a:lnTo>
                    <a:pt x="71437" y="1071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21" name="SMARTInkShape-2633"/>
          <p:cNvSpPr/>
          <p:nvPr/>
        </p:nvSpPr>
        <p:spPr>
          <a:xfrm>
            <a:off x="5815013" y="5815041"/>
            <a:ext cx="107067" cy="564330"/>
          </a:xfrm>
          <a:custGeom>
            <a:avLst/>
            <a:gdLst/>
            <a:ahLst/>
            <a:cxnLst/>
            <a:rect l="0" t="0" r="0" b="0"/>
            <a:pathLst>
              <a:path w="107067" h="564330">
                <a:moveTo>
                  <a:pt x="78582" y="164279"/>
                </a:moveTo>
                <a:lnTo>
                  <a:pt x="82373" y="164279"/>
                </a:lnTo>
                <a:lnTo>
                  <a:pt x="83491" y="163484"/>
                </a:lnTo>
                <a:lnTo>
                  <a:pt x="84235" y="162161"/>
                </a:lnTo>
                <a:lnTo>
                  <a:pt x="85283" y="154391"/>
                </a:lnTo>
                <a:lnTo>
                  <a:pt x="85717" y="120103"/>
                </a:lnTo>
                <a:lnTo>
                  <a:pt x="85724" y="85552"/>
                </a:lnTo>
                <a:lnTo>
                  <a:pt x="86518" y="76901"/>
                </a:lnTo>
                <a:lnTo>
                  <a:pt x="91379" y="62763"/>
                </a:lnTo>
                <a:lnTo>
                  <a:pt x="93466" y="45958"/>
                </a:lnTo>
                <a:lnTo>
                  <a:pt x="98483" y="35838"/>
                </a:lnTo>
                <a:lnTo>
                  <a:pt x="100604" y="19688"/>
                </a:lnTo>
                <a:lnTo>
                  <a:pt x="101994" y="17878"/>
                </a:lnTo>
                <a:lnTo>
                  <a:pt x="103715" y="16672"/>
                </a:lnTo>
                <a:lnTo>
                  <a:pt x="104862" y="15074"/>
                </a:lnTo>
                <a:lnTo>
                  <a:pt x="106853" y="8320"/>
                </a:lnTo>
                <a:lnTo>
                  <a:pt x="107066" y="3680"/>
                </a:lnTo>
                <a:lnTo>
                  <a:pt x="106302" y="2443"/>
                </a:lnTo>
                <a:lnTo>
                  <a:pt x="104999" y="1619"/>
                </a:lnTo>
                <a:lnTo>
                  <a:pt x="100099" y="0"/>
                </a:lnTo>
                <a:lnTo>
                  <a:pt x="86744" y="13240"/>
                </a:lnTo>
                <a:lnTo>
                  <a:pt x="85132" y="19761"/>
                </a:lnTo>
                <a:lnTo>
                  <a:pt x="80875" y="26385"/>
                </a:lnTo>
                <a:lnTo>
                  <a:pt x="79261" y="33374"/>
                </a:lnTo>
                <a:lnTo>
                  <a:pt x="77847" y="52512"/>
                </a:lnTo>
                <a:lnTo>
                  <a:pt x="72438" y="66353"/>
                </a:lnTo>
                <a:lnTo>
                  <a:pt x="71476" y="100158"/>
                </a:lnTo>
                <a:lnTo>
                  <a:pt x="70645" y="131609"/>
                </a:lnTo>
                <a:lnTo>
                  <a:pt x="64955" y="154664"/>
                </a:lnTo>
                <a:lnTo>
                  <a:pt x="64311" y="189590"/>
                </a:lnTo>
                <a:lnTo>
                  <a:pt x="63501" y="209590"/>
                </a:lnTo>
                <a:lnTo>
                  <a:pt x="55474" y="228436"/>
                </a:lnTo>
                <a:lnTo>
                  <a:pt x="53651" y="230863"/>
                </a:lnTo>
                <a:lnTo>
                  <a:pt x="51626" y="237792"/>
                </a:lnTo>
                <a:lnTo>
                  <a:pt x="48031" y="258818"/>
                </a:lnTo>
                <a:lnTo>
                  <a:pt x="44394" y="271929"/>
                </a:lnTo>
                <a:lnTo>
                  <a:pt x="42902" y="305491"/>
                </a:lnTo>
                <a:lnTo>
                  <a:pt x="42870" y="316349"/>
                </a:lnTo>
                <a:lnTo>
                  <a:pt x="40749" y="321295"/>
                </a:lnTo>
                <a:lnTo>
                  <a:pt x="37954" y="326138"/>
                </a:lnTo>
                <a:lnTo>
                  <a:pt x="36160" y="335715"/>
                </a:lnTo>
                <a:lnTo>
                  <a:pt x="34930" y="368403"/>
                </a:lnTo>
                <a:lnTo>
                  <a:pt x="30065" y="378459"/>
                </a:lnTo>
                <a:lnTo>
                  <a:pt x="27799" y="411264"/>
                </a:lnTo>
                <a:lnTo>
                  <a:pt x="22924" y="421322"/>
                </a:lnTo>
                <a:lnTo>
                  <a:pt x="21442" y="456729"/>
                </a:lnTo>
                <a:lnTo>
                  <a:pt x="21432" y="479965"/>
                </a:lnTo>
                <a:lnTo>
                  <a:pt x="19315" y="485294"/>
                </a:lnTo>
                <a:lnTo>
                  <a:pt x="16523" y="490308"/>
                </a:lnTo>
                <a:lnTo>
                  <a:pt x="14728" y="499994"/>
                </a:lnTo>
                <a:lnTo>
                  <a:pt x="14581" y="502389"/>
                </a:lnTo>
                <a:lnTo>
                  <a:pt x="12301" y="507166"/>
                </a:lnTo>
                <a:lnTo>
                  <a:pt x="9435" y="511935"/>
                </a:lnTo>
                <a:lnTo>
                  <a:pt x="7445" y="520054"/>
                </a:lnTo>
                <a:lnTo>
                  <a:pt x="7142" y="555210"/>
                </a:lnTo>
                <a:lnTo>
                  <a:pt x="7142" y="555869"/>
                </a:lnTo>
                <a:lnTo>
                  <a:pt x="0" y="564329"/>
                </a:lnTo>
                <a:lnTo>
                  <a:pt x="6849" y="564329"/>
                </a:lnTo>
                <a:lnTo>
                  <a:pt x="12788" y="559418"/>
                </a:lnTo>
                <a:lnTo>
                  <a:pt x="17060" y="558177"/>
                </a:lnTo>
                <a:lnTo>
                  <a:pt x="18517" y="557052"/>
                </a:lnTo>
                <a:lnTo>
                  <a:pt x="28575" y="54289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29" name="SMARTInkShape-Group1155"/>
          <p:cNvGrpSpPr/>
          <p:nvPr/>
        </p:nvGrpSpPr>
        <p:grpSpPr>
          <a:xfrm>
            <a:off x="985968" y="2100263"/>
            <a:ext cx="1085476" cy="728242"/>
            <a:chOff x="985968" y="2100263"/>
            <a:chExt cx="1085476" cy="728242"/>
          </a:xfrm>
        </p:grpSpPr>
        <p:sp>
          <p:nvSpPr>
            <p:cNvPr id="1522" name="SMARTInkShape-2634"/>
            <p:cNvSpPr/>
            <p:nvPr/>
          </p:nvSpPr>
          <p:spPr>
            <a:xfrm>
              <a:off x="1928813" y="2417906"/>
              <a:ext cx="142631" cy="410599"/>
            </a:xfrm>
            <a:custGeom>
              <a:avLst/>
              <a:gdLst/>
              <a:ahLst/>
              <a:cxnLst/>
              <a:rect l="0" t="0" r="0" b="0"/>
              <a:pathLst>
                <a:path w="142631" h="410599">
                  <a:moveTo>
                    <a:pt x="100012" y="39544"/>
                  </a:moveTo>
                  <a:lnTo>
                    <a:pt x="106163" y="33393"/>
                  </a:lnTo>
                  <a:lnTo>
                    <a:pt x="107130" y="8784"/>
                  </a:lnTo>
                  <a:lnTo>
                    <a:pt x="106345" y="7131"/>
                  </a:lnTo>
                  <a:lnTo>
                    <a:pt x="105028" y="6029"/>
                  </a:lnTo>
                  <a:lnTo>
                    <a:pt x="101447" y="4011"/>
                  </a:lnTo>
                  <a:lnTo>
                    <a:pt x="97210" y="468"/>
                  </a:lnTo>
                  <a:lnTo>
                    <a:pt x="94176" y="0"/>
                  </a:lnTo>
                  <a:lnTo>
                    <a:pt x="86570" y="1596"/>
                  </a:lnTo>
                  <a:lnTo>
                    <a:pt x="61160" y="16673"/>
                  </a:lnTo>
                  <a:lnTo>
                    <a:pt x="34065" y="42217"/>
                  </a:lnTo>
                  <a:lnTo>
                    <a:pt x="22045" y="63150"/>
                  </a:lnTo>
                  <a:lnTo>
                    <a:pt x="9314" y="96258"/>
                  </a:lnTo>
                  <a:lnTo>
                    <a:pt x="8902" y="106819"/>
                  </a:lnTo>
                  <a:lnTo>
                    <a:pt x="17213" y="136157"/>
                  </a:lnTo>
                  <a:lnTo>
                    <a:pt x="36417" y="160854"/>
                  </a:lnTo>
                  <a:lnTo>
                    <a:pt x="70009" y="191668"/>
                  </a:lnTo>
                  <a:lnTo>
                    <a:pt x="105541" y="224839"/>
                  </a:lnTo>
                  <a:lnTo>
                    <a:pt x="129962" y="253945"/>
                  </a:lnTo>
                  <a:lnTo>
                    <a:pt x="136606" y="264744"/>
                  </a:lnTo>
                  <a:lnTo>
                    <a:pt x="141017" y="283541"/>
                  </a:lnTo>
                  <a:lnTo>
                    <a:pt x="142630" y="316180"/>
                  </a:lnTo>
                  <a:lnTo>
                    <a:pt x="140685" y="333971"/>
                  </a:lnTo>
                  <a:lnTo>
                    <a:pt x="136345" y="346613"/>
                  </a:lnTo>
                  <a:lnTo>
                    <a:pt x="116135" y="372591"/>
                  </a:lnTo>
                  <a:lnTo>
                    <a:pt x="92796" y="388917"/>
                  </a:lnTo>
                  <a:lnTo>
                    <a:pt x="63343" y="401406"/>
                  </a:lnTo>
                  <a:lnTo>
                    <a:pt x="35530" y="408885"/>
                  </a:lnTo>
                  <a:lnTo>
                    <a:pt x="18483" y="410598"/>
                  </a:lnTo>
                  <a:lnTo>
                    <a:pt x="0" y="4038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3" name="SMARTInkShape-2635"/>
            <p:cNvSpPr/>
            <p:nvPr/>
          </p:nvSpPr>
          <p:spPr>
            <a:xfrm>
              <a:off x="985968" y="2164556"/>
              <a:ext cx="71308" cy="442914"/>
            </a:xfrm>
            <a:custGeom>
              <a:avLst/>
              <a:gdLst/>
              <a:ahLst/>
              <a:cxnLst/>
              <a:rect l="0" t="0" r="0" b="0"/>
              <a:pathLst>
                <a:path w="71308" h="442914">
                  <a:moveTo>
                    <a:pt x="7013" y="0"/>
                  </a:moveTo>
                  <a:lnTo>
                    <a:pt x="7013" y="3793"/>
                  </a:lnTo>
                  <a:lnTo>
                    <a:pt x="4897" y="7771"/>
                  </a:lnTo>
                  <a:lnTo>
                    <a:pt x="3221" y="9943"/>
                  </a:lnTo>
                  <a:lnTo>
                    <a:pt x="863" y="24377"/>
                  </a:lnTo>
                  <a:lnTo>
                    <a:pt x="0" y="57538"/>
                  </a:lnTo>
                  <a:lnTo>
                    <a:pt x="3688" y="89594"/>
                  </a:lnTo>
                  <a:lnTo>
                    <a:pt x="6028" y="117122"/>
                  </a:lnTo>
                  <a:lnTo>
                    <a:pt x="10514" y="145387"/>
                  </a:lnTo>
                  <a:lnTo>
                    <a:pt x="13437" y="179267"/>
                  </a:lnTo>
                  <a:lnTo>
                    <a:pt x="13944" y="209573"/>
                  </a:lnTo>
                  <a:lnTo>
                    <a:pt x="16232" y="244068"/>
                  </a:lnTo>
                  <a:lnTo>
                    <a:pt x="19799" y="271813"/>
                  </a:lnTo>
                  <a:lnTo>
                    <a:pt x="20856" y="300142"/>
                  </a:lnTo>
                  <a:lnTo>
                    <a:pt x="25005" y="334366"/>
                  </a:lnTo>
                  <a:lnTo>
                    <a:pt x="28559" y="364057"/>
                  </a:lnTo>
                  <a:lnTo>
                    <a:pt x="38298" y="396222"/>
                  </a:lnTo>
                  <a:lnTo>
                    <a:pt x="54658" y="430128"/>
                  </a:lnTo>
                  <a:lnTo>
                    <a:pt x="62755" y="441073"/>
                  </a:lnTo>
                  <a:lnTo>
                    <a:pt x="65654" y="442095"/>
                  </a:lnTo>
                  <a:lnTo>
                    <a:pt x="71307" y="4429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4" name="SMARTInkShape-2636"/>
            <p:cNvSpPr/>
            <p:nvPr/>
          </p:nvSpPr>
          <p:spPr>
            <a:xfrm>
              <a:off x="1150178" y="2164556"/>
              <a:ext cx="198251" cy="428159"/>
            </a:xfrm>
            <a:custGeom>
              <a:avLst/>
              <a:gdLst/>
              <a:ahLst/>
              <a:cxnLst/>
              <a:rect l="0" t="0" r="0" b="0"/>
              <a:pathLst>
                <a:path w="198251" h="428159">
                  <a:moveTo>
                    <a:pt x="21397" y="0"/>
                  </a:moveTo>
                  <a:lnTo>
                    <a:pt x="17605" y="3793"/>
                  </a:lnTo>
                  <a:lnTo>
                    <a:pt x="15743" y="9888"/>
                  </a:lnTo>
                  <a:lnTo>
                    <a:pt x="6613" y="43731"/>
                  </a:lnTo>
                  <a:lnTo>
                    <a:pt x="1935" y="68784"/>
                  </a:lnTo>
                  <a:lnTo>
                    <a:pt x="549" y="101343"/>
                  </a:lnTo>
                  <a:lnTo>
                    <a:pt x="139" y="136126"/>
                  </a:lnTo>
                  <a:lnTo>
                    <a:pt x="43" y="160513"/>
                  </a:lnTo>
                  <a:lnTo>
                    <a:pt x="0" y="187227"/>
                  </a:lnTo>
                  <a:lnTo>
                    <a:pt x="2098" y="214975"/>
                  </a:lnTo>
                  <a:lnTo>
                    <a:pt x="4882" y="242388"/>
                  </a:lnTo>
                  <a:lnTo>
                    <a:pt x="6120" y="267801"/>
                  </a:lnTo>
                  <a:lnTo>
                    <a:pt x="8786" y="292325"/>
                  </a:lnTo>
                  <a:lnTo>
                    <a:pt x="14750" y="326327"/>
                  </a:lnTo>
                  <a:lnTo>
                    <a:pt x="23661" y="354394"/>
                  </a:lnTo>
                  <a:lnTo>
                    <a:pt x="40894" y="385211"/>
                  </a:lnTo>
                  <a:lnTo>
                    <a:pt x="59585" y="407732"/>
                  </a:lnTo>
                  <a:lnTo>
                    <a:pt x="83321" y="423306"/>
                  </a:lnTo>
                  <a:lnTo>
                    <a:pt x="97600" y="427049"/>
                  </a:lnTo>
                  <a:lnTo>
                    <a:pt x="111885" y="428158"/>
                  </a:lnTo>
                  <a:lnTo>
                    <a:pt x="126172" y="424694"/>
                  </a:lnTo>
                  <a:lnTo>
                    <a:pt x="140460" y="414849"/>
                  </a:lnTo>
                  <a:lnTo>
                    <a:pt x="162884" y="387980"/>
                  </a:lnTo>
                  <a:lnTo>
                    <a:pt x="175434" y="357655"/>
                  </a:lnTo>
                  <a:lnTo>
                    <a:pt x="183101" y="330427"/>
                  </a:lnTo>
                  <a:lnTo>
                    <a:pt x="190400" y="302251"/>
                  </a:lnTo>
                  <a:lnTo>
                    <a:pt x="196796" y="273794"/>
                  </a:lnTo>
                  <a:lnTo>
                    <a:pt x="198250" y="244461"/>
                  </a:lnTo>
                  <a:lnTo>
                    <a:pt x="194801" y="211780"/>
                  </a:lnTo>
                  <a:lnTo>
                    <a:pt x="192632" y="181636"/>
                  </a:lnTo>
                  <a:lnTo>
                    <a:pt x="187315" y="153390"/>
                  </a:lnTo>
                  <a:lnTo>
                    <a:pt x="178408" y="122110"/>
                  </a:lnTo>
                  <a:lnTo>
                    <a:pt x="172936" y="108246"/>
                  </a:lnTo>
                  <a:lnTo>
                    <a:pt x="148112" y="76505"/>
                  </a:lnTo>
                  <a:lnTo>
                    <a:pt x="133696" y="56220"/>
                  </a:lnTo>
                  <a:lnTo>
                    <a:pt x="110188" y="38979"/>
                  </a:lnTo>
                  <a:lnTo>
                    <a:pt x="105045" y="37168"/>
                  </a:lnTo>
                  <a:lnTo>
                    <a:pt x="102562" y="37479"/>
                  </a:lnTo>
                  <a:lnTo>
                    <a:pt x="92835" y="428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5" name="SMARTInkShape-2637"/>
            <p:cNvSpPr/>
            <p:nvPr/>
          </p:nvSpPr>
          <p:spPr>
            <a:xfrm>
              <a:off x="1460676" y="2221706"/>
              <a:ext cx="10938" cy="378466"/>
            </a:xfrm>
            <a:custGeom>
              <a:avLst/>
              <a:gdLst/>
              <a:ahLst/>
              <a:cxnLst/>
              <a:rect l="0" t="0" r="0" b="0"/>
              <a:pathLst>
                <a:path w="10938" h="378466">
                  <a:moveTo>
                    <a:pt x="3793" y="0"/>
                  </a:moveTo>
                  <a:lnTo>
                    <a:pt x="3793" y="31374"/>
                  </a:lnTo>
                  <a:lnTo>
                    <a:pt x="3793" y="65456"/>
                  </a:lnTo>
                  <a:lnTo>
                    <a:pt x="3793" y="100713"/>
                  </a:lnTo>
                  <a:lnTo>
                    <a:pt x="3793" y="130912"/>
                  </a:lnTo>
                  <a:lnTo>
                    <a:pt x="3793" y="164995"/>
                  </a:lnTo>
                  <a:lnTo>
                    <a:pt x="3793" y="198113"/>
                  </a:lnTo>
                  <a:lnTo>
                    <a:pt x="3793" y="230150"/>
                  </a:lnTo>
                  <a:lnTo>
                    <a:pt x="3793" y="260545"/>
                  </a:lnTo>
                  <a:lnTo>
                    <a:pt x="0" y="295941"/>
                  </a:lnTo>
                  <a:lnTo>
                    <a:pt x="2220" y="327010"/>
                  </a:lnTo>
                  <a:lnTo>
                    <a:pt x="3701" y="358444"/>
                  </a:lnTo>
                  <a:lnTo>
                    <a:pt x="3787" y="376863"/>
                  </a:lnTo>
                  <a:lnTo>
                    <a:pt x="4583" y="377449"/>
                  </a:lnTo>
                  <a:lnTo>
                    <a:pt x="9943" y="378465"/>
                  </a:lnTo>
                  <a:lnTo>
                    <a:pt x="10925" y="344837"/>
                  </a:lnTo>
                  <a:lnTo>
                    <a:pt x="10937" y="3286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6" name="SMARTInkShape-2638"/>
            <p:cNvSpPr/>
            <p:nvPr/>
          </p:nvSpPr>
          <p:spPr>
            <a:xfrm>
              <a:off x="1443038" y="2136442"/>
              <a:ext cx="214313" cy="517637"/>
            </a:xfrm>
            <a:custGeom>
              <a:avLst/>
              <a:gdLst/>
              <a:ahLst/>
              <a:cxnLst/>
              <a:rect l="0" t="0" r="0" b="0"/>
              <a:pathLst>
                <a:path w="214313" h="517637">
                  <a:moveTo>
                    <a:pt x="0" y="49546"/>
                  </a:moveTo>
                  <a:lnTo>
                    <a:pt x="0" y="42696"/>
                  </a:lnTo>
                  <a:lnTo>
                    <a:pt x="0" y="52371"/>
                  </a:lnTo>
                  <a:lnTo>
                    <a:pt x="7275" y="82394"/>
                  </a:lnTo>
                  <a:lnTo>
                    <a:pt x="14783" y="113037"/>
                  </a:lnTo>
                  <a:lnTo>
                    <a:pt x="23910" y="142256"/>
                  </a:lnTo>
                  <a:lnTo>
                    <a:pt x="34150" y="170164"/>
                  </a:lnTo>
                  <a:lnTo>
                    <a:pt x="59237" y="205195"/>
                  </a:lnTo>
                  <a:lnTo>
                    <a:pt x="64163" y="210004"/>
                  </a:lnTo>
                  <a:lnTo>
                    <a:pt x="68998" y="212142"/>
                  </a:lnTo>
                  <a:lnTo>
                    <a:pt x="73792" y="213092"/>
                  </a:lnTo>
                  <a:lnTo>
                    <a:pt x="76182" y="212551"/>
                  </a:lnTo>
                  <a:lnTo>
                    <a:pt x="80954" y="209834"/>
                  </a:lnTo>
                  <a:lnTo>
                    <a:pt x="102540" y="181727"/>
                  </a:lnTo>
                  <a:lnTo>
                    <a:pt x="113858" y="153884"/>
                  </a:lnTo>
                  <a:lnTo>
                    <a:pt x="121312" y="127292"/>
                  </a:lnTo>
                  <a:lnTo>
                    <a:pt x="130665" y="99304"/>
                  </a:lnTo>
                  <a:lnTo>
                    <a:pt x="141374" y="70903"/>
                  </a:lnTo>
                  <a:lnTo>
                    <a:pt x="148311" y="40447"/>
                  </a:lnTo>
                  <a:lnTo>
                    <a:pt x="157194" y="10169"/>
                  </a:lnTo>
                  <a:lnTo>
                    <a:pt x="163982" y="0"/>
                  </a:lnTo>
                  <a:lnTo>
                    <a:pt x="164302" y="30919"/>
                  </a:lnTo>
                  <a:lnTo>
                    <a:pt x="164305" y="61035"/>
                  </a:lnTo>
                  <a:lnTo>
                    <a:pt x="164305" y="88228"/>
                  </a:lnTo>
                  <a:lnTo>
                    <a:pt x="164306" y="120185"/>
                  </a:lnTo>
                  <a:lnTo>
                    <a:pt x="164306" y="154790"/>
                  </a:lnTo>
                  <a:lnTo>
                    <a:pt x="164306" y="186386"/>
                  </a:lnTo>
                  <a:lnTo>
                    <a:pt x="164306" y="210376"/>
                  </a:lnTo>
                  <a:lnTo>
                    <a:pt x="164306" y="236119"/>
                  </a:lnTo>
                  <a:lnTo>
                    <a:pt x="164306" y="260790"/>
                  </a:lnTo>
                  <a:lnTo>
                    <a:pt x="166422" y="284984"/>
                  </a:lnTo>
                  <a:lnTo>
                    <a:pt x="169960" y="318801"/>
                  </a:lnTo>
                  <a:lnTo>
                    <a:pt x="171008" y="351046"/>
                  </a:lnTo>
                  <a:lnTo>
                    <a:pt x="173435" y="383619"/>
                  </a:lnTo>
                  <a:lnTo>
                    <a:pt x="177574" y="419277"/>
                  </a:lnTo>
                  <a:lnTo>
                    <a:pt x="184095" y="449251"/>
                  </a:lnTo>
                  <a:lnTo>
                    <a:pt x="191567" y="481476"/>
                  </a:lnTo>
                  <a:lnTo>
                    <a:pt x="198916" y="507588"/>
                  </a:lnTo>
                  <a:lnTo>
                    <a:pt x="200079" y="509688"/>
                  </a:lnTo>
                  <a:lnTo>
                    <a:pt x="201649" y="511089"/>
                  </a:lnTo>
                  <a:lnTo>
                    <a:pt x="207649" y="515176"/>
                  </a:lnTo>
                  <a:lnTo>
                    <a:pt x="209870" y="517129"/>
                  </a:lnTo>
                  <a:lnTo>
                    <a:pt x="211351" y="517636"/>
                  </a:lnTo>
                  <a:lnTo>
                    <a:pt x="212338" y="517181"/>
                  </a:lnTo>
                  <a:lnTo>
                    <a:pt x="214312" y="51388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7" name="SMARTInkShape-2639"/>
            <p:cNvSpPr/>
            <p:nvPr/>
          </p:nvSpPr>
          <p:spPr>
            <a:xfrm>
              <a:off x="1693069" y="2151056"/>
              <a:ext cx="178137" cy="426711"/>
            </a:xfrm>
            <a:custGeom>
              <a:avLst/>
              <a:gdLst/>
              <a:ahLst/>
              <a:cxnLst/>
              <a:rect l="0" t="0" r="0" b="0"/>
              <a:pathLst>
                <a:path w="178137" h="426711">
                  <a:moveTo>
                    <a:pt x="0" y="6357"/>
                  </a:moveTo>
                  <a:lnTo>
                    <a:pt x="0" y="16299"/>
                  </a:lnTo>
                  <a:lnTo>
                    <a:pt x="2116" y="20830"/>
                  </a:lnTo>
                  <a:lnTo>
                    <a:pt x="3792" y="23149"/>
                  </a:lnTo>
                  <a:lnTo>
                    <a:pt x="6151" y="37790"/>
                  </a:lnTo>
                  <a:lnTo>
                    <a:pt x="7741" y="71362"/>
                  </a:lnTo>
                  <a:lnTo>
                    <a:pt x="10849" y="95573"/>
                  </a:lnTo>
                  <a:lnTo>
                    <a:pt x="12759" y="120091"/>
                  </a:lnTo>
                  <a:lnTo>
                    <a:pt x="13608" y="145012"/>
                  </a:lnTo>
                  <a:lnTo>
                    <a:pt x="13985" y="171962"/>
                  </a:lnTo>
                  <a:lnTo>
                    <a:pt x="14153" y="199815"/>
                  </a:lnTo>
                  <a:lnTo>
                    <a:pt x="14228" y="227276"/>
                  </a:lnTo>
                  <a:lnTo>
                    <a:pt x="14261" y="252709"/>
                  </a:lnTo>
                  <a:lnTo>
                    <a:pt x="14275" y="277242"/>
                  </a:lnTo>
                  <a:lnTo>
                    <a:pt x="14284" y="311250"/>
                  </a:lnTo>
                  <a:lnTo>
                    <a:pt x="12170" y="339318"/>
                  </a:lnTo>
                  <a:lnTo>
                    <a:pt x="7585" y="374843"/>
                  </a:lnTo>
                  <a:lnTo>
                    <a:pt x="7169" y="390533"/>
                  </a:lnTo>
                  <a:lnTo>
                    <a:pt x="7144" y="360759"/>
                  </a:lnTo>
                  <a:lnTo>
                    <a:pt x="7144" y="326805"/>
                  </a:lnTo>
                  <a:lnTo>
                    <a:pt x="7144" y="294714"/>
                  </a:lnTo>
                  <a:lnTo>
                    <a:pt x="7144" y="269453"/>
                  </a:lnTo>
                  <a:lnTo>
                    <a:pt x="7144" y="244997"/>
                  </a:lnTo>
                  <a:lnTo>
                    <a:pt x="9260" y="220898"/>
                  </a:lnTo>
                  <a:lnTo>
                    <a:pt x="12847" y="196958"/>
                  </a:lnTo>
                  <a:lnTo>
                    <a:pt x="17086" y="173089"/>
                  </a:lnTo>
                  <a:lnTo>
                    <a:pt x="19500" y="149252"/>
                  </a:lnTo>
                  <a:lnTo>
                    <a:pt x="22975" y="115635"/>
                  </a:lnTo>
                  <a:lnTo>
                    <a:pt x="29032" y="87683"/>
                  </a:lnTo>
                  <a:lnTo>
                    <a:pt x="37971" y="64320"/>
                  </a:lnTo>
                  <a:lnTo>
                    <a:pt x="54918" y="29482"/>
                  </a:lnTo>
                  <a:lnTo>
                    <a:pt x="80391" y="5189"/>
                  </a:lnTo>
                  <a:lnTo>
                    <a:pt x="86794" y="1869"/>
                  </a:lnTo>
                  <a:lnTo>
                    <a:pt x="94861" y="0"/>
                  </a:lnTo>
                  <a:lnTo>
                    <a:pt x="106071" y="3238"/>
                  </a:lnTo>
                  <a:lnTo>
                    <a:pt x="108814" y="5072"/>
                  </a:lnTo>
                  <a:lnTo>
                    <a:pt x="117370" y="16026"/>
                  </a:lnTo>
                  <a:lnTo>
                    <a:pt x="117934" y="19947"/>
                  </a:lnTo>
                  <a:lnTo>
                    <a:pt x="114935" y="50068"/>
                  </a:lnTo>
                  <a:lnTo>
                    <a:pt x="103813" y="82871"/>
                  </a:lnTo>
                  <a:lnTo>
                    <a:pt x="91032" y="113105"/>
                  </a:lnTo>
                  <a:lnTo>
                    <a:pt x="69608" y="148384"/>
                  </a:lnTo>
                  <a:lnTo>
                    <a:pt x="47739" y="183436"/>
                  </a:lnTo>
                  <a:lnTo>
                    <a:pt x="44307" y="189529"/>
                  </a:lnTo>
                  <a:lnTo>
                    <a:pt x="43291" y="195126"/>
                  </a:lnTo>
                  <a:lnTo>
                    <a:pt x="43941" y="196497"/>
                  </a:lnTo>
                  <a:lnTo>
                    <a:pt x="45169" y="197410"/>
                  </a:lnTo>
                  <a:lnTo>
                    <a:pt x="49444" y="198426"/>
                  </a:lnTo>
                  <a:lnTo>
                    <a:pt x="56635" y="198877"/>
                  </a:lnTo>
                  <a:lnTo>
                    <a:pt x="89009" y="192735"/>
                  </a:lnTo>
                  <a:lnTo>
                    <a:pt x="121876" y="192178"/>
                  </a:lnTo>
                  <a:lnTo>
                    <a:pt x="139210" y="195911"/>
                  </a:lnTo>
                  <a:lnTo>
                    <a:pt x="158496" y="204284"/>
                  </a:lnTo>
                  <a:lnTo>
                    <a:pt x="165164" y="208889"/>
                  </a:lnTo>
                  <a:lnTo>
                    <a:pt x="173379" y="219736"/>
                  </a:lnTo>
                  <a:lnTo>
                    <a:pt x="177049" y="233004"/>
                  </a:lnTo>
                  <a:lnTo>
                    <a:pt x="178136" y="246990"/>
                  </a:lnTo>
                  <a:lnTo>
                    <a:pt x="170762" y="278463"/>
                  </a:lnTo>
                  <a:lnTo>
                    <a:pt x="161789" y="302729"/>
                  </a:lnTo>
                  <a:lnTo>
                    <a:pt x="138692" y="333310"/>
                  </a:lnTo>
                  <a:lnTo>
                    <a:pt x="122999" y="353692"/>
                  </a:lnTo>
                  <a:lnTo>
                    <a:pt x="89026" y="382565"/>
                  </a:lnTo>
                  <a:lnTo>
                    <a:pt x="55616" y="410227"/>
                  </a:lnTo>
                  <a:lnTo>
                    <a:pt x="46200" y="417240"/>
                  </a:lnTo>
                  <a:lnTo>
                    <a:pt x="35907" y="422128"/>
                  </a:lnTo>
                  <a:lnTo>
                    <a:pt x="31040" y="425300"/>
                  </a:lnTo>
                  <a:lnTo>
                    <a:pt x="26231" y="426710"/>
                  </a:lnTo>
                  <a:lnTo>
                    <a:pt x="24631" y="426292"/>
                  </a:lnTo>
                  <a:lnTo>
                    <a:pt x="23564" y="425220"/>
                  </a:lnTo>
                  <a:lnTo>
                    <a:pt x="21852" y="421588"/>
                  </a:lnTo>
                  <a:lnTo>
                    <a:pt x="21431" y="4135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8" name="SMARTInkShape-2640"/>
            <p:cNvSpPr/>
            <p:nvPr/>
          </p:nvSpPr>
          <p:spPr>
            <a:xfrm>
              <a:off x="1828837" y="2100263"/>
              <a:ext cx="168386" cy="692944"/>
            </a:xfrm>
            <a:custGeom>
              <a:avLst/>
              <a:gdLst/>
              <a:ahLst/>
              <a:cxnLst/>
              <a:rect l="0" t="0" r="0" b="0"/>
              <a:pathLst>
                <a:path w="168386" h="692944">
                  <a:moveTo>
                    <a:pt x="164269" y="0"/>
                  </a:moveTo>
                  <a:lnTo>
                    <a:pt x="168062" y="3792"/>
                  </a:lnTo>
                  <a:lnTo>
                    <a:pt x="168385" y="6496"/>
                  </a:lnTo>
                  <a:lnTo>
                    <a:pt x="164580" y="40192"/>
                  </a:lnTo>
                  <a:lnTo>
                    <a:pt x="162820" y="56757"/>
                  </a:lnTo>
                  <a:lnTo>
                    <a:pt x="153697" y="84726"/>
                  </a:lnTo>
                  <a:lnTo>
                    <a:pt x="145615" y="118590"/>
                  </a:lnTo>
                  <a:lnTo>
                    <a:pt x="140633" y="144781"/>
                  </a:lnTo>
                  <a:lnTo>
                    <a:pt x="133656" y="172297"/>
                  </a:lnTo>
                  <a:lnTo>
                    <a:pt x="126057" y="201195"/>
                  </a:lnTo>
                  <a:lnTo>
                    <a:pt x="120034" y="232559"/>
                  </a:lnTo>
                  <a:lnTo>
                    <a:pt x="112594" y="262903"/>
                  </a:lnTo>
                  <a:lnTo>
                    <a:pt x="103997" y="293058"/>
                  </a:lnTo>
                  <a:lnTo>
                    <a:pt x="94883" y="324981"/>
                  </a:lnTo>
                  <a:lnTo>
                    <a:pt x="85541" y="355574"/>
                  </a:lnTo>
                  <a:lnTo>
                    <a:pt x="76098" y="385838"/>
                  </a:lnTo>
                  <a:lnTo>
                    <a:pt x="66609" y="417811"/>
                  </a:lnTo>
                  <a:lnTo>
                    <a:pt x="57100" y="448425"/>
                  </a:lnTo>
                  <a:lnTo>
                    <a:pt x="47582" y="477906"/>
                  </a:lnTo>
                  <a:lnTo>
                    <a:pt x="38060" y="506884"/>
                  </a:lnTo>
                  <a:lnTo>
                    <a:pt x="30654" y="533521"/>
                  </a:lnTo>
                  <a:lnTo>
                    <a:pt x="24716" y="558589"/>
                  </a:lnTo>
                  <a:lnTo>
                    <a:pt x="16910" y="594221"/>
                  </a:lnTo>
                  <a:lnTo>
                    <a:pt x="9571" y="625239"/>
                  </a:lnTo>
                  <a:lnTo>
                    <a:pt x="2096" y="659932"/>
                  </a:lnTo>
                  <a:lnTo>
                    <a:pt x="0" y="692030"/>
                  </a:lnTo>
                  <a:lnTo>
                    <a:pt x="2096" y="692537"/>
                  </a:lnTo>
                  <a:lnTo>
                    <a:pt x="7107" y="6929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30" name="SMARTInkShape-2641"/>
          <p:cNvSpPr/>
          <p:nvPr/>
        </p:nvSpPr>
        <p:spPr>
          <a:xfrm>
            <a:off x="3500438" y="1485900"/>
            <a:ext cx="707232" cy="28576"/>
          </a:xfrm>
          <a:custGeom>
            <a:avLst/>
            <a:gdLst/>
            <a:ahLst/>
            <a:cxnLst/>
            <a:rect l="0" t="0" r="0" b="0"/>
            <a:pathLst>
              <a:path w="707232" h="28576">
                <a:moveTo>
                  <a:pt x="0" y="14288"/>
                </a:moveTo>
                <a:lnTo>
                  <a:pt x="16792" y="14288"/>
                </a:lnTo>
                <a:lnTo>
                  <a:pt x="21486" y="12171"/>
                </a:lnTo>
                <a:lnTo>
                  <a:pt x="23848" y="10495"/>
                </a:lnTo>
                <a:lnTo>
                  <a:pt x="34759" y="8137"/>
                </a:lnTo>
                <a:lnTo>
                  <a:pt x="69387" y="7170"/>
                </a:lnTo>
                <a:lnTo>
                  <a:pt x="100683" y="7147"/>
                </a:lnTo>
                <a:lnTo>
                  <a:pt x="135819" y="7144"/>
                </a:lnTo>
                <a:lnTo>
                  <a:pt x="166440" y="7144"/>
                </a:lnTo>
                <a:lnTo>
                  <a:pt x="199035" y="3351"/>
                </a:lnTo>
                <a:lnTo>
                  <a:pt x="228747" y="993"/>
                </a:lnTo>
                <a:lnTo>
                  <a:pt x="258894" y="294"/>
                </a:lnTo>
                <a:lnTo>
                  <a:pt x="287935" y="87"/>
                </a:lnTo>
                <a:lnTo>
                  <a:pt x="320440" y="26"/>
                </a:lnTo>
                <a:lnTo>
                  <a:pt x="351414" y="8"/>
                </a:lnTo>
                <a:lnTo>
                  <a:pt x="384493" y="2"/>
                </a:lnTo>
                <a:lnTo>
                  <a:pt x="415637" y="1"/>
                </a:lnTo>
                <a:lnTo>
                  <a:pt x="444973" y="0"/>
                </a:lnTo>
                <a:lnTo>
                  <a:pt x="477566" y="0"/>
                </a:lnTo>
                <a:lnTo>
                  <a:pt x="508566" y="0"/>
                </a:lnTo>
                <a:lnTo>
                  <a:pt x="541652" y="0"/>
                </a:lnTo>
                <a:lnTo>
                  <a:pt x="572798" y="3792"/>
                </a:lnTo>
                <a:lnTo>
                  <a:pt x="606857" y="6482"/>
                </a:lnTo>
                <a:lnTo>
                  <a:pt x="641219" y="7013"/>
                </a:lnTo>
                <a:lnTo>
                  <a:pt x="675761" y="7132"/>
                </a:lnTo>
                <a:lnTo>
                  <a:pt x="682926" y="7932"/>
                </a:lnTo>
                <a:lnTo>
                  <a:pt x="707231" y="14288"/>
                </a:lnTo>
                <a:lnTo>
                  <a:pt x="707231" y="18080"/>
                </a:lnTo>
                <a:lnTo>
                  <a:pt x="706437" y="19197"/>
                </a:lnTo>
                <a:lnTo>
                  <a:pt x="705114" y="19942"/>
                </a:lnTo>
                <a:lnTo>
                  <a:pt x="703439" y="20438"/>
                </a:lnTo>
                <a:lnTo>
                  <a:pt x="702321" y="21563"/>
                </a:lnTo>
                <a:lnTo>
                  <a:pt x="701080" y="24929"/>
                </a:lnTo>
                <a:lnTo>
                  <a:pt x="699955" y="26145"/>
                </a:lnTo>
                <a:lnTo>
                  <a:pt x="692943" y="2857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31" name="SMARTInkShape-2642"/>
          <p:cNvSpPr/>
          <p:nvPr/>
        </p:nvSpPr>
        <p:spPr>
          <a:xfrm>
            <a:off x="2643188" y="2907506"/>
            <a:ext cx="107157" cy="192883"/>
          </a:xfrm>
          <a:custGeom>
            <a:avLst/>
            <a:gdLst/>
            <a:ahLst/>
            <a:cxnLst/>
            <a:rect l="0" t="0" r="0" b="0"/>
            <a:pathLst>
              <a:path w="107157" h="192883">
                <a:moveTo>
                  <a:pt x="28575" y="0"/>
                </a:moveTo>
                <a:lnTo>
                  <a:pt x="28575" y="6151"/>
                </a:lnTo>
                <a:lnTo>
                  <a:pt x="23665" y="12651"/>
                </a:lnTo>
                <a:lnTo>
                  <a:pt x="22424" y="17000"/>
                </a:lnTo>
                <a:lnTo>
                  <a:pt x="19445" y="36390"/>
                </a:lnTo>
                <a:lnTo>
                  <a:pt x="9086" y="64353"/>
                </a:lnTo>
                <a:lnTo>
                  <a:pt x="5602" y="78599"/>
                </a:lnTo>
                <a:lnTo>
                  <a:pt x="1659" y="92874"/>
                </a:lnTo>
                <a:lnTo>
                  <a:pt x="12" y="128533"/>
                </a:lnTo>
                <a:lnTo>
                  <a:pt x="0" y="135695"/>
                </a:lnTo>
                <a:lnTo>
                  <a:pt x="6496" y="130021"/>
                </a:lnTo>
                <a:lnTo>
                  <a:pt x="26408" y="117392"/>
                </a:lnTo>
                <a:lnTo>
                  <a:pt x="41258" y="112794"/>
                </a:lnTo>
                <a:lnTo>
                  <a:pt x="69125" y="95985"/>
                </a:lnTo>
                <a:lnTo>
                  <a:pt x="84092" y="91368"/>
                </a:lnTo>
                <a:lnTo>
                  <a:pt x="89761" y="88233"/>
                </a:lnTo>
                <a:lnTo>
                  <a:pt x="99869" y="86221"/>
                </a:lnTo>
                <a:lnTo>
                  <a:pt x="102298" y="86055"/>
                </a:lnTo>
                <a:lnTo>
                  <a:pt x="103917" y="85152"/>
                </a:lnTo>
                <a:lnTo>
                  <a:pt x="104997" y="83755"/>
                </a:lnTo>
                <a:lnTo>
                  <a:pt x="107118" y="78671"/>
                </a:lnTo>
                <a:lnTo>
                  <a:pt x="107156" y="113359"/>
                </a:lnTo>
                <a:lnTo>
                  <a:pt x="107156" y="130677"/>
                </a:lnTo>
                <a:lnTo>
                  <a:pt x="105039" y="135602"/>
                </a:lnTo>
                <a:lnTo>
                  <a:pt x="102246" y="140436"/>
                </a:lnTo>
                <a:lnTo>
                  <a:pt x="100674" y="148414"/>
                </a:lnTo>
                <a:lnTo>
                  <a:pt x="100099" y="161900"/>
                </a:lnTo>
                <a:lnTo>
                  <a:pt x="102167" y="165354"/>
                </a:lnTo>
                <a:lnTo>
                  <a:pt x="106170" y="170246"/>
                </a:lnTo>
                <a:lnTo>
                  <a:pt x="107069" y="177495"/>
                </a:lnTo>
                <a:lnTo>
                  <a:pt x="107156" y="192847"/>
                </a:lnTo>
                <a:lnTo>
                  <a:pt x="100012" y="19288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36" name="SMARTInkShape-Group1158"/>
          <p:cNvGrpSpPr/>
          <p:nvPr/>
        </p:nvGrpSpPr>
        <p:grpSpPr>
          <a:xfrm>
            <a:off x="5430739" y="5572125"/>
            <a:ext cx="1084243" cy="835821"/>
            <a:chOff x="5430739" y="5572125"/>
            <a:chExt cx="1084243" cy="835821"/>
          </a:xfrm>
        </p:grpSpPr>
        <p:sp>
          <p:nvSpPr>
            <p:cNvPr id="1532" name="SMARTInkShape-2643"/>
            <p:cNvSpPr/>
            <p:nvPr/>
          </p:nvSpPr>
          <p:spPr>
            <a:xfrm>
              <a:off x="5929471" y="5823176"/>
              <a:ext cx="285593" cy="363249"/>
            </a:xfrm>
            <a:custGeom>
              <a:avLst/>
              <a:gdLst/>
              <a:ahLst/>
              <a:cxnLst/>
              <a:rect l="0" t="0" r="0" b="0"/>
              <a:pathLst>
                <a:path w="285593" h="363249">
                  <a:moveTo>
                    <a:pt x="278449" y="20412"/>
                  </a:moveTo>
                  <a:lnTo>
                    <a:pt x="278449" y="6426"/>
                  </a:lnTo>
                  <a:lnTo>
                    <a:pt x="274656" y="2421"/>
                  </a:lnTo>
                  <a:lnTo>
                    <a:pt x="270677" y="510"/>
                  </a:lnTo>
                  <a:lnTo>
                    <a:pt x="268505" y="0"/>
                  </a:lnTo>
                  <a:lnTo>
                    <a:pt x="233047" y="5857"/>
                  </a:lnTo>
                  <a:lnTo>
                    <a:pt x="198650" y="12252"/>
                  </a:lnTo>
                  <a:lnTo>
                    <a:pt x="163988" y="20905"/>
                  </a:lnTo>
                  <a:lnTo>
                    <a:pt x="128408" y="32383"/>
                  </a:lnTo>
                  <a:lnTo>
                    <a:pt x="92707" y="44233"/>
                  </a:lnTo>
                  <a:lnTo>
                    <a:pt x="64927" y="59454"/>
                  </a:lnTo>
                  <a:lnTo>
                    <a:pt x="49201" y="73078"/>
                  </a:lnTo>
                  <a:lnTo>
                    <a:pt x="34256" y="89787"/>
                  </a:lnTo>
                  <a:lnTo>
                    <a:pt x="25455" y="97283"/>
                  </a:lnTo>
                  <a:lnTo>
                    <a:pt x="5940" y="124491"/>
                  </a:lnTo>
                  <a:lnTo>
                    <a:pt x="1648" y="139268"/>
                  </a:lnTo>
                  <a:lnTo>
                    <a:pt x="0" y="174182"/>
                  </a:lnTo>
                  <a:lnTo>
                    <a:pt x="1979" y="206643"/>
                  </a:lnTo>
                  <a:lnTo>
                    <a:pt x="12823" y="241933"/>
                  </a:lnTo>
                  <a:lnTo>
                    <a:pt x="29842" y="273803"/>
                  </a:lnTo>
                  <a:lnTo>
                    <a:pt x="50349" y="304487"/>
                  </a:lnTo>
                  <a:lnTo>
                    <a:pt x="64283" y="317836"/>
                  </a:lnTo>
                  <a:lnTo>
                    <a:pt x="97481" y="343116"/>
                  </a:lnTo>
                  <a:lnTo>
                    <a:pt x="124328" y="353588"/>
                  </a:lnTo>
                  <a:lnTo>
                    <a:pt x="157043" y="361671"/>
                  </a:lnTo>
                  <a:lnTo>
                    <a:pt x="190196" y="363248"/>
                  </a:lnTo>
                  <a:lnTo>
                    <a:pt x="202116" y="362499"/>
                  </a:lnTo>
                  <a:lnTo>
                    <a:pt x="215774" y="357653"/>
                  </a:lnTo>
                  <a:lnTo>
                    <a:pt x="249830" y="356179"/>
                  </a:lnTo>
                  <a:lnTo>
                    <a:pt x="260388" y="356169"/>
                  </a:lnTo>
                  <a:lnTo>
                    <a:pt x="264601" y="354052"/>
                  </a:lnTo>
                  <a:lnTo>
                    <a:pt x="285592" y="3347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3" name="SMARTInkShape-2644"/>
            <p:cNvSpPr/>
            <p:nvPr/>
          </p:nvSpPr>
          <p:spPr>
            <a:xfrm>
              <a:off x="6272302" y="5743575"/>
              <a:ext cx="49919" cy="520365"/>
            </a:xfrm>
            <a:custGeom>
              <a:avLst/>
              <a:gdLst/>
              <a:ahLst/>
              <a:cxnLst/>
              <a:rect l="0" t="0" r="0" b="0"/>
              <a:pathLst>
                <a:path w="49919" h="520365">
                  <a:moveTo>
                    <a:pt x="49918" y="0"/>
                  </a:moveTo>
                  <a:lnTo>
                    <a:pt x="49918" y="31374"/>
                  </a:lnTo>
                  <a:lnTo>
                    <a:pt x="49123" y="64662"/>
                  </a:lnTo>
                  <a:lnTo>
                    <a:pt x="44262" y="95058"/>
                  </a:lnTo>
                  <a:lnTo>
                    <a:pt x="41098" y="122093"/>
                  </a:lnTo>
                  <a:lnTo>
                    <a:pt x="37249" y="150211"/>
                  </a:lnTo>
                  <a:lnTo>
                    <a:pt x="33993" y="178651"/>
                  </a:lnTo>
                  <a:lnTo>
                    <a:pt x="28001" y="207186"/>
                  </a:lnTo>
                  <a:lnTo>
                    <a:pt x="21198" y="235749"/>
                  </a:lnTo>
                  <a:lnTo>
                    <a:pt x="16272" y="264320"/>
                  </a:lnTo>
                  <a:lnTo>
                    <a:pt x="12697" y="295011"/>
                  </a:lnTo>
                  <a:lnTo>
                    <a:pt x="8725" y="327123"/>
                  </a:lnTo>
                  <a:lnTo>
                    <a:pt x="7550" y="356746"/>
                  </a:lnTo>
                  <a:lnTo>
                    <a:pt x="3360" y="391408"/>
                  </a:lnTo>
                  <a:lnTo>
                    <a:pt x="592" y="421185"/>
                  </a:lnTo>
                  <a:lnTo>
                    <a:pt x="0" y="453369"/>
                  </a:lnTo>
                  <a:lnTo>
                    <a:pt x="722" y="478492"/>
                  </a:lnTo>
                  <a:lnTo>
                    <a:pt x="6996" y="514101"/>
                  </a:lnTo>
                  <a:lnTo>
                    <a:pt x="7046" y="520364"/>
                  </a:lnTo>
                  <a:lnTo>
                    <a:pt x="7052" y="517366"/>
                  </a:lnTo>
                  <a:lnTo>
                    <a:pt x="9170" y="513574"/>
                  </a:lnTo>
                  <a:lnTo>
                    <a:pt x="13205" y="508464"/>
                  </a:lnTo>
                  <a:lnTo>
                    <a:pt x="14198" y="5000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4" name="SMARTInkShape-2645"/>
            <p:cNvSpPr/>
            <p:nvPr/>
          </p:nvSpPr>
          <p:spPr>
            <a:xfrm>
              <a:off x="6293645" y="6043621"/>
              <a:ext cx="221337" cy="313986"/>
            </a:xfrm>
            <a:custGeom>
              <a:avLst/>
              <a:gdLst/>
              <a:ahLst/>
              <a:cxnLst/>
              <a:rect l="0" t="0" r="0" b="0"/>
              <a:pathLst>
                <a:path w="221337" h="313986">
                  <a:moveTo>
                    <a:pt x="0" y="28567"/>
                  </a:moveTo>
                  <a:lnTo>
                    <a:pt x="33493" y="27773"/>
                  </a:lnTo>
                  <a:lnTo>
                    <a:pt x="69154" y="17925"/>
                  </a:lnTo>
                  <a:lnTo>
                    <a:pt x="90764" y="12643"/>
                  </a:lnTo>
                  <a:lnTo>
                    <a:pt x="96695" y="9583"/>
                  </a:lnTo>
                  <a:lnTo>
                    <a:pt x="106971" y="7618"/>
                  </a:lnTo>
                  <a:lnTo>
                    <a:pt x="109413" y="7457"/>
                  </a:lnTo>
                  <a:lnTo>
                    <a:pt x="114244" y="5162"/>
                  </a:lnTo>
                  <a:lnTo>
                    <a:pt x="119037" y="2290"/>
                  </a:lnTo>
                  <a:lnTo>
                    <a:pt x="128582" y="446"/>
                  </a:lnTo>
                  <a:lnTo>
                    <a:pt x="152400" y="0"/>
                  </a:lnTo>
                  <a:lnTo>
                    <a:pt x="163335" y="3787"/>
                  </a:lnTo>
                  <a:lnTo>
                    <a:pt x="178151" y="14465"/>
                  </a:lnTo>
                  <a:lnTo>
                    <a:pt x="183159" y="19918"/>
                  </a:lnTo>
                  <a:lnTo>
                    <a:pt x="191234" y="31119"/>
                  </a:lnTo>
                  <a:lnTo>
                    <a:pt x="201741" y="40612"/>
                  </a:lnTo>
                  <a:lnTo>
                    <a:pt x="218417" y="74538"/>
                  </a:lnTo>
                  <a:lnTo>
                    <a:pt x="221336" y="105788"/>
                  </a:lnTo>
                  <a:lnTo>
                    <a:pt x="215294" y="137223"/>
                  </a:lnTo>
                  <a:lnTo>
                    <a:pt x="208247" y="168773"/>
                  </a:lnTo>
                  <a:lnTo>
                    <a:pt x="195840" y="203175"/>
                  </a:lnTo>
                  <a:lnTo>
                    <a:pt x="191348" y="224982"/>
                  </a:lnTo>
                  <a:lnTo>
                    <a:pt x="181566" y="245726"/>
                  </a:lnTo>
                  <a:lnTo>
                    <a:pt x="172558" y="279586"/>
                  </a:lnTo>
                  <a:lnTo>
                    <a:pt x="170720" y="297566"/>
                  </a:lnTo>
                  <a:lnTo>
                    <a:pt x="165306" y="305751"/>
                  </a:lnTo>
                  <a:lnTo>
                    <a:pt x="164601" y="310544"/>
                  </a:lnTo>
                  <a:lnTo>
                    <a:pt x="163709" y="311802"/>
                  </a:lnTo>
                  <a:lnTo>
                    <a:pt x="162320" y="312640"/>
                  </a:lnTo>
                  <a:lnTo>
                    <a:pt x="158181" y="313985"/>
                  </a:lnTo>
                  <a:lnTo>
                    <a:pt x="157841" y="313302"/>
                  </a:lnTo>
                  <a:lnTo>
                    <a:pt x="157160" y="30717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5" name="SMARTInkShape-2646"/>
            <p:cNvSpPr/>
            <p:nvPr/>
          </p:nvSpPr>
          <p:spPr>
            <a:xfrm>
              <a:off x="5430739" y="5572125"/>
              <a:ext cx="434269" cy="835821"/>
            </a:xfrm>
            <a:custGeom>
              <a:avLst/>
              <a:gdLst/>
              <a:ahLst/>
              <a:cxnLst/>
              <a:rect l="0" t="0" r="0" b="0"/>
              <a:pathLst>
                <a:path w="434269" h="835821">
                  <a:moveTo>
                    <a:pt x="34231" y="0"/>
                  </a:moveTo>
                  <a:lnTo>
                    <a:pt x="34231" y="24926"/>
                  </a:lnTo>
                  <a:lnTo>
                    <a:pt x="32113" y="29070"/>
                  </a:lnTo>
                  <a:lnTo>
                    <a:pt x="30438" y="31286"/>
                  </a:lnTo>
                  <a:lnTo>
                    <a:pt x="28575" y="37982"/>
                  </a:lnTo>
                  <a:lnTo>
                    <a:pt x="25100" y="58837"/>
                  </a:lnTo>
                  <a:lnTo>
                    <a:pt x="22234" y="68219"/>
                  </a:lnTo>
                  <a:lnTo>
                    <a:pt x="20244" y="100530"/>
                  </a:lnTo>
                  <a:lnTo>
                    <a:pt x="15093" y="129484"/>
                  </a:lnTo>
                  <a:lnTo>
                    <a:pt x="13251" y="164953"/>
                  </a:lnTo>
                  <a:lnTo>
                    <a:pt x="10816" y="195190"/>
                  </a:lnTo>
                  <a:lnTo>
                    <a:pt x="7184" y="227167"/>
                  </a:lnTo>
                  <a:lnTo>
                    <a:pt x="6107" y="258867"/>
                  </a:lnTo>
                  <a:lnTo>
                    <a:pt x="5789" y="293395"/>
                  </a:lnTo>
                  <a:lnTo>
                    <a:pt x="5695" y="328761"/>
                  </a:lnTo>
                  <a:lnTo>
                    <a:pt x="5667" y="364375"/>
                  </a:lnTo>
                  <a:lnTo>
                    <a:pt x="5658" y="397946"/>
                  </a:lnTo>
                  <a:lnTo>
                    <a:pt x="5656" y="430119"/>
                  </a:lnTo>
                  <a:lnTo>
                    <a:pt x="5656" y="464786"/>
                  </a:lnTo>
                  <a:lnTo>
                    <a:pt x="5656" y="500193"/>
                  </a:lnTo>
                  <a:lnTo>
                    <a:pt x="3538" y="535820"/>
                  </a:lnTo>
                  <a:lnTo>
                    <a:pt x="0" y="569395"/>
                  </a:lnTo>
                  <a:lnTo>
                    <a:pt x="1069" y="599451"/>
                  </a:lnTo>
                  <a:lnTo>
                    <a:pt x="4296" y="630582"/>
                  </a:lnTo>
                  <a:lnTo>
                    <a:pt x="7369" y="660708"/>
                  </a:lnTo>
                  <a:lnTo>
                    <a:pt x="15518" y="696013"/>
                  </a:lnTo>
                  <a:lnTo>
                    <a:pt x="24771" y="727858"/>
                  </a:lnTo>
                  <a:lnTo>
                    <a:pt x="34243" y="757079"/>
                  </a:lnTo>
                  <a:lnTo>
                    <a:pt x="43757" y="781989"/>
                  </a:lnTo>
                  <a:lnTo>
                    <a:pt x="69507" y="813704"/>
                  </a:lnTo>
                  <a:lnTo>
                    <a:pt x="74515" y="818052"/>
                  </a:lnTo>
                  <a:lnTo>
                    <a:pt x="79386" y="819985"/>
                  </a:lnTo>
                  <a:lnTo>
                    <a:pt x="112539" y="821520"/>
                  </a:lnTo>
                  <a:lnTo>
                    <a:pt x="137409" y="822323"/>
                  </a:lnTo>
                  <a:lnTo>
                    <a:pt x="160539" y="827682"/>
                  </a:lnTo>
                  <a:lnTo>
                    <a:pt x="192033" y="828544"/>
                  </a:lnTo>
                  <a:lnTo>
                    <a:pt x="222286" y="828658"/>
                  </a:lnTo>
                  <a:lnTo>
                    <a:pt x="255991" y="828673"/>
                  </a:lnTo>
                  <a:lnTo>
                    <a:pt x="291445" y="828675"/>
                  </a:lnTo>
                  <a:lnTo>
                    <a:pt x="312848" y="830792"/>
                  </a:lnTo>
                  <a:lnTo>
                    <a:pt x="347763" y="835157"/>
                  </a:lnTo>
                  <a:lnTo>
                    <a:pt x="381971" y="835780"/>
                  </a:lnTo>
                  <a:lnTo>
                    <a:pt x="412838" y="835820"/>
                  </a:lnTo>
                  <a:lnTo>
                    <a:pt x="412849" y="814241"/>
                  </a:lnTo>
                  <a:lnTo>
                    <a:pt x="414965" y="808237"/>
                  </a:lnTo>
                  <a:lnTo>
                    <a:pt x="416641" y="805524"/>
                  </a:lnTo>
                  <a:lnTo>
                    <a:pt x="418999" y="794122"/>
                  </a:lnTo>
                  <a:lnTo>
                    <a:pt x="420728" y="763501"/>
                  </a:lnTo>
                  <a:lnTo>
                    <a:pt x="426469" y="727854"/>
                  </a:lnTo>
                  <a:lnTo>
                    <a:pt x="427048" y="692838"/>
                  </a:lnTo>
                  <a:lnTo>
                    <a:pt x="432028" y="659438"/>
                  </a:lnTo>
                  <a:lnTo>
                    <a:pt x="433835" y="624854"/>
                  </a:lnTo>
                  <a:lnTo>
                    <a:pt x="434148" y="593923"/>
                  </a:lnTo>
                  <a:lnTo>
                    <a:pt x="434241" y="562534"/>
                  </a:lnTo>
                  <a:lnTo>
                    <a:pt x="434268" y="528097"/>
                  </a:lnTo>
                  <a:lnTo>
                    <a:pt x="433481" y="503791"/>
                  </a:lnTo>
                  <a:lnTo>
                    <a:pt x="430485" y="477114"/>
                  </a:lnTo>
                  <a:lnTo>
                    <a:pt x="428625" y="447265"/>
                  </a:lnTo>
                  <a:lnTo>
                    <a:pt x="427577" y="414039"/>
                  </a:lnTo>
                  <a:lnTo>
                    <a:pt x="423431" y="383852"/>
                  </a:lnTo>
                  <a:lnTo>
                    <a:pt x="419991" y="36433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1" name="SMARTInkShape-Group1159"/>
          <p:cNvGrpSpPr/>
          <p:nvPr/>
        </p:nvGrpSpPr>
        <p:grpSpPr>
          <a:xfrm>
            <a:off x="5573251" y="5616508"/>
            <a:ext cx="577520" cy="527118"/>
            <a:chOff x="5573251" y="5616508"/>
            <a:chExt cx="577520" cy="527118"/>
          </a:xfrm>
        </p:grpSpPr>
        <p:sp>
          <p:nvSpPr>
            <p:cNvPr id="1537" name="SMARTInkShape-2647"/>
            <p:cNvSpPr/>
            <p:nvPr/>
          </p:nvSpPr>
          <p:spPr>
            <a:xfrm>
              <a:off x="5573251" y="5616508"/>
              <a:ext cx="269926" cy="469747"/>
            </a:xfrm>
            <a:custGeom>
              <a:avLst/>
              <a:gdLst/>
              <a:ahLst/>
              <a:cxnLst/>
              <a:rect l="0" t="0" r="0" b="0"/>
              <a:pathLst>
                <a:path w="269926" h="469747">
                  <a:moveTo>
                    <a:pt x="41737" y="27055"/>
                  </a:moveTo>
                  <a:lnTo>
                    <a:pt x="48586" y="27055"/>
                  </a:lnTo>
                  <a:lnTo>
                    <a:pt x="61048" y="15663"/>
                  </a:lnTo>
                  <a:lnTo>
                    <a:pt x="70363" y="11222"/>
                  </a:lnTo>
                  <a:lnTo>
                    <a:pt x="72727" y="9356"/>
                  </a:lnTo>
                  <a:lnTo>
                    <a:pt x="79587" y="7282"/>
                  </a:lnTo>
                  <a:lnTo>
                    <a:pt x="92374" y="3999"/>
                  </a:lnTo>
                  <a:lnTo>
                    <a:pt x="106217" y="115"/>
                  </a:lnTo>
                  <a:lnTo>
                    <a:pt x="115638" y="0"/>
                  </a:lnTo>
                  <a:lnTo>
                    <a:pt x="147508" y="9150"/>
                  </a:lnTo>
                  <a:lnTo>
                    <a:pt x="164965" y="13640"/>
                  </a:lnTo>
                  <a:lnTo>
                    <a:pt x="195777" y="39622"/>
                  </a:lnTo>
                  <a:lnTo>
                    <a:pt x="215539" y="74798"/>
                  </a:lnTo>
                  <a:lnTo>
                    <a:pt x="218911" y="85210"/>
                  </a:lnTo>
                  <a:lnTo>
                    <a:pt x="220275" y="117939"/>
                  </a:lnTo>
                  <a:lnTo>
                    <a:pt x="219512" y="124597"/>
                  </a:lnTo>
                  <a:lnTo>
                    <a:pt x="212259" y="146171"/>
                  </a:lnTo>
                  <a:lnTo>
                    <a:pt x="197179" y="164076"/>
                  </a:lnTo>
                  <a:lnTo>
                    <a:pt x="172346" y="179359"/>
                  </a:lnTo>
                  <a:lnTo>
                    <a:pt x="137948" y="187583"/>
                  </a:lnTo>
                  <a:lnTo>
                    <a:pt x="104499" y="191140"/>
                  </a:lnTo>
                  <a:lnTo>
                    <a:pt x="79985" y="191352"/>
                  </a:lnTo>
                  <a:lnTo>
                    <a:pt x="76463" y="189241"/>
                  </a:lnTo>
                  <a:lnTo>
                    <a:pt x="70671" y="184511"/>
                  </a:lnTo>
                  <a:lnTo>
                    <a:pt x="74210" y="184304"/>
                  </a:lnTo>
                  <a:lnTo>
                    <a:pt x="78130" y="182139"/>
                  </a:lnTo>
                  <a:lnTo>
                    <a:pt x="80286" y="180451"/>
                  </a:lnTo>
                  <a:lnTo>
                    <a:pt x="86916" y="178574"/>
                  </a:lnTo>
                  <a:lnTo>
                    <a:pt x="99573" y="175400"/>
                  </a:lnTo>
                  <a:lnTo>
                    <a:pt x="113377" y="171551"/>
                  </a:lnTo>
                  <a:lnTo>
                    <a:pt x="132264" y="170250"/>
                  </a:lnTo>
                  <a:lnTo>
                    <a:pt x="164595" y="179901"/>
                  </a:lnTo>
                  <a:lnTo>
                    <a:pt x="200291" y="196150"/>
                  </a:lnTo>
                  <a:lnTo>
                    <a:pt x="232523" y="218967"/>
                  </a:lnTo>
                  <a:lnTo>
                    <a:pt x="242816" y="228469"/>
                  </a:lnTo>
                  <a:lnTo>
                    <a:pt x="246199" y="235899"/>
                  </a:lnTo>
                  <a:lnTo>
                    <a:pt x="254252" y="258257"/>
                  </a:lnTo>
                  <a:lnTo>
                    <a:pt x="267213" y="292334"/>
                  </a:lnTo>
                  <a:lnTo>
                    <a:pt x="269925" y="323426"/>
                  </a:lnTo>
                  <a:lnTo>
                    <a:pt x="269461" y="348416"/>
                  </a:lnTo>
                  <a:lnTo>
                    <a:pt x="255858" y="384096"/>
                  </a:lnTo>
                  <a:lnTo>
                    <a:pt x="243323" y="407242"/>
                  </a:lnTo>
                  <a:lnTo>
                    <a:pt x="208488" y="438265"/>
                  </a:lnTo>
                  <a:lnTo>
                    <a:pt x="175216" y="455636"/>
                  </a:lnTo>
                  <a:lnTo>
                    <a:pt x="142178" y="464308"/>
                  </a:lnTo>
                  <a:lnTo>
                    <a:pt x="131621" y="467452"/>
                  </a:lnTo>
                  <a:lnTo>
                    <a:pt x="96390" y="469746"/>
                  </a:lnTo>
                  <a:lnTo>
                    <a:pt x="61508" y="469154"/>
                  </a:lnTo>
                  <a:lnTo>
                    <a:pt x="28865" y="463117"/>
                  </a:lnTo>
                  <a:lnTo>
                    <a:pt x="21993" y="460837"/>
                  </a:lnTo>
                  <a:lnTo>
                    <a:pt x="11114" y="452906"/>
                  </a:lnTo>
                  <a:lnTo>
                    <a:pt x="8284" y="448361"/>
                  </a:lnTo>
                  <a:lnTo>
                    <a:pt x="7528" y="446037"/>
                  </a:lnTo>
                  <a:lnTo>
                    <a:pt x="6231" y="444489"/>
                  </a:lnTo>
                  <a:lnTo>
                    <a:pt x="0" y="441800"/>
                  </a:lnTo>
                  <a:lnTo>
                    <a:pt x="6019" y="42710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8" name="SMARTInkShape-2648"/>
            <p:cNvSpPr/>
            <p:nvPr/>
          </p:nvSpPr>
          <p:spPr>
            <a:xfrm>
              <a:off x="5943600" y="5729288"/>
              <a:ext cx="35721" cy="364236"/>
            </a:xfrm>
            <a:custGeom>
              <a:avLst/>
              <a:gdLst/>
              <a:ahLst/>
              <a:cxnLst/>
              <a:rect l="0" t="0" r="0" b="0"/>
              <a:pathLst>
                <a:path w="35721" h="364236">
                  <a:moveTo>
                    <a:pt x="35720" y="0"/>
                  </a:moveTo>
                  <a:lnTo>
                    <a:pt x="35720" y="33359"/>
                  </a:lnTo>
                  <a:lnTo>
                    <a:pt x="35720" y="66160"/>
                  </a:lnTo>
                  <a:lnTo>
                    <a:pt x="35720" y="101637"/>
                  </a:lnTo>
                  <a:lnTo>
                    <a:pt x="34925" y="110259"/>
                  </a:lnTo>
                  <a:lnTo>
                    <a:pt x="29016" y="140799"/>
                  </a:lnTo>
                  <a:lnTo>
                    <a:pt x="26589" y="153637"/>
                  </a:lnTo>
                  <a:lnTo>
                    <a:pt x="22110" y="180510"/>
                  </a:lnTo>
                  <a:lnTo>
                    <a:pt x="20697" y="215212"/>
                  </a:lnTo>
                  <a:lnTo>
                    <a:pt x="15288" y="246357"/>
                  </a:lnTo>
                  <a:lnTo>
                    <a:pt x="14419" y="276946"/>
                  </a:lnTo>
                  <a:lnTo>
                    <a:pt x="13552" y="287393"/>
                  </a:lnTo>
                  <a:lnTo>
                    <a:pt x="7440" y="322409"/>
                  </a:lnTo>
                  <a:lnTo>
                    <a:pt x="7170" y="344161"/>
                  </a:lnTo>
                  <a:lnTo>
                    <a:pt x="6368" y="346122"/>
                  </a:lnTo>
                  <a:lnTo>
                    <a:pt x="5038" y="347429"/>
                  </a:lnTo>
                  <a:lnTo>
                    <a:pt x="3359" y="348300"/>
                  </a:lnTo>
                  <a:lnTo>
                    <a:pt x="2239" y="349675"/>
                  </a:lnTo>
                  <a:lnTo>
                    <a:pt x="295" y="356041"/>
                  </a:lnTo>
                  <a:lnTo>
                    <a:pt x="2" y="364235"/>
                  </a:lnTo>
                  <a:lnTo>
                    <a:pt x="0" y="329401"/>
                  </a:lnTo>
                  <a:lnTo>
                    <a:pt x="0" y="32146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9" name="SMARTInkShape-2649"/>
            <p:cNvSpPr/>
            <p:nvPr/>
          </p:nvSpPr>
          <p:spPr>
            <a:xfrm>
              <a:off x="5972175" y="5865020"/>
              <a:ext cx="135731" cy="14262"/>
            </a:xfrm>
            <a:custGeom>
              <a:avLst/>
              <a:gdLst/>
              <a:ahLst/>
              <a:cxnLst/>
              <a:rect l="0" t="0" r="0" b="0"/>
              <a:pathLst>
                <a:path w="135731" h="14262">
                  <a:moveTo>
                    <a:pt x="0" y="7143"/>
                  </a:moveTo>
                  <a:lnTo>
                    <a:pt x="33357" y="7143"/>
                  </a:lnTo>
                  <a:lnTo>
                    <a:pt x="68395" y="7143"/>
                  </a:lnTo>
                  <a:lnTo>
                    <a:pt x="80875" y="7143"/>
                  </a:lnTo>
                  <a:lnTo>
                    <a:pt x="85686" y="9259"/>
                  </a:lnTo>
                  <a:lnTo>
                    <a:pt x="90470" y="12052"/>
                  </a:lnTo>
                  <a:lnTo>
                    <a:pt x="100009" y="13845"/>
                  </a:lnTo>
                  <a:lnTo>
                    <a:pt x="116680" y="14261"/>
                  </a:lnTo>
                  <a:lnTo>
                    <a:pt x="121445" y="12158"/>
                  </a:lnTo>
                  <a:lnTo>
                    <a:pt x="13573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0" name="SMARTInkShape-2650"/>
            <p:cNvSpPr/>
            <p:nvPr/>
          </p:nvSpPr>
          <p:spPr>
            <a:xfrm>
              <a:off x="6086475" y="5722145"/>
              <a:ext cx="64296" cy="421481"/>
            </a:xfrm>
            <a:custGeom>
              <a:avLst/>
              <a:gdLst/>
              <a:ahLst/>
              <a:cxnLst/>
              <a:rect l="0" t="0" r="0" b="0"/>
              <a:pathLst>
                <a:path w="64296" h="421481">
                  <a:moveTo>
                    <a:pt x="64295" y="0"/>
                  </a:moveTo>
                  <a:lnTo>
                    <a:pt x="57444" y="0"/>
                  </a:lnTo>
                  <a:lnTo>
                    <a:pt x="57152" y="32714"/>
                  </a:lnTo>
                  <a:lnTo>
                    <a:pt x="57150" y="64838"/>
                  </a:lnTo>
                  <a:lnTo>
                    <a:pt x="57150" y="100083"/>
                  </a:lnTo>
                  <a:lnTo>
                    <a:pt x="53358" y="132393"/>
                  </a:lnTo>
                  <a:lnTo>
                    <a:pt x="49874" y="164439"/>
                  </a:lnTo>
                  <a:lnTo>
                    <a:pt x="42366" y="198404"/>
                  </a:lnTo>
                  <a:lnTo>
                    <a:pt x="33239" y="232071"/>
                  </a:lnTo>
                  <a:lnTo>
                    <a:pt x="28703" y="263593"/>
                  </a:lnTo>
                  <a:lnTo>
                    <a:pt x="20986" y="292749"/>
                  </a:lnTo>
                  <a:lnTo>
                    <a:pt x="11819" y="321440"/>
                  </a:lnTo>
                  <a:lnTo>
                    <a:pt x="2105" y="355066"/>
                  </a:lnTo>
                  <a:lnTo>
                    <a:pt x="185" y="389113"/>
                  </a:lnTo>
                  <a:lnTo>
                    <a:pt x="0" y="421116"/>
                  </a:lnTo>
                  <a:lnTo>
                    <a:pt x="7145" y="42148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1" name="SMARTInkShape-Group1160"/>
          <p:cNvGrpSpPr/>
          <p:nvPr/>
        </p:nvGrpSpPr>
        <p:grpSpPr>
          <a:xfrm>
            <a:off x="5650715" y="4607719"/>
            <a:ext cx="1364449" cy="1071562"/>
            <a:chOff x="5650715" y="4607719"/>
            <a:chExt cx="1364449" cy="1071562"/>
          </a:xfrm>
        </p:grpSpPr>
        <p:sp>
          <p:nvSpPr>
            <p:cNvPr id="1542" name="SMARTInkShape-2651"/>
            <p:cNvSpPr/>
            <p:nvPr/>
          </p:nvSpPr>
          <p:spPr>
            <a:xfrm>
              <a:off x="5786438" y="4786410"/>
              <a:ext cx="200026" cy="328420"/>
            </a:xfrm>
            <a:custGeom>
              <a:avLst/>
              <a:gdLst/>
              <a:ahLst/>
              <a:cxnLst/>
              <a:rect l="0" t="0" r="0" b="0"/>
              <a:pathLst>
                <a:path w="200026" h="328420">
                  <a:moveTo>
                    <a:pt x="0" y="35621"/>
                  </a:moveTo>
                  <a:lnTo>
                    <a:pt x="0" y="31829"/>
                  </a:lnTo>
                  <a:lnTo>
                    <a:pt x="793" y="30712"/>
                  </a:lnTo>
                  <a:lnTo>
                    <a:pt x="2116" y="29967"/>
                  </a:lnTo>
                  <a:lnTo>
                    <a:pt x="6150" y="28772"/>
                  </a:lnTo>
                  <a:lnTo>
                    <a:pt x="27052" y="10144"/>
                  </a:lnTo>
                  <a:lnTo>
                    <a:pt x="41385" y="5541"/>
                  </a:lnTo>
                  <a:lnTo>
                    <a:pt x="44259" y="3662"/>
                  </a:lnTo>
                  <a:lnTo>
                    <a:pt x="55888" y="1016"/>
                  </a:lnTo>
                  <a:lnTo>
                    <a:pt x="87234" y="0"/>
                  </a:lnTo>
                  <a:lnTo>
                    <a:pt x="108894" y="716"/>
                  </a:lnTo>
                  <a:lnTo>
                    <a:pt x="133265" y="9848"/>
                  </a:lnTo>
                  <a:lnTo>
                    <a:pt x="140720" y="16494"/>
                  </a:lnTo>
                  <a:lnTo>
                    <a:pt x="147473" y="23945"/>
                  </a:lnTo>
                  <a:lnTo>
                    <a:pt x="159407" y="33397"/>
                  </a:lnTo>
                  <a:lnTo>
                    <a:pt x="173499" y="55005"/>
                  </a:lnTo>
                  <a:lnTo>
                    <a:pt x="177084" y="69058"/>
                  </a:lnTo>
                  <a:lnTo>
                    <a:pt x="178146" y="83275"/>
                  </a:lnTo>
                  <a:lnTo>
                    <a:pt x="176278" y="90668"/>
                  </a:lnTo>
                  <a:lnTo>
                    <a:pt x="173595" y="97393"/>
                  </a:lnTo>
                  <a:lnTo>
                    <a:pt x="172403" y="105674"/>
                  </a:lnTo>
                  <a:lnTo>
                    <a:pt x="170498" y="109311"/>
                  </a:lnTo>
                  <a:lnTo>
                    <a:pt x="147135" y="130798"/>
                  </a:lnTo>
                  <a:lnTo>
                    <a:pt x="114108" y="152234"/>
                  </a:lnTo>
                  <a:lnTo>
                    <a:pt x="82742" y="173666"/>
                  </a:lnTo>
                  <a:lnTo>
                    <a:pt x="64997" y="183327"/>
                  </a:lnTo>
                  <a:lnTo>
                    <a:pt x="31760" y="212414"/>
                  </a:lnTo>
                  <a:lnTo>
                    <a:pt x="16451" y="235192"/>
                  </a:lnTo>
                  <a:lnTo>
                    <a:pt x="14572" y="247493"/>
                  </a:lnTo>
                  <a:lnTo>
                    <a:pt x="14414" y="252288"/>
                  </a:lnTo>
                  <a:lnTo>
                    <a:pt x="18117" y="263243"/>
                  </a:lnTo>
                  <a:lnTo>
                    <a:pt x="28765" y="278066"/>
                  </a:lnTo>
                  <a:lnTo>
                    <a:pt x="56183" y="308464"/>
                  </a:lnTo>
                  <a:lnTo>
                    <a:pt x="76797" y="318800"/>
                  </a:lnTo>
                  <a:lnTo>
                    <a:pt x="88195" y="321403"/>
                  </a:lnTo>
                  <a:lnTo>
                    <a:pt x="97745" y="326055"/>
                  </a:lnTo>
                  <a:lnTo>
                    <a:pt x="127296" y="328419"/>
                  </a:lnTo>
                  <a:lnTo>
                    <a:pt x="134099" y="326355"/>
                  </a:lnTo>
                  <a:lnTo>
                    <a:pt x="140562" y="323586"/>
                  </a:lnTo>
                  <a:lnTo>
                    <a:pt x="152331" y="321234"/>
                  </a:lnTo>
                  <a:lnTo>
                    <a:pt x="161993" y="315069"/>
                  </a:lnTo>
                  <a:lnTo>
                    <a:pt x="190154" y="288321"/>
                  </a:lnTo>
                  <a:lnTo>
                    <a:pt x="200025" y="27136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3" name="SMARTInkShape-2652"/>
            <p:cNvSpPr/>
            <p:nvPr/>
          </p:nvSpPr>
          <p:spPr>
            <a:xfrm>
              <a:off x="6036521" y="4722477"/>
              <a:ext cx="121391" cy="399137"/>
            </a:xfrm>
            <a:custGeom>
              <a:avLst/>
              <a:gdLst/>
              <a:ahLst/>
              <a:cxnLst/>
              <a:rect l="0" t="0" r="0" b="0"/>
              <a:pathLst>
                <a:path w="121391" h="399137">
                  <a:moveTo>
                    <a:pt x="42809" y="142417"/>
                  </a:moveTo>
                  <a:lnTo>
                    <a:pt x="48465" y="128992"/>
                  </a:lnTo>
                  <a:lnTo>
                    <a:pt x="49946" y="93914"/>
                  </a:lnTo>
                  <a:lnTo>
                    <a:pt x="49954" y="85600"/>
                  </a:lnTo>
                  <a:lnTo>
                    <a:pt x="49954" y="89158"/>
                  </a:lnTo>
                  <a:lnTo>
                    <a:pt x="47837" y="93082"/>
                  </a:lnTo>
                  <a:lnTo>
                    <a:pt x="40011" y="105860"/>
                  </a:lnTo>
                  <a:lnTo>
                    <a:pt x="32256" y="136820"/>
                  </a:lnTo>
                  <a:lnTo>
                    <a:pt x="17706" y="171196"/>
                  </a:lnTo>
                  <a:lnTo>
                    <a:pt x="8989" y="206737"/>
                  </a:lnTo>
                  <a:lnTo>
                    <a:pt x="1969" y="237407"/>
                  </a:lnTo>
                  <a:lnTo>
                    <a:pt x="347" y="270012"/>
                  </a:lnTo>
                  <a:lnTo>
                    <a:pt x="0" y="304476"/>
                  </a:lnTo>
                  <a:lnTo>
                    <a:pt x="748" y="335149"/>
                  </a:lnTo>
                  <a:lnTo>
                    <a:pt x="9892" y="361158"/>
                  </a:lnTo>
                  <a:lnTo>
                    <a:pt x="29947" y="386245"/>
                  </a:lnTo>
                  <a:lnTo>
                    <a:pt x="41557" y="394403"/>
                  </a:lnTo>
                  <a:lnTo>
                    <a:pt x="55051" y="398054"/>
                  </a:lnTo>
                  <a:lnTo>
                    <a:pt x="65310" y="399136"/>
                  </a:lnTo>
                  <a:lnTo>
                    <a:pt x="77170" y="395664"/>
                  </a:lnTo>
                  <a:lnTo>
                    <a:pt x="89697" y="387380"/>
                  </a:lnTo>
                  <a:lnTo>
                    <a:pt x="94869" y="382787"/>
                  </a:lnTo>
                  <a:lnTo>
                    <a:pt x="109456" y="352530"/>
                  </a:lnTo>
                  <a:lnTo>
                    <a:pt x="118211" y="327325"/>
                  </a:lnTo>
                  <a:lnTo>
                    <a:pt x="120973" y="292325"/>
                  </a:lnTo>
                  <a:lnTo>
                    <a:pt x="121309" y="258929"/>
                  </a:lnTo>
                  <a:lnTo>
                    <a:pt x="121374" y="224345"/>
                  </a:lnTo>
                  <a:lnTo>
                    <a:pt x="121387" y="195531"/>
                  </a:lnTo>
                  <a:lnTo>
                    <a:pt x="121390" y="167680"/>
                  </a:lnTo>
                  <a:lnTo>
                    <a:pt x="119274" y="138525"/>
                  </a:lnTo>
                  <a:lnTo>
                    <a:pt x="115241" y="103548"/>
                  </a:lnTo>
                  <a:lnTo>
                    <a:pt x="108740" y="71768"/>
                  </a:lnTo>
                  <a:lnTo>
                    <a:pt x="97481" y="39157"/>
                  </a:lnTo>
                  <a:lnTo>
                    <a:pt x="85660" y="16145"/>
                  </a:lnTo>
                  <a:lnTo>
                    <a:pt x="76145" y="4762"/>
                  </a:lnTo>
                  <a:lnTo>
                    <a:pt x="71384" y="1862"/>
                  </a:lnTo>
                  <a:lnTo>
                    <a:pt x="61859" y="0"/>
                  </a:lnTo>
                  <a:lnTo>
                    <a:pt x="57099" y="1862"/>
                  </a:lnTo>
                  <a:lnTo>
                    <a:pt x="54717" y="3470"/>
                  </a:lnTo>
                  <a:lnTo>
                    <a:pt x="47574" y="13317"/>
                  </a:lnTo>
                  <a:lnTo>
                    <a:pt x="39436" y="43980"/>
                  </a:lnTo>
                  <a:lnTo>
                    <a:pt x="36163" y="78330"/>
                  </a:lnTo>
                  <a:lnTo>
                    <a:pt x="36681" y="91709"/>
                  </a:lnTo>
                  <a:lnTo>
                    <a:pt x="42809" y="12098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4" name="SMARTInkShape-2653"/>
            <p:cNvSpPr/>
            <p:nvPr/>
          </p:nvSpPr>
          <p:spPr>
            <a:xfrm>
              <a:off x="6272214" y="4607719"/>
              <a:ext cx="35679" cy="612483"/>
            </a:xfrm>
            <a:custGeom>
              <a:avLst/>
              <a:gdLst/>
              <a:ahLst/>
              <a:cxnLst/>
              <a:rect l="0" t="0" r="0" b="0"/>
              <a:pathLst>
                <a:path w="35679" h="612483">
                  <a:moveTo>
                    <a:pt x="28574" y="0"/>
                  </a:moveTo>
                  <a:lnTo>
                    <a:pt x="28574" y="6151"/>
                  </a:lnTo>
                  <a:lnTo>
                    <a:pt x="34228" y="22555"/>
                  </a:lnTo>
                  <a:lnTo>
                    <a:pt x="35521" y="51888"/>
                  </a:lnTo>
                  <a:lnTo>
                    <a:pt x="35678" y="86567"/>
                  </a:lnTo>
                  <a:lnTo>
                    <a:pt x="33589" y="116666"/>
                  </a:lnTo>
                  <a:lnTo>
                    <a:pt x="27943" y="150720"/>
                  </a:lnTo>
                  <a:lnTo>
                    <a:pt x="21243" y="185945"/>
                  </a:lnTo>
                  <a:lnTo>
                    <a:pt x="17378" y="210436"/>
                  </a:lnTo>
                  <a:lnTo>
                    <a:pt x="15660" y="237196"/>
                  </a:lnTo>
                  <a:lnTo>
                    <a:pt x="12780" y="262847"/>
                  </a:lnTo>
                  <a:lnTo>
                    <a:pt x="8855" y="288271"/>
                  </a:lnTo>
                  <a:lnTo>
                    <a:pt x="4463" y="315446"/>
                  </a:lnTo>
                  <a:lnTo>
                    <a:pt x="1983" y="343398"/>
                  </a:lnTo>
                  <a:lnTo>
                    <a:pt x="881" y="370902"/>
                  </a:lnTo>
                  <a:lnTo>
                    <a:pt x="390" y="396356"/>
                  </a:lnTo>
                  <a:lnTo>
                    <a:pt x="172" y="420898"/>
                  </a:lnTo>
                  <a:lnTo>
                    <a:pt x="76" y="445034"/>
                  </a:lnTo>
                  <a:lnTo>
                    <a:pt x="33" y="468991"/>
                  </a:lnTo>
                  <a:lnTo>
                    <a:pt x="14" y="492867"/>
                  </a:lnTo>
                  <a:lnTo>
                    <a:pt x="3" y="526506"/>
                  </a:lnTo>
                  <a:lnTo>
                    <a:pt x="0" y="554464"/>
                  </a:lnTo>
                  <a:lnTo>
                    <a:pt x="2116" y="575713"/>
                  </a:lnTo>
                  <a:lnTo>
                    <a:pt x="6701" y="604845"/>
                  </a:lnTo>
                  <a:lnTo>
                    <a:pt x="7055" y="612482"/>
                  </a:lnTo>
                  <a:lnTo>
                    <a:pt x="7878" y="612315"/>
                  </a:lnTo>
                  <a:lnTo>
                    <a:pt x="10909" y="610013"/>
                  </a:lnTo>
                  <a:lnTo>
                    <a:pt x="12785" y="606343"/>
                  </a:lnTo>
                  <a:lnTo>
                    <a:pt x="14088" y="587907"/>
                  </a:lnTo>
                  <a:lnTo>
                    <a:pt x="14247" y="555749"/>
                  </a:lnTo>
                  <a:lnTo>
                    <a:pt x="12157" y="526087"/>
                  </a:lnTo>
                  <a:lnTo>
                    <a:pt x="9371" y="502898"/>
                  </a:lnTo>
                  <a:lnTo>
                    <a:pt x="8133" y="476716"/>
                  </a:lnTo>
                  <a:lnTo>
                    <a:pt x="7583" y="451322"/>
                  </a:lnTo>
                  <a:lnTo>
                    <a:pt x="7229" y="421643"/>
                  </a:lnTo>
                  <a:lnTo>
                    <a:pt x="7160" y="386323"/>
                  </a:lnTo>
                  <a:lnTo>
                    <a:pt x="7141" y="37147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5" name="SMARTInkShape-2654"/>
            <p:cNvSpPr/>
            <p:nvPr/>
          </p:nvSpPr>
          <p:spPr>
            <a:xfrm>
              <a:off x="6279355" y="4636348"/>
              <a:ext cx="221459" cy="564303"/>
            </a:xfrm>
            <a:custGeom>
              <a:avLst/>
              <a:gdLst/>
              <a:ahLst/>
              <a:cxnLst/>
              <a:rect l="0" t="0" r="0" b="0"/>
              <a:pathLst>
                <a:path w="221459" h="564303">
                  <a:moveTo>
                    <a:pt x="0" y="21377"/>
                  </a:moveTo>
                  <a:lnTo>
                    <a:pt x="0" y="0"/>
                  </a:lnTo>
                  <a:lnTo>
                    <a:pt x="0" y="3754"/>
                  </a:lnTo>
                  <a:lnTo>
                    <a:pt x="6152" y="26683"/>
                  </a:lnTo>
                  <a:lnTo>
                    <a:pt x="7743" y="56704"/>
                  </a:lnTo>
                  <a:lnTo>
                    <a:pt x="11997" y="84672"/>
                  </a:lnTo>
                  <a:lnTo>
                    <a:pt x="14403" y="117742"/>
                  </a:lnTo>
                  <a:lnTo>
                    <a:pt x="19792" y="152676"/>
                  </a:lnTo>
                  <a:lnTo>
                    <a:pt x="26414" y="187369"/>
                  </a:lnTo>
                  <a:lnTo>
                    <a:pt x="33404" y="218109"/>
                  </a:lnTo>
                  <a:lnTo>
                    <a:pt x="40502" y="247325"/>
                  </a:lnTo>
                  <a:lnTo>
                    <a:pt x="50011" y="281409"/>
                  </a:lnTo>
                  <a:lnTo>
                    <a:pt x="62708" y="313058"/>
                  </a:lnTo>
                  <a:lnTo>
                    <a:pt x="74977" y="327378"/>
                  </a:lnTo>
                  <a:lnTo>
                    <a:pt x="76179" y="330153"/>
                  </a:lnTo>
                  <a:lnTo>
                    <a:pt x="77774" y="332001"/>
                  </a:lnTo>
                  <a:lnTo>
                    <a:pt x="81663" y="334058"/>
                  </a:lnTo>
                  <a:lnTo>
                    <a:pt x="88153" y="332854"/>
                  </a:lnTo>
                  <a:lnTo>
                    <a:pt x="92106" y="331422"/>
                  </a:lnTo>
                  <a:lnTo>
                    <a:pt x="98616" y="325598"/>
                  </a:lnTo>
                  <a:lnTo>
                    <a:pt x="116295" y="295490"/>
                  </a:lnTo>
                  <a:lnTo>
                    <a:pt x="127062" y="267960"/>
                  </a:lnTo>
                  <a:lnTo>
                    <a:pt x="137397" y="234668"/>
                  </a:lnTo>
                  <a:lnTo>
                    <a:pt x="148396" y="199668"/>
                  </a:lnTo>
                  <a:lnTo>
                    <a:pt x="158799" y="166279"/>
                  </a:lnTo>
                  <a:lnTo>
                    <a:pt x="169820" y="134161"/>
                  </a:lnTo>
                  <a:lnTo>
                    <a:pt x="180228" y="101626"/>
                  </a:lnTo>
                  <a:lnTo>
                    <a:pt x="194175" y="65980"/>
                  </a:lnTo>
                  <a:lnTo>
                    <a:pt x="207027" y="30867"/>
                  </a:lnTo>
                  <a:lnTo>
                    <a:pt x="221333" y="412"/>
                  </a:lnTo>
                  <a:lnTo>
                    <a:pt x="220656" y="18655"/>
                  </a:lnTo>
                  <a:lnTo>
                    <a:pt x="215306" y="54327"/>
                  </a:lnTo>
                  <a:lnTo>
                    <a:pt x="213716" y="86711"/>
                  </a:lnTo>
                  <a:lnTo>
                    <a:pt x="209462" y="117553"/>
                  </a:lnTo>
                  <a:lnTo>
                    <a:pt x="207849" y="148739"/>
                  </a:lnTo>
                  <a:lnTo>
                    <a:pt x="207472" y="174027"/>
                  </a:lnTo>
                  <a:lnTo>
                    <a:pt x="207304" y="199023"/>
                  </a:lnTo>
                  <a:lnTo>
                    <a:pt x="207230" y="223362"/>
                  </a:lnTo>
                  <a:lnTo>
                    <a:pt x="207197" y="247409"/>
                  </a:lnTo>
                  <a:lnTo>
                    <a:pt x="207182" y="273442"/>
                  </a:lnTo>
                  <a:lnTo>
                    <a:pt x="207175" y="300093"/>
                  </a:lnTo>
                  <a:lnTo>
                    <a:pt x="207172" y="325169"/>
                  </a:lnTo>
                  <a:lnTo>
                    <a:pt x="209288" y="349541"/>
                  </a:lnTo>
                  <a:lnTo>
                    <a:pt x="212080" y="373603"/>
                  </a:lnTo>
                  <a:lnTo>
                    <a:pt x="213652" y="408668"/>
                  </a:lnTo>
                  <a:lnTo>
                    <a:pt x="214118" y="439519"/>
                  </a:lnTo>
                  <a:lnTo>
                    <a:pt x="214256" y="467974"/>
                  </a:lnTo>
                  <a:lnTo>
                    <a:pt x="216419" y="499325"/>
                  </a:lnTo>
                  <a:lnTo>
                    <a:pt x="221015" y="535040"/>
                  </a:lnTo>
                  <a:lnTo>
                    <a:pt x="221458" y="56430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6" name="SMARTInkShape-2655"/>
            <p:cNvSpPr/>
            <p:nvPr/>
          </p:nvSpPr>
          <p:spPr>
            <a:xfrm>
              <a:off x="6552308" y="4700588"/>
              <a:ext cx="5656" cy="605670"/>
            </a:xfrm>
            <a:custGeom>
              <a:avLst/>
              <a:gdLst/>
              <a:ahLst/>
              <a:cxnLst/>
              <a:rect l="0" t="0" r="0" b="0"/>
              <a:pathLst>
                <a:path w="5656" h="605670">
                  <a:moveTo>
                    <a:pt x="5655" y="0"/>
                  </a:moveTo>
                  <a:lnTo>
                    <a:pt x="5655" y="31455"/>
                  </a:lnTo>
                  <a:lnTo>
                    <a:pt x="5655" y="65278"/>
                  </a:lnTo>
                  <a:lnTo>
                    <a:pt x="5655" y="95179"/>
                  </a:lnTo>
                  <a:lnTo>
                    <a:pt x="5655" y="122128"/>
                  </a:lnTo>
                  <a:lnTo>
                    <a:pt x="5655" y="152338"/>
                  </a:lnTo>
                  <a:lnTo>
                    <a:pt x="5655" y="186424"/>
                  </a:lnTo>
                  <a:lnTo>
                    <a:pt x="5655" y="219543"/>
                  </a:lnTo>
                  <a:lnTo>
                    <a:pt x="5655" y="251581"/>
                  </a:lnTo>
                  <a:lnTo>
                    <a:pt x="5655" y="286209"/>
                  </a:lnTo>
                  <a:lnTo>
                    <a:pt x="5655" y="321604"/>
                  </a:lnTo>
                  <a:lnTo>
                    <a:pt x="5655" y="357227"/>
                  </a:lnTo>
                  <a:lnTo>
                    <a:pt x="5655" y="390800"/>
                  </a:lnTo>
                  <a:lnTo>
                    <a:pt x="3538" y="422974"/>
                  </a:lnTo>
                  <a:lnTo>
                    <a:pt x="0" y="455525"/>
                  </a:lnTo>
                  <a:lnTo>
                    <a:pt x="1069" y="485278"/>
                  </a:lnTo>
                  <a:lnTo>
                    <a:pt x="4296" y="514202"/>
                  </a:lnTo>
                  <a:lnTo>
                    <a:pt x="5386" y="548628"/>
                  </a:lnTo>
                  <a:lnTo>
                    <a:pt x="5630" y="582861"/>
                  </a:lnTo>
                  <a:lnTo>
                    <a:pt x="5654" y="605669"/>
                  </a:lnTo>
                  <a:lnTo>
                    <a:pt x="5655" y="56435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7" name="SMARTInkShape-2656"/>
            <p:cNvSpPr/>
            <p:nvPr/>
          </p:nvSpPr>
          <p:spPr>
            <a:xfrm>
              <a:off x="6543675" y="4929188"/>
              <a:ext cx="142876" cy="42855"/>
            </a:xfrm>
            <a:custGeom>
              <a:avLst/>
              <a:gdLst/>
              <a:ahLst/>
              <a:cxnLst/>
              <a:rect l="0" t="0" r="0" b="0"/>
              <a:pathLst>
                <a:path w="142876" h="42855">
                  <a:moveTo>
                    <a:pt x="0" y="28575"/>
                  </a:moveTo>
                  <a:lnTo>
                    <a:pt x="17061" y="28575"/>
                  </a:lnTo>
                  <a:lnTo>
                    <a:pt x="21606" y="30691"/>
                  </a:lnTo>
                  <a:lnTo>
                    <a:pt x="23929" y="32367"/>
                  </a:lnTo>
                  <a:lnTo>
                    <a:pt x="34782" y="34725"/>
                  </a:lnTo>
                  <a:lnTo>
                    <a:pt x="61850" y="36454"/>
                  </a:lnTo>
                  <a:lnTo>
                    <a:pt x="82607" y="42195"/>
                  </a:lnTo>
                  <a:lnTo>
                    <a:pt x="113321" y="42854"/>
                  </a:lnTo>
                  <a:lnTo>
                    <a:pt x="119950" y="40742"/>
                  </a:lnTo>
                  <a:lnTo>
                    <a:pt x="130673" y="32918"/>
                  </a:lnTo>
                  <a:lnTo>
                    <a:pt x="133483" y="28388"/>
                  </a:lnTo>
                  <a:lnTo>
                    <a:pt x="135526" y="23729"/>
                  </a:lnTo>
                  <a:lnTo>
                    <a:pt x="141751" y="15687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8" name="SMARTInkShape-2657"/>
            <p:cNvSpPr/>
            <p:nvPr/>
          </p:nvSpPr>
          <p:spPr>
            <a:xfrm>
              <a:off x="6686872" y="4636294"/>
              <a:ext cx="35398" cy="714377"/>
            </a:xfrm>
            <a:custGeom>
              <a:avLst/>
              <a:gdLst/>
              <a:ahLst/>
              <a:cxnLst/>
              <a:rect l="0" t="0" r="0" b="0"/>
              <a:pathLst>
                <a:path w="35398" h="714377">
                  <a:moveTo>
                    <a:pt x="21109" y="0"/>
                  </a:moveTo>
                  <a:lnTo>
                    <a:pt x="21109" y="32860"/>
                  </a:lnTo>
                  <a:lnTo>
                    <a:pt x="21109" y="65652"/>
                  </a:lnTo>
                  <a:lnTo>
                    <a:pt x="21109" y="92389"/>
                  </a:lnTo>
                  <a:lnTo>
                    <a:pt x="20316" y="125887"/>
                  </a:lnTo>
                  <a:lnTo>
                    <a:pt x="17316" y="151994"/>
                  </a:lnTo>
                  <a:lnTo>
                    <a:pt x="15455" y="179471"/>
                  </a:lnTo>
                  <a:lnTo>
                    <a:pt x="13834" y="208353"/>
                  </a:lnTo>
                  <a:lnTo>
                    <a:pt x="10467" y="239709"/>
                  </a:lnTo>
                  <a:lnTo>
                    <a:pt x="8442" y="272166"/>
                  </a:lnTo>
                  <a:lnTo>
                    <a:pt x="6748" y="305113"/>
                  </a:lnTo>
                  <a:lnTo>
                    <a:pt x="3350" y="338276"/>
                  </a:lnTo>
                  <a:lnTo>
                    <a:pt x="1310" y="369420"/>
                  </a:lnTo>
                  <a:lnTo>
                    <a:pt x="403" y="399930"/>
                  </a:lnTo>
                  <a:lnTo>
                    <a:pt x="0" y="432011"/>
                  </a:lnTo>
                  <a:lnTo>
                    <a:pt x="1938" y="464791"/>
                  </a:lnTo>
                  <a:lnTo>
                    <a:pt x="4651" y="497086"/>
                  </a:lnTo>
                  <a:lnTo>
                    <a:pt x="5857" y="527314"/>
                  </a:lnTo>
                  <a:lnTo>
                    <a:pt x="6393" y="556625"/>
                  </a:lnTo>
                  <a:lnTo>
                    <a:pt x="7425" y="585526"/>
                  </a:lnTo>
                  <a:lnTo>
                    <a:pt x="10530" y="614246"/>
                  </a:lnTo>
                  <a:lnTo>
                    <a:pt x="12948" y="649605"/>
                  </a:lnTo>
                  <a:lnTo>
                    <a:pt x="19467" y="684294"/>
                  </a:lnTo>
                  <a:lnTo>
                    <a:pt x="26939" y="709943"/>
                  </a:lnTo>
                  <a:lnTo>
                    <a:pt x="28171" y="711420"/>
                  </a:lnTo>
                  <a:lnTo>
                    <a:pt x="35397" y="71437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9" name="SMARTInkShape-2658"/>
            <p:cNvSpPr/>
            <p:nvPr/>
          </p:nvSpPr>
          <p:spPr>
            <a:xfrm>
              <a:off x="6743700" y="4972076"/>
              <a:ext cx="182205" cy="392880"/>
            </a:xfrm>
            <a:custGeom>
              <a:avLst/>
              <a:gdLst/>
              <a:ahLst/>
              <a:cxnLst/>
              <a:rect l="0" t="0" r="0" b="0"/>
              <a:pathLst>
                <a:path w="182205" h="392880">
                  <a:moveTo>
                    <a:pt x="0" y="7119"/>
                  </a:moveTo>
                  <a:lnTo>
                    <a:pt x="0" y="0"/>
                  </a:lnTo>
                  <a:lnTo>
                    <a:pt x="0" y="3775"/>
                  </a:lnTo>
                  <a:lnTo>
                    <a:pt x="794" y="4889"/>
                  </a:lnTo>
                  <a:lnTo>
                    <a:pt x="2117" y="5633"/>
                  </a:lnTo>
                  <a:lnTo>
                    <a:pt x="9943" y="6824"/>
                  </a:lnTo>
                  <a:lnTo>
                    <a:pt x="44107" y="7894"/>
                  </a:lnTo>
                  <a:lnTo>
                    <a:pt x="74952" y="17058"/>
                  </a:lnTo>
                  <a:lnTo>
                    <a:pt x="105502" y="28604"/>
                  </a:lnTo>
                  <a:lnTo>
                    <a:pt x="116740" y="32543"/>
                  </a:lnTo>
                  <a:lnTo>
                    <a:pt x="146548" y="39070"/>
                  </a:lnTo>
                  <a:lnTo>
                    <a:pt x="177684" y="56995"/>
                  </a:lnTo>
                  <a:lnTo>
                    <a:pt x="181628" y="60506"/>
                  </a:lnTo>
                  <a:lnTo>
                    <a:pt x="182204" y="62554"/>
                  </a:lnTo>
                  <a:lnTo>
                    <a:pt x="181794" y="64713"/>
                  </a:lnTo>
                  <a:lnTo>
                    <a:pt x="180016" y="69228"/>
                  </a:lnTo>
                  <a:lnTo>
                    <a:pt x="179225" y="73880"/>
                  </a:lnTo>
                  <a:lnTo>
                    <a:pt x="167312" y="89038"/>
                  </a:lnTo>
                  <a:lnTo>
                    <a:pt x="135430" y="116740"/>
                  </a:lnTo>
                  <a:lnTo>
                    <a:pt x="102227" y="140479"/>
                  </a:lnTo>
                  <a:lnTo>
                    <a:pt x="70240" y="169936"/>
                  </a:lnTo>
                  <a:lnTo>
                    <a:pt x="58205" y="181082"/>
                  </a:lnTo>
                  <a:lnTo>
                    <a:pt x="39405" y="211039"/>
                  </a:lnTo>
                  <a:lnTo>
                    <a:pt x="36447" y="228873"/>
                  </a:lnTo>
                  <a:lnTo>
                    <a:pt x="36837" y="238232"/>
                  </a:lnTo>
                  <a:lnTo>
                    <a:pt x="41518" y="251632"/>
                  </a:lnTo>
                  <a:lnTo>
                    <a:pt x="56316" y="270054"/>
                  </a:lnTo>
                  <a:lnTo>
                    <a:pt x="88197" y="302451"/>
                  </a:lnTo>
                  <a:lnTo>
                    <a:pt x="121449" y="330079"/>
                  </a:lnTo>
                  <a:lnTo>
                    <a:pt x="144838" y="352068"/>
                  </a:lnTo>
                  <a:lnTo>
                    <a:pt x="147717" y="359131"/>
                  </a:lnTo>
                  <a:lnTo>
                    <a:pt x="148484" y="363237"/>
                  </a:lnTo>
                  <a:lnTo>
                    <a:pt x="147220" y="369916"/>
                  </a:lnTo>
                  <a:lnTo>
                    <a:pt x="135731" y="39287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0" name="SMARTInkShape-2659"/>
            <p:cNvSpPr/>
            <p:nvPr/>
          </p:nvSpPr>
          <p:spPr>
            <a:xfrm>
              <a:off x="5650715" y="5114925"/>
              <a:ext cx="1364449" cy="564356"/>
            </a:xfrm>
            <a:custGeom>
              <a:avLst/>
              <a:gdLst/>
              <a:ahLst/>
              <a:cxnLst/>
              <a:rect l="0" t="0" r="0" b="0"/>
              <a:pathLst>
                <a:path w="1364449" h="564356">
                  <a:moveTo>
                    <a:pt x="35710" y="0"/>
                  </a:moveTo>
                  <a:lnTo>
                    <a:pt x="30800" y="11406"/>
                  </a:lnTo>
                  <a:lnTo>
                    <a:pt x="23059" y="43968"/>
                  </a:lnTo>
                  <a:lnTo>
                    <a:pt x="14131" y="73773"/>
                  </a:lnTo>
                  <a:lnTo>
                    <a:pt x="9208" y="100704"/>
                  </a:lnTo>
                  <a:lnTo>
                    <a:pt x="5634" y="130909"/>
                  </a:lnTo>
                  <a:lnTo>
                    <a:pt x="1662" y="162877"/>
                  </a:lnTo>
                  <a:lnTo>
                    <a:pt x="487" y="192458"/>
                  </a:lnTo>
                  <a:lnTo>
                    <a:pt x="139" y="221331"/>
                  </a:lnTo>
                  <a:lnTo>
                    <a:pt x="35" y="249994"/>
                  </a:lnTo>
                  <a:lnTo>
                    <a:pt x="0" y="284331"/>
                  </a:lnTo>
                  <a:lnTo>
                    <a:pt x="787" y="314045"/>
                  </a:lnTo>
                  <a:lnTo>
                    <a:pt x="9935" y="346215"/>
                  </a:lnTo>
                  <a:lnTo>
                    <a:pt x="26209" y="380122"/>
                  </a:lnTo>
                  <a:lnTo>
                    <a:pt x="30958" y="386695"/>
                  </a:lnTo>
                  <a:lnTo>
                    <a:pt x="41887" y="394858"/>
                  </a:lnTo>
                  <a:lnTo>
                    <a:pt x="73893" y="404656"/>
                  </a:lnTo>
                  <a:lnTo>
                    <a:pt x="109269" y="412700"/>
                  </a:lnTo>
                  <a:lnTo>
                    <a:pt x="138236" y="413327"/>
                  </a:lnTo>
                  <a:lnTo>
                    <a:pt x="171772" y="408158"/>
                  </a:lnTo>
                  <a:lnTo>
                    <a:pt x="207203" y="407321"/>
                  </a:lnTo>
                  <a:lnTo>
                    <a:pt x="239536" y="407219"/>
                  </a:lnTo>
                  <a:lnTo>
                    <a:pt x="271587" y="407199"/>
                  </a:lnTo>
                  <a:lnTo>
                    <a:pt x="298393" y="407195"/>
                  </a:lnTo>
                  <a:lnTo>
                    <a:pt x="326443" y="407988"/>
                  </a:lnTo>
                  <a:lnTo>
                    <a:pt x="354863" y="412104"/>
                  </a:lnTo>
                  <a:lnTo>
                    <a:pt x="383392" y="414469"/>
                  </a:lnTo>
                  <a:lnTo>
                    <a:pt x="412747" y="419051"/>
                  </a:lnTo>
                  <a:lnTo>
                    <a:pt x="446228" y="421555"/>
                  </a:lnTo>
                  <a:lnTo>
                    <a:pt x="480489" y="426177"/>
                  </a:lnTo>
                  <a:lnTo>
                    <a:pt x="511896" y="428694"/>
                  </a:lnTo>
                  <a:lnTo>
                    <a:pt x="545984" y="434114"/>
                  </a:lnTo>
                  <a:lnTo>
                    <a:pt x="580426" y="440746"/>
                  </a:lnTo>
                  <a:lnTo>
                    <a:pt x="611886" y="447739"/>
                  </a:lnTo>
                  <a:lnTo>
                    <a:pt x="645990" y="454838"/>
                  </a:lnTo>
                  <a:lnTo>
                    <a:pt x="680437" y="461968"/>
                  </a:lnTo>
                  <a:lnTo>
                    <a:pt x="711898" y="469108"/>
                  </a:lnTo>
                  <a:lnTo>
                    <a:pt x="745209" y="476251"/>
                  </a:lnTo>
                  <a:lnTo>
                    <a:pt x="776333" y="483395"/>
                  </a:lnTo>
                  <a:lnTo>
                    <a:pt x="809544" y="490538"/>
                  </a:lnTo>
                  <a:lnTo>
                    <a:pt x="840639" y="497680"/>
                  </a:lnTo>
                  <a:lnTo>
                    <a:pt x="873842" y="504825"/>
                  </a:lnTo>
                  <a:lnTo>
                    <a:pt x="904140" y="512763"/>
                  </a:lnTo>
                  <a:lnTo>
                    <a:pt x="933226" y="523228"/>
                  </a:lnTo>
                  <a:lnTo>
                    <a:pt x="961953" y="527827"/>
                  </a:lnTo>
                  <a:lnTo>
                    <a:pt x="990572" y="533866"/>
                  </a:lnTo>
                  <a:lnTo>
                    <a:pt x="1018367" y="540682"/>
                  </a:lnTo>
                  <a:lnTo>
                    <a:pt x="1051611" y="547979"/>
                  </a:lnTo>
                  <a:lnTo>
                    <a:pt x="1084723" y="553448"/>
                  </a:lnTo>
                  <a:lnTo>
                    <a:pt x="1119105" y="556469"/>
                  </a:lnTo>
                  <a:lnTo>
                    <a:pt x="1149651" y="559182"/>
                  </a:lnTo>
                  <a:lnTo>
                    <a:pt x="1178615" y="563334"/>
                  </a:lnTo>
                  <a:lnTo>
                    <a:pt x="1212299" y="564222"/>
                  </a:lnTo>
                  <a:lnTo>
                    <a:pt x="1242870" y="564338"/>
                  </a:lnTo>
                  <a:lnTo>
                    <a:pt x="1278493" y="564355"/>
                  </a:lnTo>
                  <a:lnTo>
                    <a:pt x="1292588" y="564355"/>
                  </a:lnTo>
                  <a:lnTo>
                    <a:pt x="1293010" y="557213"/>
                  </a:lnTo>
                  <a:lnTo>
                    <a:pt x="1302953" y="547270"/>
                  </a:lnTo>
                  <a:lnTo>
                    <a:pt x="1305367" y="540622"/>
                  </a:lnTo>
                  <a:lnTo>
                    <a:pt x="1307233" y="533171"/>
                  </a:lnTo>
                  <a:lnTo>
                    <a:pt x="1327344" y="498001"/>
                  </a:lnTo>
                  <a:lnTo>
                    <a:pt x="1334758" y="477271"/>
                  </a:lnTo>
                  <a:lnTo>
                    <a:pt x="1337842" y="462362"/>
                  </a:lnTo>
                  <a:lnTo>
                    <a:pt x="1340716" y="453938"/>
                  </a:lnTo>
                  <a:lnTo>
                    <a:pt x="1348536" y="419313"/>
                  </a:lnTo>
                  <a:lnTo>
                    <a:pt x="1353632" y="388686"/>
                  </a:lnTo>
                  <a:lnTo>
                    <a:pt x="1356216" y="361405"/>
                  </a:lnTo>
                  <a:lnTo>
                    <a:pt x="1356820" y="338424"/>
                  </a:lnTo>
                  <a:lnTo>
                    <a:pt x="1357208" y="307620"/>
                  </a:lnTo>
                  <a:lnTo>
                    <a:pt x="1364448" y="26432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5" name="SMARTInkShape-Group1161"/>
          <p:cNvGrpSpPr/>
          <p:nvPr/>
        </p:nvGrpSpPr>
        <p:grpSpPr>
          <a:xfrm>
            <a:off x="5750720" y="1300163"/>
            <a:ext cx="735806" cy="442913"/>
            <a:chOff x="5750720" y="1300163"/>
            <a:chExt cx="735806" cy="442913"/>
          </a:xfrm>
        </p:grpSpPr>
        <p:sp>
          <p:nvSpPr>
            <p:cNvPr id="1552" name="SMARTInkShape-2660"/>
            <p:cNvSpPr/>
            <p:nvPr/>
          </p:nvSpPr>
          <p:spPr>
            <a:xfrm>
              <a:off x="5922170" y="1343025"/>
              <a:ext cx="106730" cy="278091"/>
            </a:xfrm>
            <a:custGeom>
              <a:avLst/>
              <a:gdLst/>
              <a:ahLst/>
              <a:cxnLst/>
              <a:rect l="0" t="0" r="0" b="0"/>
              <a:pathLst>
                <a:path w="106730" h="278091">
                  <a:moveTo>
                    <a:pt x="0" y="0"/>
                  </a:moveTo>
                  <a:lnTo>
                    <a:pt x="0" y="20585"/>
                  </a:lnTo>
                  <a:lnTo>
                    <a:pt x="2116" y="27141"/>
                  </a:lnTo>
                  <a:lnTo>
                    <a:pt x="4909" y="33494"/>
                  </a:lnTo>
                  <a:lnTo>
                    <a:pt x="9128" y="62326"/>
                  </a:lnTo>
                  <a:lnTo>
                    <a:pt x="20852" y="77222"/>
                  </a:lnTo>
                  <a:lnTo>
                    <a:pt x="41101" y="97412"/>
                  </a:lnTo>
                  <a:lnTo>
                    <a:pt x="73419" y="121440"/>
                  </a:lnTo>
                  <a:lnTo>
                    <a:pt x="92415" y="135731"/>
                  </a:lnTo>
                  <a:lnTo>
                    <a:pt x="97429" y="141287"/>
                  </a:lnTo>
                  <a:lnTo>
                    <a:pt x="103920" y="152547"/>
                  </a:lnTo>
                  <a:lnTo>
                    <a:pt x="106196" y="162057"/>
                  </a:lnTo>
                  <a:lnTo>
                    <a:pt x="106729" y="170186"/>
                  </a:lnTo>
                  <a:lnTo>
                    <a:pt x="100967" y="197742"/>
                  </a:lnTo>
                  <a:lnTo>
                    <a:pt x="96203" y="207212"/>
                  </a:lnTo>
                  <a:lnTo>
                    <a:pt x="76394" y="240509"/>
                  </a:lnTo>
                  <a:lnTo>
                    <a:pt x="69407" y="247916"/>
                  </a:lnTo>
                  <a:lnTo>
                    <a:pt x="61803" y="254647"/>
                  </a:lnTo>
                  <a:lnTo>
                    <a:pt x="47923" y="272727"/>
                  </a:lnTo>
                  <a:lnTo>
                    <a:pt x="40878" y="275993"/>
                  </a:lnTo>
                  <a:lnTo>
                    <a:pt x="27212" y="278090"/>
                  </a:lnTo>
                  <a:lnTo>
                    <a:pt x="15557" y="274661"/>
                  </a:lnTo>
                  <a:lnTo>
                    <a:pt x="12753" y="272801"/>
                  </a:lnTo>
                  <a:lnTo>
                    <a:pt x="7881" y="265593"/>
                  </a:lnTo>
                  <a:lnTo>
                    <a:pt x="0" y="2500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3" name="SMARTInkShape-2661"/>
            <p:cNvSpPr/>
            <p:nvPr/>
          </p:nvSpPr>
          <p:spPr>
            <a:xfrm>
              <a:off x="5943600" y="1300163"/>
              <a:ext cx="121446" cy="14288"/>
            </a:xfrm>
            <a:custGeom>
              <a:avLst/>
              <a:gdLst/>
              <a:ahLst/>
              <a:cxnLst/>
              <a:rect l="0" t="0" r="0" b="0"/>
              <a:pathLst>
                <a:path w="121446" h="14288">
                  <a:moveTo>
                    <a:pt x="0" y="14287"/>
                  </a:moveTo>
                  <a:lnTo>
                    <a:pt x="20254" y="2896"/>
                  </a:lnTo>
                  <a:lnTo>
                    <a:pt x="53558" y="254"/>
                  </a:lnTo>
                  <a:lnTo>
                    <a:pt x="88447" y="33"/>
                  </a:lnTo>
                  <a:lnTo>
                    <a:pt x="1214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4" name="SMARTInkShape-2662"/>
            <p:cNvSpPr/>
            <p:nvPr/>
          </p:nvSpPr>
          <p:spPr>
            <a:xfrm>
              <a:off x="5750720" y="1350169"/>
              <a:ext cx="735806" cy="392907"/>
            </a:xfrm>
            <a:custGeom>
              <a:avLst/>
              <a:gdLst/>
              <a:ahLst/>
              <a:cxnLst/>
              <a:rect l="0" t="0" r="0" b="0"/>
              <a:pathLst>
                <a:path w="735806" h="392907">
                  <a:moveTo>
                    <a:pt x="0" y="0"/>
                  </a:moveTo>
                  <a:lnTo>
                    <a:pt x="7143" y="0"/>
                  </a:lnTo>
                  <a:lnTo>
                    <a:pt x="14199" y="7056"/>
                  </a:lnTo>
                  <a:lnTo>
                    <a:pt x="47838" y="7144"/>
                  </a:lnTo>
                  <a:lnTo>
                    <a:pt x="59558" y="7144"/>
                  </a:lnTo>
                  <a:lnTo>
                    <a:pt x="64305" y="9260"/>
                  </a:lnTo>
                  <a:lnTo>
                    <a:pt x="70028" y="13294"/>
                  </a:lnTo>
                  <a:lnTo>
                    <a:pt x="76862" y="14091"/>
                  </a:lnTo>
                  <a:lnTo>
                    <a:pt x="81256" y="14200"/>
                  </a:lnTo>
                  <a:lnTo>
                    <a:pt x="85855" y="16365"/>
                  </a:lnTo>
                  <a:lnTo>
                    <a:pt x="97647" y="25673"/>
                  </a:lnTo>
                  <a:lnTo>
                    <a:pt x="128145" y="37344"/>
                  </a:lnTo>
                  <a:lnTo>
                    <a:pt x="140434" y="47045"/>
                  </a:lnTo>
                  <a:lnTo>
                    <a:pt x="150006" y="51538"/>
                  </a:lnTo>
                  <a:lnTo>
                    <a:pt x="174755" y="69116"/>
                  </a:lnTo>
                  <a:lnTo>
                    <a:pt x="183959" y="83349"/>
                  </a:lnTo>
                  <a:lnTo>
                    <a:pt x="195341" y="99043"/>
                  </a:lnTo>
                  <a:lnTo>
                    <a:pt x="203405" y="116387"/>
                  </a:lnTo>
                  <a:lnTo>
                    <a:pt x="209845" y="123738"/>
                  </a:lnTo>
                  <a:lnTo>
                    <a:pt x="212326" y="130665"/>
                  </a:lnTo>
                  <a:lnTo>
                    <a:pt x="214223" y="138242"/>
                  </a:lnTo>
                  <a:lnTo>
                    <a:pt x="221908" y="149574"/>
                  </a:lnTo>
                  <a:lnTo>
                    <a:pt x="225625" y="154583"/>
                  </a:lnTo>
                  <a:lnTo>
                    <a:pt x="230128" y="164267"/>
                  </a:lnTo>
                  <a:lnTo>
                    <a:pt x="232000" y="166661"/>
                  </a:lnTo>
                  <a:lnTo>
                    <a:pt x="234079" y="173555"/>
                  </a:lnTo>
                  <a:lnTo>
                    <a:pt x="235797" y="181117"/>
                  </a:lnTo>
                  <a:lnTo>
                    <a:pt x="241796" y="191175"/>
                  </a:lnTo>
                  <a:lnTo>
                    <a:pt x="246357" y="196168"/>
                  </a:lnTo>
                  <a:lnTo>
                    <a:pt x="248397" y="202544"/>
                  </a:lnTo>
                  <a:lnTo>
                    <a:pt x="250608" y="218466"/>
                  </a:lnTo>
                  <a:lnTo>
                    <a:pt x="257758" y="228479"/>
                  </a:lnTo>
                  <a:lnTo>
                    <a:pt x="261402" y="233309"/>
                  </a:lnTo>
                  <a:lnTo>
                    <a:pt x="265858" y="242877"/>
                  </a:lnTo>
                  <a:lnTo>
                    <a:pt x="268971" y="247645"/>
                  </a:lnTo>
                  <a:lnTo>
                    <a:pt x="271133" y="255763"/>
                  </a:lnTo>
                  <a:lnTo>
                    <a:pt x="276306" y="262599"/>
                  </a:lnTo>
                  <a:lnTo>
                    <a:pt x="278302" y="270138"/>
                  </a:lnTo>
                  <a:lnTo>
                    <a:pt x="283455" y="276904"/>
                  </a:lnTo>
                  <a:lnTo>
                    <a:pt x="285069" y="283570"/>
                  </a:lnTo>
                  <a:lnTo>
                    <a:pt x="285446" y="288220"/>
                  </a:lnTo>
                  <a:lnTo>
                    <a:pt x="286341" y="289778"/>
                  </a:lnTo>
                  <a:lnTo>
                    <a:pt x="287731" y="290816"/>
                  </a:lnTo>
                  <a:lnTo>
                    <a:pt x="289452" y="291509"/>
                  </a:lnTo>
                  <a:lnTo>
                    <a:pt x="290598" y="292764"/>
                  </a:lnTo>
                  <a:lnTo>
                    <a:pt x="291873" y="296275"/>
                  </a:lnTo>
                  <a:lnTo>
                    <a:pt x="292590" y="302715"/>
                  </a:lnTo>
                  <a:lnTo>
                    <a:pt x="293485" y="304204"/>
                  </a:lnTo>
                  <a:lnTo>
                    <a:pt x="294875" y="305196"/>
                  </a:lnTo>
                  <a:lnTo>
                    <a:pt x="298536" y="307092"/>
                  </a:lnTo>
                  <a:lnTo>
                    <a:pt x="305886" y="313216"/>
                  </a:lnTo>
                  <a:lnTo>
                    <a:pt x="306604" y="315948"/>
                  </a:lnTo>
                  <a:lnTo>
                    <a:pt x="306796" y="317788"/>
                  </a:lnTo>
                  <a:lnTo>
                    <a:pt x="307718" y="319015"/>
                  </a:lnTo>
                  <a:lnTo>
                    <a:pt x="310859" y="320378"/>
                  </a:lnTo>
                  <a:lnTo>
                    <a:pt x="312013" y="321535"/>
                  </a:lnTo>
                  <a:lnTo>
                    <a:pt x="313297" y="324938"/>
                  </a:lnTo>
                  <a:lnTo>
                    <a:pt x="314433" y="326163"/>
                  </a:lnTo>
                  <a:lnTo>
                    <a:pt x="317812" y="327524"/>
                  </a:lnTo>
                  <a:lnTo>
                    <a:pt x="319030" y="328680"/>
                  </a:lnTo>
                  <a:lnTo>
                    <a:pt x="321147" y="334667"/>
                  </a:lnTo>
                  <a:lnTo>
                    <a:pt x="321372" y="339226"/>
                  </a:lnTo>
                  <a:lnTo>
                    <a:pt x="322198" y="340450"/>
                  </a:lnTo>
                  <a:lnTo>
                    <a:pt x="323543" y="341267"/>
                  </a:lnTo>
                  <a:lnTo>
                    <a:pt x="325232" y="341811"/>
                  </a:lnTo>
                  <a:lnTo>
                    <a:pt x="326358" y="342968"/>
                  </a:lnTo>
                  <a:lnTo>
                    <a:pt x="327610" y="346370"/>
                  </a:lnTo>
                  <a:lnTo>
                    <a:pt x="328738" y="347594"/>
                  </a:lnTo>
                  <a:lnTo>
                    <a:pt x="356579" y="364399"/>
                  </a:lnTo>
                  <a:lnTo>
                    <a:pt x="363153" y="370386"/>
                  </a:lnTo>
                  <a:lnTo>
                    <a:pt x="369801" y="372053"/>
                  </a:lnTo>
                  <a:lnTo>
                    <a:pt x="376446" y="376321"/>
                  </a:lnTo>
                  <a:lnTo>
                    <a:pt x="383442" y="377938"/>
                  </a:lnTo>
                  <a:lnTo>
                    <a:pt x="395294" y="378529"/>
                  </a:lnTo>
                  <a:lnTo>
                    <a:pt x="400052" y="380695"/>
                  </a:lnTo>
                  <a:lnTo>
                    <a:pt x="404813" y="383510"/>
                  </a:lnTo>
                  <a:lnTo>
                    <a:pt x="414337" y="385318"/>
                  </a:lnTo>
                  <a:lnTo>
                    <a:pt x="416718" y="385466"/>
                  </a:lnTo>
                  <a:lnTo>
                    <a:pt x="421480" y="387747"/>
                  </a:lnTo>
                  <a:lnTo>
                    <a:pt x="423860" y="389467"/>
                  </a:lnTo>
                  <a:lnTo>
                    <a:pt x="434797" y="391887"/>
                  </a:lnTo>
                  <a:lnTo>
                    <a:pt x="467469" y="392894"/>
                  </a:lnTo>
                  <a:lnTo>
                    <a:pt x="501381" y="392906"/>
                  </a:lnTo>
                  <a:lnTo>
                    <a:pt x="533512" y="392906"/>
                  </a:lnTo>
                  <a:lnTo>
                    <a:pt x="569215" y="392906"/>
                  </a:lnTo>
                  <a:lnTo>
                    <a:pt x="603254" y="386424"/>
                  </a:lnTo>
                  <a:lnTo>
                    <a:pt x="638306" y="385820"/>
                  </a:lnTo>
                  <a:lnTo>
                    <a:pt x="671842" y="385770"/>
                  </a:lnTo>
                  <a:lnTo>
                    <a:pt x="706578" y="385763"/>
                  </a:lnTo>
                  <a:lnTo>
                    <a:pt x="713290" y="386556"/>
                  </a:lnTo>
                  <a:lnTo>
                    <a:pt x="735805" y="3929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9" name="SMARTInkShape-Group1162"/>
          <p:cNvGrpSpPr/>
          <p:nvPr/>
        </p:nvGrpSpPr>
        <p:grpSpPr>
          <a:xfrm>
            <a:off x="5779295" y="485775"/>
            <a:ext cx="313993" cy="207170"/>
            <a:chOff x="5779295" y="485775"/>
            <a:chExt cx="313993" cy="207170"/>
          </a:xfrm>
        </p:grpSpPr>
        <p:sp>
          <p:nvSpPr>
            <p:cNvPr id="1556" name="SMARTInkShape-2663"/>
            <p:cNvSpPr/>
            <p:nvPr/>
          </p:nvSpPr>
          <p:spPr>
            <a:xfrm>
              <a:off x="5779295" y="510449"/>
              <a:ext cx="100011" cy="168174"/>
            </a:xfrm>
            <a:custGeom>
              <a:avLst/>
              <a:gdLst/>
              <a:ahLst/>
              <a:cxnLst/>
              <a:rect l="0" t="0" r="0" b="0"/>
              <a:pathLst>
                <a:path w="100011" h="168174">
                  <a:moveTo>
                    <a:pt x="0" y="32476"/>
                  </a:moveTo>
                  <a:lnTo>
                    <a:pt x="0" y="28684"/>
                  </a:lnTo>
                  <a:lnTo>
                    <a:pt x="793" y="27567"/>
                  </a:lnTo>
                  <a:lnTo>
                    <a:pt x="2116" y="26822"/>
                  </a:lnTo>
                  <a:lnTo>
                    <a:pt x="3791" y="26325"/>
                  </a:lnTo>
                  <a:lnTo>
                    <a:pt x="4909" y="25200"/>
                  </a:lnTo>
                  <a:lnTo>
                    <a:pt x="6848" y="19269"/>
                  </a:lnTo>
                  <a:lnTo>
                    <a:pt x="7055" y="14716"/>
                  </a:lnTo>
                  <a:lnTo>
                    <a:pt x="7878" y="13492"/>
                  </a:lnTo>
                  <a:lnTo>
                    <a:pt x="9220" y="12676"/>
                  </a:lnTo>
                  <a:lnTo>
                    <a:pt x="10909" y="12133"/>
                  </a:lnTo>
                  <a:lnTo>
                    <a:pt x="21613" y="5534"/>
                  </a:lnTo>
                  <a:lnTo>
                    <a:pt x="23933" y="4989"/>
                  </a:lnTo>
                  <a:lnTo>
                    <a:pt x="30991" y="431"/>
                  </a:lnTo>
                  <a:lnTo>
                    <a:pt x="34154" y="0"/>
                  </a:lnTo>
                  <a:lnTo>
                    <a:pt x="58825" y="5720"/>
                  </a:lnTo>
                  <a:lnTo>
                    <a:pt x="69816" y="11584"/>
                  </a:lnTo>
                  <a:lnTo>
                    <a:pt x="80641" y="20676"/>
                  </a:lnTo>
                  <a:lnTo>
                    <a:pt x="83465" y="25380"/>
                  </a:lnTo>
                  <a:lnTo>
                    <a:pt x="85276" y="34867"/>
                  </a:lnTo>
                  <a:lnTo>
                    <a:pt x="84842" y="50087"/>
                  </a:lnTo>
                  <a:lnTo>
                    <a:pt x="79995" y="62918"/>
                  </a:lnTo>
                  <a:lnTo>
                    <a:pt x="61873" y="94694"/>
                  </a:lnTo>
                  <a:lnTo>
                    <a:pt x="44271" y="127316"/>
                  </a:lnTo>
                  <a:lnTo>
                    <a:pt x="45604" y="134423"/>
                  </a:lnTo>
                  <a:lnTo>
                    <a:pt x="50220" y="150059"/>
                  </a:lnTo>
                  <a:lnTo>
                    <a:pt x="51736" y="151346"/>
                  </a:lnTo>
                  <a:lnTo>
                    <a:pt x="55536" y="153569"/>
                  </a:lnTo>
                  <a:lnTo>
                    <a:pt x="69122" y="165211"/>
                  </a:lnTo>
                  <a:lnTo>
                    <a:pt x="77179" y="167813"/>
                  </a:lnTo>
                  <a:lnTo>
                    <a:pt x="90758" y="168173"/>
                  </a:lnTo>
                  <a:lnTo>
                    <a:pt x="100010" y="16106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7" name="SMARTInkShape-2664"/>
            <p:cNvSpPr/>
            <p:nvPr/>
          </p:nvSpPr>
          <p:spPr>
            <a:xfrm>
              <a:off x="5922170" y="628650"/>
              <a:ext cx="7144" cy="7119"/>
            </a:xfrm>
            <a:custGeom>
              <a:avLst/>
              <a:gdLst/>
              <a:ahLst/>
              <a:cxnLst/>
              <a:rect l="0" t="0" r="0" b="0"/>
              <a:pathLst>
                <a:path w="7144" h="7119">
                  <a:moveTo>
                    <a:pt x="7143" y="0"/>
                  </a:moveTo>
                  <a:lnTo>
                    <a:pt x="7143" y="3792"/>
                  </a:lnTo>
                  <a:lnTo>
                    <a:pt x="6349" y="4909"/>
                  </a:lnTo>
                  <a:lnTo>
                    <a:pt x="5026" y="5654"/>
                  </a:lnTo>
                  <a:lnTo>
                    <a:pt x="86" y="711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8" name="SMARTInkShape-2665"/>
            <p:cNvSpPr/>
            <p:nvPr/>
          </p:nvSpPr>
          <p:spPr>
            <a:xfrm>
              <a:off x="5986471" y="485775"/>
              <a:ext cx="106817" cy="207170"/>
            </a:xfrm>
            <a:custGeom>
              <a:avLst/>
              <a:gdLst/>
              <a:ahLst/>
              <a:cxnLst/>
              <a:rect l="0" t="0" r="0" b="0"/>
              <a:pathLst>
                <a:path w="106817" h="207170">
                  <a:moveTo>
                    <a:pt x="14279" y="0"/>
                  </a:moveTo>
                  <a:lnTo>
                    <a:pt x="14279" y="9943"/>
                  </a:lnTo>
                  <a:lnTo>
                    <a:pt x="12162" y="14473"/>
                  </a:lnTo>
                  <a:lnTo>
                    <a:pt x="10487" y="16793"/>
                  </a:lnTo>
                  <a:lnTo>
                    <a:pt x="3637" y="47061"/>
                  </a:lnTo>
                  <a:lnTo>
                    <a:pt x="312" y="82301"/>
                  </a:lnTo>
                  <a:lnTo>
                    <a:pt x="0" y="111745"/>
                  </a:lnTo>
                  <a:lnTo>
                    <a:pt x="2112" y="115281"/>
                  </a:lnTo>
                  <a:lnTo>
                    <a:pt x="9935" y="124019"/>
                  </a:lnTo>
                  <a:lnTo>
                    <a:pt x="12178" y="124748"/>
                  </a:lnTo>
                  <a:lnTo>
                    <a:pt x="14465" y="124440"/>
                  </a:lnTo>
                  <a:lnTo>
                    <a:pt x="21478" y="122332"/>
                  </a:lnTo>
                  <a:lnTo>
                    <a:pt x="27003" y="121045"/>
                  </a:lnTo>
                  <a:lnTo>
                    <a:pt x="41369" y="113751"/>
                  </a:lnTo>
                  <a:lnTo>
                    <a:pt x="76604" y="92854"/>
                  </a:lnTo>
                  <a:lnTo>
                    <a:pt x="90220" y="81754"/>
                  </a:lnTo>
                  <a:lnTo>
                    <a:pt x="98559" y="78999"/>
                  </a:lnTo>
                  <a:lnTo>
                    <a:pt x="106816" y="78592"/>
                  </a:lnTo>
                  <a:lnTo>
                    <a:pt x="102172" y="84287"/>
                  </a:lnTo>
                  <a:lnTo>
                    <a:pt x="100968" y="88525"/>
                  </a:lnTo>
                  <a:lnTo>
                    <a:pt x="98014" y="107839"/>
                  </a:lnTo>
                  <a:lnTo>
                    <a:pt x="94387" y="121646"/>
                  </a:lnTo>
                  <a:lnTo>
                    <a:pt x="91196" y="135791"/>
                  </a:lnTo>
                  <a:lnTo>
                    <a:pt x="87340" y="150036"/>
                  </a:lnTo>
                  <a:lnTo>
                    <a:pt x="85812" y="183357"/>
                  </a:lnTo>
                  <a:lnTo>
                    <a:pt x="85717" y="2071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60" name="SMARTInkShape-2666"/>
          <p:cNvSpPr/>
          <p:nvPr/>
        </p:nvSpPr>
        <p:spPr>
          <a:xfrm>
            <a:off x="7118847" y="750229"/>
            <a:ext cx="137669" cy="285616"/>
          </a:xfrm>
          <a:custGeom>
            <a:avLst/>
            <a:gdLst/>
            <a:ahLst/>
            <a:cxnLst/>
            <a:rect l="0" t="0" r="0" b="0"/>
            <a:pathLst>
              <a:path w="137669" h="285616">
                <a:moveTo>
                  <a:pt x="24903" y="49871"/>
                </a:moveTo>
                <a:lnTo>
                  <a:pt x="24903" y="53663"/>
                </a:lnTo>
                <a:lnTo>
                  <a:pt x="18752" y="80399"/>
                </a:lnTo>
                <a:lnTo>
                  <a:pt x="17846" y="115329"/>
                </a:lnTo>
                <a:lnTo>
                  <a:pt x="17771" y="150037"/>
                </a:lnTo>
                <a:lnTo>
                  <a:pt x="17761" y="184829"/>
                </a:lnTo>
                <a:lnTo>
                  <a:pt x="17759" y="220397"/>
                </a:lnTo>
                <a:lnTo>
                  <a:pt x="17759" y="242710"/>
                </a:lnTo>
                <a:lnTo>
                  <a:pt x="12849" y="231337"/>
                </a:lnTo>
                <a:lnTo>
                  <a:pt x="5903" y="198783"/>
                </a:lnTo>
                <a:lnTo>
                  <a:pt x="0" y="164025"/>
                </a:lnTo>
                <a:lnTo>
                  <a:pt x="1963" y="130658"/>
                </a:lnTo>
                <a:lnTo>
                  <a:pt x="3173" y="100313"/>
                </a:lnTo>
                <a:lnTo>
                  <a:pt x="8342" y="65010"/>
                </a:lnTo>
                <a:lnTo>
                  <a:pt x="14108" y="38390"/>
                </a:lnTo>
                <a:lnTo>
                  <a:pt x="20469" y="23803"/>
                </a:lnTo>
                <a:lnTo>
                  <a:pt x="27166" y="16325"/>
                </a:lnTo>
                <a:lnTo>
                  <a:pt x="44400" y="5056"/>
                </a:lnTo>
                <a:lnTo>
                  <a:pt x="58373" y="1403"/>
                </a:lnTo>
                <a:lnTo>
                  <a:pt x="86827" y="0"/>
                </a:lnTo>
                <a:lnTo>
                  <a:pt x="119360" y="7148"/>
                </a:lnTo>
                <a:lnTo>
                  <a:pt x="128737" y="12518"/>
                </a:lnTo>
                <a:lnTo>
                  <a:pt x="134023" y="16865"/>
                </a:lnTo>
                <a:lnTo>
                  <a:pt x="136901" y="21444"/>
                </a:lnTo>
                <a:lnTo>
                  <a:pt x="137668" y="23776"/>
                </a:lnTo>
                <a:lnTo>
                  <a:pt x="136404" y="30600"/>
                </a:lnTo>
                <a:lnTo>
                  <a:pt x="131044" y="47627"/>
                </a:lnTo>
                <a:lnTo>
                  <a:pt x="104647" y="83307"/>
                </a:lnTo>
                <a:lnTo>
                  <a:pt x="71033" y="105641"/>
                </a:lnTo>
                <a:lnTo>
                  <a:pt x="42914" y="122930"/>
                </a:lnTo>
                <a:lnTo>
                  <a:pt x="31033" y="133960"/>
                </a:lnTo>
                <a:lnTo>
                  <a:pt x="16589" y="144798"/>
                </a:lnTo>
                <a:lnTo>
                  <a:pt x="13270" y="149740"/>
                </a:lnTo>
                <a:lnTo>
                  <a:pt x="11402" y="156985"/>
                </a:lnTo>
                <a:lnTo>
                  <a:pt x="10771" y="166544"/>
                </a:lnTo>
                <a:lnTo>
                  <a:pt x="12307" y="168928"/>
                </a:lnTo>
                <a:lnTo>
                  <a:pt x="24061" y="180574"/>
                </a:lnTo>
                <a:lnTo>
                  <a:pt x="30086" y="188130"/>
                </a:lnTo>
                <a:lnTo>
                  <a:pt x="62902" y="214674"/>
                </a:lnTo>
                <a:lnTo>
                  <a:pt x="95913" y="242796"/>
                </a:lnTo>
                <a:lnTo>
                  <a:pt x="123811" y="271035"/>
                </a:lnTo>
                <a:lnTo>
                  <a:pt x="132059" y="28561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64" name="SMARTInkShape-Group1164"/>
          <p:cNvGrpSpPr/>
          <p:nvPr/>
        </p:nvGrpSpPr>
        <p:grpSpPr>
          <a:xfrm>
            <a:off x="5743575" y="1092994"/>
            <a:ext cx="1393032" cy="907257"/>
            <a:chOff x="5743575" y="1092994"/>
            <a:chExt cx="1393032" cy="907257"/>
          </a:xfrm>
        </p:grpSpPr>
        <p:sp>
          <p:nvSpPr>
            <p:cNvPr id="1561" name="SMARTInkShape-2667"/>
            <p:cNvSpPr/>
            <p:nvPr/>
          </p:nvSpPr>
          <p:spPr>
            <a:xfrm>
              <a:off x="6958013" y="1665459"/>
              <a:ext cx="178594" cy="334792"/>
            </a:xfrm>
            <a:custGeom>
              <a:avLst/>
              <a:gdLst/>
              <a:ahLst/>
              <a:cxnLst/>
              <a:rect l="0" t="0" r="0" b="0"/>
              <a:pathLst>
                <a:path w="178594" h="334792">
                  <a:moveTo>
                    <a:pt x="0" y="6179"/>
                  </a:moveTo>
                  <a:lnTo>
                    <a:pt x="0" y="39084"/>
                  </a:lnTo>
                  <a:lnTo>
                    <a:pt x="0" y="69681"/>
                  </a:lnTo>
                  <a:lnTo>
                    <a:pt x="0" y="98891"/>
                  </a:lnTo>
                  <a:lnTo>
                    <a:pt x="0" y="127591"/>
                  </a:lnTo>
                  <a:lnTo>
                    <a:pt x="0" y="156191"/>
                  </a:lnTo>
                  <a:lnTo>
                    <a:pt x="793" y="186212"/>
                  </a:lnTo>
                  <a:lnTo>
                    <a:pt x="6849" y="221424"/>
                  </a:lnTo>
                  <a:lnTo>
                    <a:pt x="7141" y="234436"/>
                  </a:lnTo>
                  <a:lnTo>
                    <a:pt x="7142" y="230885"/>
                  </a:lnTo>
                  <a:lnTo>
                    <a:pt x="5026" y="226963"/>
                  </a:lnTo>
                  <a:lnTo>
                    <a:pt x="3350" y="224805"/>
                  </a:lnTo>
                  <a:lnTo>
                    <a:pt x="1489" y="218175"/>
                  </a:lnTo>
                  <a:lnTo>
                    <a:pt x="130" y="186058"/>
                  </a:lnTo>
                  <a:lnTo>
                    <a:pt x="17" y="154632"/>
                  </a:lnTo>
                  <a:lnTo>
                    <a:pt x="3" y="121816"/>
                  </a:lnTo>
                  <a:lnTo>
                    <a:pt x="0" y="92168"/>
                  </a:lnTo>
                  <a:lnTo>
                    <a:pt x="793" y="69084"/>
                  </a:lnTo>
                  <a:lnTo>
                    <a:pt x="8818" y="34812"/>
                  </a:lnTo>
                  <a:lnTo>
                    <a:pt x="10641" y="30030"/>
                  </a:lnTo>
                  <a:lnTo>
                    <a:pt x="16900" y="22600"/>
                  </a:lnTo>
                  <a:lnTo>
                    <a:pt x="47777" y="3922"/>
                  </a:lnTo>
                  <a:lnTo>
                    <a:pt x="71615" y="0"/>
                  </a:lnTo>
                  <a:lnTo>
                    <a:pt x="87452" y="115"/>
                  </a:lnTo>
                  <a:lnTo>
                    <a:pt x="121405" y="13525"/>
                  </a:lnTo>
                  <a:lnTo>
                    <a:pt x="130157" y="18969"/>
                  </a:lnTo>
                  <a:lnTo>
                    <a:pt x="144836" y="36154"/>
                  </a:lnTo>
                  <a:lnTo>
                    <a:pt x="147715" y="43578"/>
                  </a:lnTo>
                  <a:lnTo>
                    <a:pt x="149563" y="61279"/>
                  </a:lnTo>
                  <a:lnTo>
                    <a:pt x="146091" y="75333"/>
                  </a:lnTo>
                  <a:lnTo>
                    <a:pt x="130878" y="108578"/>
                  </a:lnTo>
                  <a:lnTo>
                    <a:pt x="112178" y="141910"/>
                  </a:lnTo>
                  <a:lnTo>
                    <a:pt x="90782" y="175247"/>
                  </a:lnTo>
                  <a:lnTo>
                    <a:pt x="81814" y="194297"/>
                  </a:lnTo>
                  <a:lnTo>
                    <a:pt x="79006" y="221902"/>
                  </a:lnTo>
                  <a:lnTo>
                    <a:pt x="82499" y="238548"/>
                  </a:lnTo>
                  <a:lnTo>
                    <a:pt x="99177" y="271821"/>
                  </a:lnTo>
                  <a:lnTo>
                    <a:pt x="126342" y="303533"/>
                  </a:lnTo>
                  <a:lnTo>
                    <a:pt x="161487" y="332255"/>
                  </a:lnTo>
                  <a:lnTo>
                    <a:pt x="178593" y="33479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2" name="SMARTInkShape-2668"/>
            <p:cNvSpPr/>
            <p:nvPr/>
          </p:nvSpPr>
          <p:spPr>
            <a:xfrm>
              <a:off x="5829300" y="1714508"/>
              <a:ext cx="1000126" cy="92862"/>
            </a:xfrm>
            <a:custGeom>
              <a:avLst/>
              <a:gdLst/>
              <a:ahLst/>
              <a:cxnLst/>
              <a:rect l="0" t="0" r="0" b="0"/>
              <a:pathLst>
                <a:path w="1000126" h="92862">
                  <a:moveTo>
                    <a:pt x="0" y="92861"/>
                  </a:moveTo>
                  <a:lnTo>
                    <a:pt x="34778" y="92861"/>
                  </a:lnTo>
                  <a:lnTo>
                    <a:pt x="51877" y="92067"/>
                  </a:lnTo>
                  <a:lnTo>
                    <a:pt x="62643" y="87951"/>
                  </a:lnTo>
                  <a:lnTo>
                    <a:pt x="95586" y="85119"/>
                  </a:lnTo>
                  <a:lnTo>
                    <a:pt x="131060" y="78459"/>
                  </a:lnTo>
                  <a:lnTo>
                    <a:pt x="164632" y="72512"/>
                  </a:lnTo>
                  <a:lnTo>
                    <a:pt x="197951" y="65918"/>
                  </a:lnTo>
                  <a:lnTo>
                    <a:pt x="233383" y="63707"/>
                  </a:lnTo>
                  <a:lnTo>
                    <a:pt x="268898" y="58163"/>
                  </a:lnTo>
                  <a:lnTo>
                    <a:pt x="300325" y="52434"/>
                  </a:lnTo>
                  <a:lnTo>
                    <a:pt x="327022" y="49926"/>
                  </a:lnTo>
                  <a:lnTo>
                    <a:pt x="362371" y="44487"/>
                  </a:lnTo>
                  <a:lnTo>
                    <a:pt x="396311" y="39385"/>
                  </a:lnTo>
                  <a:lnTo>
                    <a:pt x="424166" y="36799"/>
                  </a:lnTo>
                  <a:lnTo>
                    <a:pt x="452527" y="36033"/>
                  </a:lnTo>
                  <a:lnTo>
                    <a:pt x="485646" y="30865"/>
                  </a:lnTo>
                  <a:lnTo>
                    <a:pt x="512636" y="28454"/>
                  </a:lnTo>
                  <a:lnTo>
                    <a:pt x="548084" y="23047"/>
                  </a:lnTo>
                  <a:lnTo>
                    <a:pt x="582044" y="21744"/>
                  </a:lnTo>
                  <a:lnTo>
                    <a:pt x="614417" y="16577"/>
                  </a:lnTo>
                  <a:lnTo>
                    <a:pt x="641278" y="14167"/>
                  </a:lnTo>
                  <a:lnTo>
                    <a:pt x="669345" y="9572"/>
                  </a:lnTo>
                  <a:lnTo>
                    <a:pt x="696976" y="7857"/>
                  </a:lnTo>
                  <a:lnTo>
                    <a:pt x="730165" y="5162"/>
                  </a:lnTo>
                  <a:lnTo>
                    <a:pt x="763267" y="1013"/>
                  </a:lnTo>
                  <a:lnTo>
                    <a:pt x="797646" y="194"/>
                  </a:lnTo>
                  <a:lnTo>
                    <a:pt x="828191" y="32"/>
                  </a:lnTo>
                  <a:lnTo>
                    <a:pt x="857155" y="0"/>
                  </a:lnTo>
                  <a:lnTo>
                    <a:pt x="890839" y="2110"/>
                  </a:lnTo>
                  <a:lnTo>
                    <a:pt x="911598" y="6143"/>
                  </a:lnTo>
                  <a:lnTo>
                    <a:pt x="944538" y="7871"/>
                  </a:lnTo>
                  <a:lnTo>
                    <a:pt x="975567" y="20564"/>
                  </a:lnTo>
                  <a:lnTo>
                    <a:pt x="1000125" y="2142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3" name="SMARTInkShape-2669"/>
            <p:cNvSpPr/>
            <p:nvPr/>
          </p:nvSpPr>
          <p:spPr>
            <a:xfrm>
              <a:off x="5743575" y="1092994"/>
              <a:ext cx="92871" cy="748977"/>
            </a:xfrm>
            <a:custGeom>
              <a:avLst/>
              <a:gdLst/>
              <a:ahLst/>
              <a:cxnLst/>
              <a:rect l="0" t="0" r="0" b="0"/>
              <a:pathLst>
                <a:path w="92871" h="748977">
                  <a:moveTo>
                    <a:pt x="0" y="0"/>
                  </a:moveTo>
                  <a:lnTo>
                    <a:pt x="0" y="33853"/>
                  </a:lnTo>
                  <a:lnTo>
                    <a:pt x="794" y="67499"/>
                  </a:lnTo>
                  <a:lnTo>
                    <a:pt x="5654" y="95618"/>
                  </a:lnTo>
                  <a:lnTo>
                    <a:pt x="6850" y="127719"/>
                  </a:lnTo>
                  <a:lnTo>
                    <a:pt x="7086" y="162694"/>
                  </a:lnTo>
                  <a:lnTo>
                    <a:pt x="7126" y="190728"/>
                  </a:lnTo>
                  <a:lnTo>
                    <a:pt x="7138" y="219142"/>
                  </a:lnTo>
                  <a:lnTo>
                    <a:pt x="7142" y="247670"/>
                  </a:lnTo>
                  <a:lnTo>
                    <a:pt x="7143" y="277024"/>
                  </a:lnTo>
                  <a:lnTo>
                    <a:pt x="7145" y="310505"/>
                  </a:lnTo>
                  <a:lnTo>
                    <a:pt x="7145" y="344766"/>
                  </a:lnTo>
                  <a:lnTo>
                    <a:pt x="7145" y="376173"/>
                  </a:lnTo>
                  <a:lnTo>
                    <a:pt x="7145" y="410261"/>
                  </a:lnTo>
                  <a:lnTo>
                    <a:pt x="7145" y="444703"/>
                  </a:lnTo>
                  <a:lnTo>
                    <a:pt x="7938" y="475369"/>
                  </a:lnTo>
                  <a:lnTo>
                    <a:pt x="12054" y="504564"/>
                  </a:lnTo>
                  <a:lnTo>
                    <a:pt x="14419" y="533322"/>
                  </a:lnTo>
                  <a:lnTo>
                    <a:pt x="19001" y="561158"/>
                  </a:lnTo>
                  <a:lnTo>
                    <a:pt x="23068" y="592299"/>
                  </a:lnTo>
                  <a:lnTo>
                    <a:pt x="31279" y="621381"/>
                  </a:lnTo>
                  <a:lnTo>
                    <a:pt x="37250" y="655092"/>
                  </a:lnTo>
                  <a:lnTo>
                    <a:pt x="48685" y="690437"/>
                  </a:lnTo>
                  <a:lnTo>
                    <a:pt x="55449" y="708794"/>
                  </a:lnTo>
                  <a:lnTo>
                    <a:pt x="62311" y="720887"/>
                  </a:lnTo>
                  <a:lnTo>
                    <a:pt x="64207" y="726000"/>
                  </a:lnTo>
                  <a:lnTo>
                    <a:pt x="74121" y="738150"/>
                  </a:lnTo>
                  <a:lnTo>
                    <a:pt x="78715" y="740817"/>
                  </a:lnTo>
                  <a:lnTo>
                    <a:pt x="83403" y="742795"/>
                  </a:lnTo>
                  <a:lnTo>
                    <a:pt x="91465" y="748976"/>
                  </a:lnTo>
                  <a:lnTo>
                    <a:pt x="91933" y="748554"/>
                  </a:lnTo>
                  <a:lnTo>
                    <a:pt x="92870" y="7429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65" name="SMARTInkShape-2670"/>
          <p:cNvSpPr/>
          <p:nvPr/>
        </p:nvSpPr>
        <p:spPr>
          <a:xfrm>
            <a:off x="5715000" y="192881"/>
            <a:ext cx="1143001" cy="585789"/>
          </a:xfrm>
          <a:custGeom>
            <a:avLst/>
            <a:gdLst/>
            <a:ahLst/>
            <a:cxnLst/>
            <a:rect l="0" t="0" r="0" b="0"/>
            <a:pathLst>
              <a:path w="1143001" h="585789">
                <a:moveTo>
                  <a:pt x="7145" y="0"/>
                </a:moveTo>
                <a:lnTo>
                  <a:pt x="0" y="0"/>
                </a:lnTo>
                <a:lnTo>
                  <a:pt x="14287" y="0"/>
                </a:lnTo>
                <a:lnTo>
                  <a:pt x="14288" y="3793"/>
                </a:lnTo>
                <a:lnTo>
                  <a:pt x="15081" y="4910"/>
                </a:lnTo>
                <a:lnTo>
                  <a:pt x="16404" y="5655"/>
                </a:lnTo>
                <a:lnTo>
                  <a:pt x="21429" y="7143"/>
                </a:lnTo>
                <a:lnTo>
                  <a:pt x="53791" y="7144"/>
                </a:lnTo>
                <a:lnTo>
                  <a:pt x="54910" y="7938"/>
                </a:lnTo>
                <a:lnTo>
                  <a:pt x="55656" y="9261"/>
                </a:lnTo>
                <a:lnTo>
                  <a:pt x="57124" y="14201"/>
                </a:lnTo>
                <a:lnTo>
                  <a:pt x="85429" y="14288"/>
                </a:lnTo>
                <a:lnTo>
                  <a:pt x="85637" y="18080"/>
                </a:lnTo>
                <a:lnTo>
                  <a:pt x="86461" y="19197"/>
                </a:lnTo>
                <a:lnTo>
                  <a:pt x="92842" y="21424"/>
                </a:lnTo>
                <a:lnTo>
                  <a:pt x="99016" y="21431"/>
                </a:lnTo>
                <a:lnTo>
                  <a:pt x="99349" y="22225"/>
                </a:lnTo>
                <a:lnTo>
                  <a:pt x="99987" y="28281"/>
                </a:lnTo>
                <a:lnTo>
                  <a:pt x="106862" y="28568"/>
                </a:lnTo>
                <a:lnTo>
                  <a:pt x="107069" y="32365"/>
                </a:lnTo>
                <a:lnTo>
                  <a:pt x="107892" y="33483"/>
                </a:lnTo>
                <a:lnTo>
                  <a:pt x="114004" y="35632"/>
                </a:lnTo>
                <a:lnTo>
                  <a:pt x="128492" y="35719"/>
                </a:lnTo>
                <a:lnTo>
                  <a:pt x="135435" y="42569"/>
                </a:lnTo>
                <a:lnTo>
                  <a:pt x="170423" y="42863"/>
                </a:lnTo>
                <a:lnTo>
                  <a:pt x="174938" y="42863"/>
                </a:lnTo>
                <a:lnTo>
                  <a:pt x="179086" y="40746"/>
                </a:lnTo>
                <a:lnTo>
                  <a:pt x="184424" y="36712"/>
                </a:lnTo>
                <a:lnTo>
                  <a:pt x="191773" y="35806"/>
                </a:lnTo>
                <a:lnTo>
                  <a:pt x="226899" y="35719"/>
                </a:lnTo>
                <a:lnTo>
                  <a:pt x="238215" y="35719"/>
                </a:lnTo>
                <a:lnTo>
                  <a:pt x="242928" y="37836"/>
                </a:lnTo>
                <a:lnTo>
                  <a:pt x="249616" y="42569"/>
                </a:lnTo>
                <a:lnTo>
                  <a:pt x="263235" y="42860"/>
                </a:lnTo>
                <a:lnTo>
                  <a:pt x="269808" y="47772"/>
                </a:lnTo>
                <a:lnTo>
                  <a:pt x="276440" y="49344"/>
                </a:lnTo>
                <a:lnTo>
                  <a:pt x="284367" y="49919"/>
                </a:lnTo>
                <a:lnTo>
                  <a:pt x="284828" y="50742"/>
                </a:lnTo>
                <a:lnTo>
                  <a:pt x="285340" y="53773"/>
                </a:lnTo>
                <a:lnTo>
                  <a:pt x="286270" y="54899"/>
                </a:lnTo>
                <a:lnTo>
                  <a:pt x="291865" y="56854"/>
                </a:lnTo>
                <a:lnTo>
                  <a:pt x="296381" y="57062"/>
                </a:lnTo>
                <a:lnTo>
                  <a:pt x="297600" y="57885"/>
                </a:lnTo>
                <a:lnTo>
                  <a:pt x="298413" y="59228"/>
                </a:lnTo>
                <a:lnTo>
                  <a:pt x="299717" y="63293"/>
                </a:lnTo>
                <a:lnTo>
                  <a:pt x="302011" y="63849"/>
                </a:lnTo>
                <a:lnTo>
                  <a:pt x="303735" y="63998"/>
                </a:lnTo>
                <a:lnTo>
                  <a:pt x="304884" y="64890"/>
                </a:lnTo>
                <a:lnTo>
                  <a:pt x="306160" y="67999"/>
                </a:lnTo>
                <a:lnTo>
                  <a:pt x="307294" y="69145"/>
                </a:lnTo>
                <a:lnTo>
                  <a:pt x="314004" y="71348"/>
                </a:lnTo>
                <a:lnTo>
                  <a:pt x="321379" y="78494"/>
                </a:lnTo>
                <a:lnTo>
                  <a:pt x="321442" y="82348"/>
                </a:lnTo>
                <a:lnTo>
                  <a:pt x="322245" y="83474"/>
                </a:lnTo>
                <a:lnTo>
                  <a:pt x="323574" y="84224"/>
                </a:lnTo>
                <a:lnTo>
                  <a:pt x="325253" y="84725"/>
                </a:lnTo>
                <a:lnTo>
                  <a:pt x="326373" y="85852"/>
                </a:lnTo>
                <a:lnTo>
                  <a:pt x="328525" y="92549"/>
                </a:lnTo>
                <a:lnTo>
                  <a:pt x="335460" y="99710"/>
                </a:lnTo>
                <a:lnTo>
                  <a:pt x="335748" y="110647"/>
                </a:lnTo>
                <a:lnTo>
                  <a:pt x="336545" y="111865"/>
                </a:lnTo>
                <a:lnTo>
                  <a:pt x="337869" y="112676"/>
                </a:lnTo>
                <a:lnTo>
                  <a:pt x="339546" y="113218"/>
                </a:lnTo>
                <a:lnTo>
                  <a:pt x="340664" y="114372"/>
                </a:lnTo>
                <a:lnTo>
                  <a:pt x="342605" y="120356"/>
                </a:lnTo>
                <a:lnTo>
                  <a:pt x="342813" y="124914"/>
                </a:lnTo>
                <a:lnTo>
                  <a:pt x="343636" y="126139"/>
                </a:lnTo>
                <a:lnTo>
                  <a:pt x="344978" y="126955"/>
                </a:lnTo>
                <a:lnTo>
                  <a:pt x="346666" y="127499"/>
                </a:lnTo>
                <a:lnTo>
                  <a:pt x="347792" y="128656"/>
                </a:lnTo>
                <a:lnTo>
                  <a:pt x="349747" y="134643"/>
                </a:lnTo>
                <a:lnTo>
                  <a:pt x="349956" y="139201"/>
                </a:lnTo>
                <a:lnTo>
                  <a:pt x="350779" y="140426"/>
                </a:lnTo>
                <a:lnTo>
                  <a:pt x="352122" y="141242"/>
                </a:lnTo>
                <a:lnTo>
                  <a:pt x="353810" y="141787"/>
                </a:lnTo>
                <a:lnTo>
                  <a:pt x="354936" y="142943"/>
                </a:lnTo>
                <a:lnTo>
                  <a:pt x="356891" y="148930"/>
                </a:lnTo>
                <a:lnTo>
                  <a:pt x="357100" y="153489"/>
                </a:lnTo>
                <a:lnTo>
                  <a:pt x="357923" y="154713"/>
                </a:lnTo>
                <a:lnTo>
                  <a:pt x="359265" y="155530"/>
                </a:lnTo>
                <a:lnTo>
                  <a:pt x="360954" y="156074"/>
                </a:lnTo>
                <a:lnTo>
                  <a:pt x="362079" y="157231"/>
                </a:lnTo>
                <a:lnTo>
                  <a:pt x="364927" y="164375"/>
                </a:lnTo>
                <a:lnTo>
                  <a:pt x="370456" y="170362"/>
                </a:lnTo>
                <a:lnTo>
                  <a:pt x="371173" y="174920"/>
                </a:lnTo>
                <a:lnTo>
                  <a:pt x="372067" y="176145"/>
                </a:lnTo>
                <a:lnTo>
                  <a:pt x="373457" y="176961"/>
                </a:lnTo>
                <a:lnTo>
                  <a:pt x="375178" y="177505"/>
                </a:lnTo>
                <a:lnTo>
                  <a:pt x="376325" y="178662"/>
                </a:lnTo>
                <a:lnTo>
                  <a:pt x="377599" y="182064"/>
                </a:lnTo>
                <a:lnTo>
                  <a:pt x="378733" y="183288"/>
                </a:lnTo>
                <a:lnTo>
                  <a:pt x="382108" y="184649"/>
                </a:lnTo>
                <a:lnTo>
                  <a:pt x="383327" y="185806"/>
                </a:lnTo>
                <a:lnTo>
                  <a:pt x="386343" y="192950"/>
                </a:lnTo>
                <a:lnTo>
                  <a:pt x="391885" y="198937"/>
                </a:lnTo>
                <a:lnTo>
                  <a:pt x="393498" y="205513"/>
                </a:lnTo>
                <a:lnTo>
                  <a:pt x="426176" y="240438"/>
                </a:lnTo>
                <a:lnTo>
                  <a:pt x="441830" y="256093"/>
                </a:lnTo>
                <a:lnTo>
                  <a:pt x="442592" y="260647"/>
                </a:lnTo>
                <a:lnTo>
                  <a:pt x="443493" y="261871"/>
                </a:lnTo>
                <a:lnTo>
                  <a:pt x="446610" y="263231"/>
                </a:lnTo>
                <a:lnTo>
                  <a:pt x="447759" y="264387"/>
                </a:lnTo>
                <a:lnTo>
                  <a:pt x="449035" y="267789"/>
                </a:lnTo>
                <a:lnTo>
                  <a:pt x="450169" y="269014"/>
                </a:lnTo>
                <a:lnTo>
                  <a:pt x="453546" y="270374"/>
                </a:lnTo>
                <a:lnTo>
                  <a:pt x="454764" y="271531"/>
                </a:lnTo>
                <a:lnTo>
                  <a:pt x="456879" y="277518"/>
                </a:lnTo>
                <a:lnTo>
                  <a:pt x="459174" y="278123"/>
                </a:lnTo>
                <a:lnTo>
                  <a:pt x="460897" y="278284"/>
                </a:lnTo>
                <a:lnTo>
                  <a:pt x="462045" y="279185"/>
                </a:lnTo>
                <a:lnTo>
                  <a:pt x="463323" y="282303"/>
                </a:lnTo>
                <a:lnTo>
                  <a:pt x="464041" y="288521"/>
                </a:lnTo>
                <a:lnTo>
                  <a:pt x="464936" y="289979"/>
                </a:lnTo>
                <a:lnTo>
                  <a:pt x="466326" y="290951"/>
                </a:lnTo>
                <a:lnTo>
                  <a:pt x="472075" y="292318"/>
                </a:lnTo>
                <a:lnTo>
                  <a:pt x="474260" y="292510"/>
                </a:lnTo>
                <a:lnTo>
                  <a:pt x="475717" y="293432"/>
                </a:lnTo>
                <a:lnTo>
                  <a:pt x="476689" y="294840"/>
                </a:lnTo>
                <a:lnTo>
                  <a:pt x="477336" y="296573"/>
                </a:lnTo>
                <a:lnTo>
                  <a:pt x="478561" y="297728"/>
                </a:lnTo>
                <a:lnTo>
                  <a:pt x="482040" y="299011"/>
                </a:lnTo>
                <a:lnTo>
                  <a:pt x="483285" y="300147"/>
                </a:lnTo>
                <a:lnTo>
                  <a:pt x="484668" y="303526"/>
                </a:lnTo>
                <a:lnTo>
                  <a:pt x="485831" y="304744"/>
                </a:lnTo>
                <a:lnTo>
                  <a:pt x="489239" y="306098"/>
                </a:lnTo>
                <a:lnTo>
                  <a:pt x="490466" y="307253"/>
                </a:lnTo>
                <a:lnTo>
                  <a:pt x="491829" y="310653"/>
                </a:lnTo>
                <a:lnTo>
                  <a:pt x="492985" y="311877"/>
                </a:lnTo>
                <a:lnTo>
                  <a:pt x="496388" y="313237"/>
                </a:lnTo>
                <a:lnTo>
                  <a:pt x="497613" y="314394"/>
                </a:lnTo>
                <a:lnTo>
                  <a:pt x="498973" y="317795"/>
                </a:lnTo>
                <a:lnTo>
                  <a:pt x="500131" y="319020"/>
                </a:lnTo>
                <a:lnTo>
                  <a:pt x="503532" y="320381"/>
                </a:lnTo>
                <a:lnTo>
                  <a:pt x="504757" y="321537"/>
                </a:lnTo>
                <a:lnTo>
                  <a:pt x="506118" y="324939"/>
                </a:lnTo>
                <a:lnTo>
                  <a:pt x="507274" y="326163"/>
                </a:lnTo>
                <a:lnTo>
                  <a:pt x="510677" y="327524"/>
                </a:lnTo>
                <a:lnTo>
                  <a:pt x="511901" y="328681"/>
                </a:lnTo>
                <a:lnTo>
                  <a:pt x="513262" y="332083"/>
                </a:lnTo>
                <a:lnTo>
                  <a:pt x="514418" y="333307"/>
                </a:lnTo>
                <a:lnTo>
                  <a:pt x="517820" y="334668"/>
                </a:lnTo>
                <a:lnTo>
                  <a:pt x="524197" y="335434"/>
                </a:lnTo>
                <a:lnTo>
                  <a:pt x="525676" y="336335"/>
                </a:lnTo>
                <a:lnTo>
                  <a:pt x="526664" y="337730"/>
                </a:lnTo>
                <a:lnTo>
                  <a:pt x="527322" y="339453"/>
                </a:lnTo>
                <a:lnTo>
                  <a:pt x="528555" y="340602"/>
                </a:lnTo>
                <a:lnTo>
                  <a:pt x="535836" y="343492"/>
                </a:lnTo>
                <a:lnTo>
                  <a:pt x="541834" y="349024"/>
                </a:lnTo>
                <a:lnTo>
                  <a:pt x="546395" y="349742"/>
                </a:lnTo>
                <a:lnTo>
                  <a:pt x="547619" y="350636"/>
                </a:lnTo>
                <a:lnTo>
                  <a:pt x="548436" y="352026"/>
                </a:lnTo>
                <a:lnTo>
                  <a:pt x="548980" y="353747"/>
                </a:lnTo>
                <a:lnTo>
                  <a:pt x="550137" y="354894"/>
                </a:lnTo>
                <a:lnTo>
                  <a:pt x="557281" y="357780"/>
                </a:lnTo>
                <a:lnTo>
                  <a:pt x="563268" y="363312"/>
                </a:lnTo>
                <a:lnTo>
                  <a:pt x="570412" y="364242"/>
                </a:lnTo>
                <a:lnTo>
                  <a:pt x="584698" y="377538"/>
                </a:lnTo>
                <a:lnTo>
                  <a:pt x="589257" y="378299"/>
                </a:lnTo>
                <a:lnTo>
                  <a:pt x="595635" y="378524"/>
                </a:lnTo>
                <a:lnTo>
                  <a:pt x="597115" y="379349"/>
                </a:lnTo>
                <a:lnTo>
                  <a:pt x="598101" y="380693"/>
                </a:lnTo>
                <a:lnTo>
                  <a:pt x="598760" y="382383"/>
                </a:lnTo>
                <a:lnTo>
                  <a:pt x="599992" y="383510"/>
                </a:lnTo>
                <a:lnTo>
                  <a:pt x="606110" y="385466"/>
                </a:lnTo>
                <a:lnTo>
                  <a:pt x="610682" y="385675"/>
                </a:lnTo>
                <a:lnTo>
                  <a:pt x="614843" y="387840"/>
                </a:lnTo>
                <a:lnTo>
                  <a:pt x="619339" y="390655"/>
                </a:lnTo>
                <a:lnTo>
                  <a:pt x="623983" y="391906"/>
                </a:lnTo>
                <a:lnTo>
                  <a:pt x="625539" y="393033"/>
                </a:lnTo>
                <a:lnTo>
                  <a:pt x="626576" y="394578"/>
                </a:lnTo>
                <a:lnTo>
                  <a:pt x="627267" y="396402"/>
                </a:lnTo>
                <a:lnTo>
                  <a:pt x="628522" y="397618"/>
                </a:lnTo>
                <a:lnTo>
                  <a:pt x="634679" y="399730"/>
                </a:lnTo>
                <a:lnTo>
                  <a:pt x="639256" y="399955"/>
                </a:lnTo>
                <a:lnTo>
                  <a:pt x="640483" y="400781"/>
                </a:lnTo>
                <a:lnTo>
                  <a:pt x="641301" y="402125"/>
                </a:lnTo>
                <a:lnTo>
                  <a:pt x="641847" y="403814"/>
                </a:lnTo>
                <a:lnTo>
                  <a:pt x="643004" y="404941"/>
                </a:lnTo>
                <a:lnTo>
                  <a:pt x="646406" y="406193"/>
                </a:lnTo>
                <a:lnTo>
                  <a:pt x="652785" y="406897"/>
                </a:lnTo>
                <a:lnTo>
                  <a:pt x="654265" y="407790"/>
                </a:lnTo>
                <a:lnTo>
                  <a:pt x="655251" y="409179"/>
                </a:lnTo>
                <a:lnTo>
                  <a:pt x="655910" y="410898"/>
                </a:lnTo>
                <a:lnTo>
                  <a:pt x="657142" y="412045"/>
                </a:lnTo>
                <a:lnTo>
                  <a:pt x="664423" y="414930"/>
                </a:lnTo>
                <a:lnTo>
                  <a:pt x="669853" y="419188"/>
                </a:lnTo>
                <a:lnTo>
                  <a:pt x="677340" y="421179"/>
                </a:lnTo>
                <a:lnTo>
                  <a:pt x="682058" y="421392"/>
                </a:lnTo>
                <a:lnTo>
                  <a:pt x="683306" y="422216"/>
                </a:lnTo>
                <a:lnTo>
                  <a:pt x="684137" y="423558"/>
                </a:lnTo>
                <a:lnTo>
                  <a:pt x="684692" y="425247"/>
                </a:lnTo>
                <a:lnTo>
                  <a:pt x="685855" y="426373"/>
                </a:lnTo>
                <a:lnTo>
                  <a:pt x="691853" y="428329"/>
                </a:lnTo>
                <a:lnTo>
                  <a:pt x="696413" y="428537"/>
                </a:lnTo>
                <a:lnTo>
                  <a:pt x="697638" y="429360"/>
                </a:lnTo>
                <a:lnTo>
                  <a:pt x="698454" y="430703"/>
                </a:lnTo>
                <a:lnTo>
                  <a:pt x="698998" y="432392"/>
                </a:lnTo>
                <a:lnTo>
                  <a:pt x="700156" y="433517"/>
                </a:lnTo>
                <a:lnTo>
                  <a:pt x="706143" y="435473"/>
                </a:lnTo>
                <a:lnTo>
                  <a:pt x="710702" y="435681"/>
                </a:lnTo>
                <a:lnTo>
                  <a:pt x="714859" y="437847"/>
                </a:lnTo>
                <a:lnTo>
                  <a:pt x="720203" y="441912"/>
                </a:lnTo>
                <a:lnTo>
                  <a:pt x="727554" y="442825"/>
                </a:lnTo>
                <a:lnTo>
                  <a:pt x="741294" y="454768"/>
                </a:lnTo>
                <a:lnTo>
                  <a:pt x="745654" y="456119"/>
                </a:lnTo>
                <a:lnTo>
                  <a:pt x="747133" y="457273"/>
                </a:lnTo>
                <a:lnTo>
                  <a:pt x="748778" y="460672"/>
                </a:lnTo>
                <a:lnTo>
                  <a:pt x="750011" y="461896"/>
                </a:lnTo>
                <a:lnTo>
                  <a:pt x="753497" y="463256"/>
                </a:lnTo>
                <a:lnTo>
                  <a:pt x="762202" y="464923"/>
                </a:lnTo>
                <a:lnTo>
                  <a:pt x="770140" y="470466"/>
                </a:lnTo>
                <a:lnTo>
                  <a:pt x="776955" y="472080"/>
                </a:lnTo>
                <a:lnTo>
                  <a:pt x="793409" y="484152"/>
                </a:lnTo>
                <a:lnTo>
                  <a:pt x="812938" y="487749"/>
                </a:lnTo>
                <a:lnTo>
                  <a:pt x="818506" y="490621"/>
                </a:lnTo>
                <a:lnTo>
                  <a:pt x="826103" y="493032"/>
                </a:lnTo>
                <a:lnTo>
                  <a:pt x="833381" y="497627"/>
                </a:lnTo>
                <a:lnTo>
                  <a:pt x="840564" y="500135"/>
                </a:lnTo>
                <a:lnTo>
                  <a:pt x="848513" y="504758"/>
                </a:lnTo>
                <a:lnTo>
                  <a:pt x="859777" y="507275"/>
                </a:lnTo>
                <a:lnTo>
                  <a:pt x="871096" y="512718"/>
                </a:lnTo>
                <a:lnTo>
                  <a:pt x="891440" y="516324"/>
                </a:lnTo>
                <a:lnTo>
                  <a:pt x="897051" y="519196"/>
                </a:lnTo>
                <a:lnTo>
                  <a:pt x="930766" y="528317"/>
                </a:lnTo>
                <a:lnTo>
                  <a:pt x="935697" y="530612"/>
                </a:lnTo>
                <a:lnTo>
                  <a:pt x="938123" y="532335"/>
                </a:lnTo>
                <a:lnTo>
                  <a:pt x="970283" y="541843"/>
                </a:lnTo>
                <a:lnTo>
                  <a:pt x="982735" y="543505"/>
                </a:lnTo>
                <a:lnTo>
                  <a:pt x="991180" y="547771"/>
                </a:lnTo>
                <a:lnTo>
                  <a:pt x="1011351" y="550661"/>
                </a:lnTo>
                <a:lnTo>
                  <a:pt x="1019767" y="554919"/>
                </a:lnTo>
                <a:lnTo>
                  <a:pt x="1038997" y="559195"/>
                </a:lnTo>
                <a:lnTo>
                  <a:pt x="1048949" y="562827"/>
                </a:lnTo>
                <a:lnTo>
                  <a:pt x="1069136" y="565091"/>
                </a:lnTo>
                <a:lnTo>
                  <a:pt x="1077105" y="569248"/>
                </a:lnTo>
                <a:lnTo>
                  <a:pt x="1097093" y="572096"/>
                </a:lnTo>
                <a:lnTo>
                  <a:pt x="1105498" y="576351"/>
                </a:lnTo>
                <a:lnTo>
                  <a:pt x="1116895" y="578758"/>
                </a:lnTo>
                <a:lnTo>
                  <a:pt x="1126999" y="584705"/>
                </a:lnTo>
                <a:lnTo>
                  <a:pt x="1143000" y="5857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66" name="SMARTInkShape-2671"/>
          <p:cNvSpPr/>
          <p:nvPr/>
        </p:nvSpPr>
        <p:spPr>
          <a:xfrm>
            <a:off x="5643563" y="114300"/>
            <a:ext cx="1350169" cy="778670"/>
          </a:xfrm>
          <a:custGeom>
            <a:avLst/>
            <a:gdLst/>
            <a:ahLst/>
            <a:cxnLst/>
            <a:rect l="0" t="0" r="0" b="0"/>
            <a:pathLst>
              <a:path w="1350169" h="778670">
                <a:moveTo>
                  <a:pt x="21432" y="0"/>
                </a:moveTo>
                <a:lnTo>
                  <a:pt x="28574" y="0"/>
                </a:lnTo>
                <a:lnTo>
                  <a:pt x="28575" y="6151"/>
                </a:lnTo>
                <a:lnTo>
                  <a:pt x="29368" y="6482"/>
                </a:lnTo>
                <a:lnTo>
                  <a:pt x="32367" y="6850"/>
                </a:lnTo>
                <a:lnTo>
                  <a:pt x="33484" y="8535"/>
                </a:lnTo>
                <a:lnTo>
                  <a:pt x="35424" y="23212"/>
                </a:lnTo>
                <a:lnTo>
                  <a:pt x="35707" y="57312"/>
                </a:lnTo>
                <a:lnTo>
                  <a:pt x="35717" y="86687"/>
                </a:lnTo>
                <a:lnTo>
                  <a:pt x="33601" y="114490"/>
                </a:lnTo>
                <a:lnTo>
                  <a:pt x="29567" y="146705"/>
                </a:lnTo>
                <a:lnTo>
                  <a:pt x="28869" y="174260"/>
                </a:lnTo>
                <a:lnTo>
                  <a:pt x="24869" y="206326"/>
                </a:lnTo>
                <a:lnTo>
                  <a:pt x="22449" y="237170"/>
                </a:lnTo>
                <a:lnTo>
                  <a:pt x="21732" y="270209"/>
                </a:lnTo>
                <a:lnTo>
                  <a:pt x="17728" y="305134"/>
                </a:lnTo>
                <a:lnTo>
                  <a:pt x="15307" y="340618"/>
                </a:lnTo>
                <a:lnTo>
                  <a:pt x="14589" y="376267"/>
                </a:lnTo>
                <a:lnTo>
                  <a:pt x="14377" y="411965"/>
                </a:lnTo>
                <a:lnTo>
                  <a:pt x="10521" y="443885"/>
                </a:lnTo>
                <a:lnTo>
                  <a:pt x="8144" y="473451"/>
                </a:lnTo>
                <a:lnTo>
                  <a:pt x="7440" y="506112"/>
                </a:lnTo>
                <a:lnTo>
                  <a:pt x="7231" y="537133"/>
                </a:lnTo>
                <a:lnTo>
                  <a:pt x="7170" y="566432"/>
                </a:lnTo>
                <a:lnTo>
                  <a:pt x="2239" y="599868"/>
                </a:lnTo>
                <a:lnTo>
                  <a:pt x="442" y="634107"/>
                </a:lnTo>
                <a:lnTo>
                  <a:pt x="58" y="666381"/>
                </a:lnTo>
                <a:lnTo>
                  <a:pt x="5" y="700911"/>
                </a:lnTo>
                <a:lnTo>
                  <a:pt x="0" y="735786"/>
                </a:lnTo>
                <a:lnTo>
                  <a:pt x="0" y="750065"/>
                </a:lnTo>
                <a:lnTo>
                  <a:pt x="6849" y="756942"/>
                </a:lnTo>
                <a:lnTo>
                  <a:pt x="40489" y="757237"/>
                </a:lnTo>
                <a:lnTo>
                  <a:pt x="73524" y="757238"/>
                </a:lnTo>
                <a:lnTo>
                  <a:pt x="88988" y="758031"/>
                </a:lnTo>
                <a:lnTo>
                  <a:pt x="116758" y="763719"/>
                </a:lnTo>
                <a:lnTo>
                  <a:pt x="130991" y="763391"/>
                </a:lnTo>
                <a:lnTo>
                  <a:pt x="165249" y="757882"/>
                </a:lnTo>
                <a:lnTo>
                  <a:pt x="200149" y="753530"/>
                </a:lnTo>
                <a:lnTo>
                  <a:pt x="233533" y="745863"/>
                </a:lnTo>
                <a:lnTo>
                  <a:pt x="263882" y="741409"/>
                </a:lnTo>
                <a:lnTo>
                  <a:pt x="296599" y="736913"/>
                </a:lnTo>
                <a:lnTo>
                  <a:pt x="327933" y="735231"/>
                </a:lnTo>
                <a:lnTo>
                  <a:pt x="357053" y="730195"/>
                </a:lnTo>
                <a:lnTo>
                  <a:pt x="389528" y="728965"/>
                </a:lnTo>
                <a:lnTo>
                  <a:pt x="421607" y="728722"/>
                </a:lnTo>
                <a:lnTo>
                  <a:pt x="448417" y="728680"/>
                </a:lnTo>
                <a:lnTo>
                  <a:pt x="483804" y="728666"/>
                </a:lnTo>
                <a:lnTo>
                  <a:pt x="517753" y="728663"/>
                </a:lnTo>
                <a:lnTo>
                  <a:pt x="549401" y="728663"/>
                </a:lnTo>
                <a:lnTo>
                  <a:pt x="580121" y="728663"/>
                </a:lnTo>
                <a:lnTo>
                  <a:pt x="609332" y="728663"/>
                </a:lnTo>
                <a:lnTo>
                  <a:pt x="638095" y="728663"/>
                </a:lnTo>
                <a:lnTo>
                  <a:pt x="666725" y="728663"/>
                </a:lnTo>
                <a:lnTo>
                  <a:pt x="695318" y="728663"/>
                </a:lnTo>
                <a:lnTo>
                  <a:pt x="723897" y="728663"/>
                </a:lnTo>
                <a:lnTo>
                  <a:pt x="752474" y="728663"/>
                </a:lnTo>
                <a:lnTo>
                  <a:pt x="781050" y="728663"/>
                </a:lnTo>
                <a:lnTo>
                  <a:pt x="813417" y="732455"/>
                </a:lnTo>
                <a:lnTo>
                  <a:pt x="844350" y="734813"/>
                </a:lnTo>
                <a:lnTo>
                  <a:pt x="873624" y="735512"/>
                </a:lnTo>
                <a:lnTo>
                  <a:pt x="906198" y="739511"/>
                </a:lnTo>
                <a:lnTo>
                  <a:pt x="937193" y="741931"/>
                </a:lnTo>
                <a:lnTo>
                  <a:pt x="966485" y="742648"/>
                </a:lnTo>
                <a:lnTo>
                  <a:pt x="995272" y="742861"/>
                </a:lnTo>
                <a:lnTo>
                  <a:pt x="1023911" y="742924"/>
                </a:lnTo>
                <a:lnTo>
                  <a:pt x="1052504" y="746734"/>
                </a:lnTo>
                <a:lnTo>
                  <a:pt x="1081085" y="749098"/>
                </a:lnTo>
                <a:lnTo>
                  <a:pt x="1113483" y="749897"/>
                </a:lnTo>
                <a:lnTo>
                  <a:pt x="1144930" y="750055"/>
                </a:lnTo>
                <a:lnTo>
                  <a:pt x="1177688" y="750086"/>
                </a:lnTo>
                <a:lnTo>
                  <a:pt x="1212184" y="755747"/>
                </a:lnTo>
                <a:lnTo>
                  <a:pt x="1247643" y="757150"/>
                </a:lnTo>
                <a:lnTo>
                  <a:pt x="1281104" y="763714"/>
                </a:lnTo>
                <a:lnTo>
                  <a:pt x="1295397" y="764977"/>
                </a:lnTo>
                <a:lnTo>
                  <a:pt x="1320966" y="771072"/>
                </a:lnTo>
                <a:lnTo>
                  <a:pt x="1350157" y="771525"/>
                </a:lnTo>
                <a:lnTo>
                  <a:pt x="1350168" y="778669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67" name="SMARTInkShape-2672"/>
          <p:cNvSpPr/>
          <p:nvPr/>
        </p:nvSpPr>
        <p:spPr>
          <a:xfrm>
            <a:off x="7451019" y="4714875"/>
            <a:ext cx="249938" cy="621506"/>
          </a:xfrm>
          <a:custGeom>
            <a:avLst/>
            <a:gdLst/>
            <a:ahLst/>
            <a:cxnLst/>
            <a:rect l="0" t="0" r="0" b="0"/>
            <a:pathLst>
              <a:path w="249938" h="621506">
                <a:moveTo>
                  <a:pt x="157075" y="0"/>
                </a:moveTo>
                <a:lnTo>
                  <a:pt x="121497" y="0"/>
                </a:lnTo>
                <a:lnTo>
                  <a:pt x="104600" y="0"/>
                </a:lnTo>
                <a:lnTo>
                  <a:pt x="99886" y="2117"/>
                </a:lnTo>
                <a:lnTo>
                  <a:pt x="95145" y="4909"/>
                </a:lnTo>
                <a:lnTo>
                  <a:pt x="88013" y="7276"/>
                </a:lnTo>
                <a:lnTo>
                  <a:pt x="76111" y="17000"/>
                </a:lnTo>
                <a:lnTo>
                  <a:pt x="57062" y="50205"/>
                </a:lnTo>
                <a:lnTo>
                  <a:pt x="42775" y="80715"/>
                </a:lnTo>
                <a:lnTo>
                  <a:pt x="34142" y="115977"/>
                </a:lnTo>
                <a:lnTo>
                  <a:pt x="29604" y="143206"/>
                </a:lnTo>
                <a:lnTo>
                  <a:pt x="28635" y="178637"/>
                </a:lnTo>
                <a:lnTo>
                  <a:pt x="26415" y="200038"/>
                </a:lnTo>
                <a:lnTo>
                  <a:pt x="22011" y="235745"/>
                </a:lnTo>
                <a:lnTo>
                  <a:pt x="21475" y="266436"/>
                </a:lnTo>
                <a:lnTo>
                  <a:pt x="17578" y="299045"/>
                </a:lnTo>
                <a:lnTo>
                  <a:pt x="14867" y="334120"/>
                </a:lnTo>
                <a:lnTo>
                  <a:pt x="14332" y="369505"/>
                </a:lnTo>
                <a:lnTo>
                  <a:pt x="14225" y="403453"/>
                </a:lnTo>
                <a:lnTo>
                  <a:pt x="14205" y="435030"/>
                </a:lnTo>
                <a:lnTo>
                  <a:pt x="12084" y="464198"/>
                </a:lnTo>
                <a:lnTo>
                  <a:pt x="7718" y="495134"/>
                </a:lnTo>
                <a:lnTo>
                  <a:pt x="6320" y="530272"/>
                </a:lnTo>
                <a:lnTo>
                  <a:pt x="357" y="564313"/>
                </a:lnTo>
                <a:lnTo>
                  <a:pt x="0" y="579605"/>
                </a:lnTo>
                <a:lnTo>
                  <a:pt x="2068" y="585157"/>
                </a:lnTo>
                <a:lnTo>
                  <a:pt x="4839" y="590270"/>
                </a:lnTo>
                <a:lnTo>
                  <a:pt x="6618" y="600020"/>
                </a:lnTo>
                <a:lnTo>
                  <a:pt x="6765" y="602419"/>
                </a:lnTo>
                <a:lnTo>
                  <a:pt x="9043" y="607202"/>
                </a:lnTo>
                <a:lnTo>
                  <a:pt x="13181" y="612948"/>
                </a:lnTo>
                <a:lnTo>
                  <a:pt x="14110" y="620389"/>
                </a:lnTo>
                <a:lnTo>
                  <a:pt x="14934" y="620761"/>
                </a:lnTo>
                <a:lnTo>
                  <a:pt x="48564" y="621505"/>
                </a:lnTo>
                <a:lnTo>
                  <a:pt x="59176" y="621505"/>
                </a:lnTo>
                <a:lnTo>
                  <a:pt x="64087" y="619389"/>
                </a:lnTo>
                <a:lnTo>
                  <a:pt x="90527" y="603167"/>
                </a:lnTo>
                <a:lnTo>
                  <a:pt x="105447" y="598569"/>
                </a:lnTo>
                <a:lnTo>
                  <a:pt x="140815" y="571902"/>
                </a:lnTo>
                <a:lnTo>
                  <a:pt x="143854" y="569387"/>
                </a:lnTo>
                <a:lnTo>
                  <a:pt x="151463" y="566592"/>
                </a:lnTo>
                <a:lnTo>
                  <a:pt x="155715" y="565847"/>
                </a:lnTo>
                <a:lnTo>
                  <a:pt x="190945" y="544784"/>
                </a:lnTo>
                <a:lnTo>
                  <a:pt x="202388" y="537214"/>
                </a:lnTo>
                <a:lnTo>
                  <a:pt x="215885" y="522953"/>
                </a:lnTo>
                <a:lnTo>
                  <a:pt x="220094" y="520085"/>
                </a:lnTo>
                <a:lnTo>
                  <a:pt x="222900" y="516586"/>
                </a:lnTo>
                <a:lnTo>
                  <a:pt x="239757" y="482666"/>
                </a:lnTo>
                <a:lnTo>
                  <a:pt x="248276" y="450014"/>
                </a:lnTo>
                <a:lnTo>
                  <a:pt x="249846" y="416716"/>
                </a:lnTo>
                <a:lnTo>
                  <a:pt x="249937" y="383380"/>
                </a:lnTo>
                <a:lnTo>
                  <a:pt x="249148" y="369095"/>
                </a:lnTo>
                <a:lnTo>
                  <a:pt x="243462" y="340520"/>
                </a:lnTo>
                <a:lnTo>
                  <a:pt x="242202" y="327025"/>
                </a:lnTo>
                <a:lnTo>
                  <a:pt x="233993" y="307367"/>
                </a:lnTo>
                <a:lnTo>
                  <a:pt x="230948" y="302501"/>
                </a:lnTo>
                <a:lnTo>
                  <a:pt x="229594" y="297693"/>
                </a:lnTo>
                <a:lnTo>
                  <a:pt x="228440" y="296093"/>
                </a:lnTo>
                <a:lnTo>
                  <a:pt x="226877" y="295027"/>
                </a:lnTo>
                <a:lnTo>
                  <a:pt x="220884" y="293525"/>
                </a:lnTo>
                <a:lnTo>
                  <a:pt x="204397" y="292905"/>
                </a:lnTo>
                <a:lnTo>
                  <a:pt x="199802" y="295015"/>
                </a:lnTo>
                <a:lnTo>
                  <a:pt x="183261" y="309687"/>
                </a:lnTo>
                <a:lnTo>
                  <a:pt x="158564" y="345208"/>
                </a:lnTo>
                <a:lnTo>
                  <a:pt x="140456" y="378923"/>
                </a:lnTo>
                <a:lnTo>
                  <a:pt x="127153" y="411680"/>
                </a:lnTo>
                <a:lnTo>
                  <a:pt x="121356" y="42862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71" name="SMARTInkShape-Group1168"/>
          <p:cNvGrpSpPr/>
          <p:nvPr/>
        </p:nvGrpSpPr>
        <p:grpSpPr>
          <a:xfrm>
            <a:off x="7000875" y="5479285"/>
            <a:ext cx="600067" cy="842924"/>
            <a:chOff x="7000875" y="5479285"/>
            <a:chExt cx="600067" cy="842924"/>
          </a:xfrm>
        </p:grpSpPr>
        <p:sp>
          <p:nvSpPr>
            <p:cNvPr id="1568" name="SMARTInkShape-2673"/>
            <p:cNvSpPr/>
            <p:nvPr/>
          </p:nvSpPr>
          <p:spPr>
            <a:xfrm>
              <a:off x="7087621" y="5479285"/>
              <a:ext cx="199005" cy="521428"/>
            </a:xfrm>
            <a:custGeom>
              <a:avLst/>
              <a:gdLst/>
              <a:ahLst/>
              <a:cxnLst/>
              <a:rect l="0" t="0" r="0" b="0"/>
              <a:pathLst>
                <a:path w="199005" h="521428">
                  <a:moveTo>
                    <a:pt x="20410" y="28545"/>
                  </a:moveTo>
                  <a:lnTo>
                    <a:pt x="20410" y="34697"/>
                  </a:lnTo>
                  <a:lnTo>
                    <a:pt x="15500" y="41197"/>
                  </a:lnTo>
                  <a:lnTo>
                    <a:pt x="13135" y="47817"/>
                  </a:lnTo>
                  <a:lnTo>
                    <a:pt x="8554" y="55599"/>
                  </a:lnTo>
                  <a:lnTo>
                    <a:pt x="2425" y="90585"/>
                  </a:lnTo>
                  <a:lnTo>
                    <a:pt x="0" y="112368"/>
                  </a:lnTo>
                  <a:lnTo>
                    <a:pt x="4090" y="143264"/>
                  </a:lnTo>
                  <a:lnTo>
                    <a:pt x="5520" y="170663"/>
                  </a:lnTo>
                  <a:lnTo>
                    <a:pt x="5944" y="202770"/>
                  </a:lnTo>
                  <a:lnTo>
                    <a:pt x="6864" y="233538"/>
                  </a:lnTo>
                  <a:lnTo>
                    <a:pt x="11017" y="267437"/>
                  </a:lnTo>
                  <a:lnTo>
                    <a:pt x="13394" y="301823"/>
                  </a:lnTo>
                  <a:lnTo>
                    <a:pt x="17979" y="332473"/>
                  </a:lnTo>
                  <a:lnTo>
                    <a:pt x="20483" y="362456"/>
                  </a:lnTo>
                  <a:lnTo>
                    <a:pt x="25106" y="394536"/>
                  </a:lnTo>
                  <a:lnTo>
                    <a:pt x="27070" y="427513"/>
                  </a:lnTo>
                  <a:lnTo>
                    <a:pt x="31251" y="456957"/>
                  </a:lnTo>
                  <a:lnTo>
                    <a:pt x="34395" y="490072"/>
                  </a:lnTo>
                  <a:lnTo>
                    <a:pt x="36680" y="497723"/>
                  </a:lnTo>
                  <a:lnTo>
                    <a:pt x="39547" y="503769"/>
                  </a:lnTo>
                  <a:lnTo>
                    <a:pt x="41839" y="521427"/>
                  </a:lnTo>
                  <a:lnTo>
                    <a:pt x="41048" y="503575"/>
                  </a:lnTo>
                  <a:lnTo>
                    <a:pt x="35691" y="480823"/>
                  </a:lnTo>
                  <a:lnTo>
                    <a:pt x="32712" y="447263"/>
                  </a:lnTo>
                  <a:lnTo>
                    <a:pt x="29083" y="420633"/>
                  </a:lnTo>
                  <a:lnTo>
                    <a:pt x="25891" y="392635"/>
                  </a:lnTo>
                  <a:lnTo>
                    <a:pt x="22034" y="364231"/>
                  </a:lnTo>
                  <a:lnTo>
                    <a:pt x="20892" y="335706"/>
                  </a:lnTo>
                  <a:lnTo>
                    <a:pt x="20553" y="307146"/>
                  </a:lnTo>
                  <a:lnTo>
                    <a:pt x="18336" y="278576"/>
                  </a:lnTo>
                  <a:lnTo>
                    <a:pt x="14769" y="250002"/>
                  </a:lnTo>
                  <a:lnTo>
                    <a:pt x="13563" y="215695"/>
                  </a:lnTo>
                  <a:lnTo>
                    <a:pt x="13325" y="185987"/>
                  </a:lnTo>
                  <a:lnTo>
                    <a:pt x="13278" y="157189"/>
                  </a:lnTo>
                  <a:lnTo>
                    <a:pt x="13269" y="128570"/>
                  </a:lnTo>
                  <a:lnTo>
                    <a:pt x="13267" y="94958"/>
                  </a:lnTo>
                  <a:lnTo>
                    <a:pt x="13267" y="64397"/>
                  </a:lnTo>
                  <a:lnTo>
                    <a:pt x="14060" y="49135"/>
                  </a:lnTo>
                  <a:lnTo>
                    <a:pt x="18921" y="34347"/>
                  </a:lnTo>
                  <a:lnTo>
                    <a:pt x="21008" y="17404"/>
                  </a:lnTo>
                  <a:lnTo>
                    <a:pt x="24115" y="12217"/>
                  </a:lnTo>
                  <a:lnTo>
                    <a:pt x="28142" y="9383"/>
                  </a:lnTo>
                  <a:lnTo>
                    <a:pt x="30327" y="8627"/>
                  </a:lnTo>
                  <a:lnTo>
                    <a:pt x="31784" y="7329"/>
                  </a:lnTo>
                  <a:lnTo>
                    <a:pt x="33402" y="3770"/>
                  </a:lnTo>
                  <a:lnTo>
                    <a:pt x="34628" y="2504"/>
                  </a:lnTo>
                  <a:lnTo>
                    <a:pt x="38106" y="1098"/>
                  </a:lnTo>
                  <a:lnTo>
                    <a:pt x="59236" y="0"/>
                  </a:lnTo>
                  <a:lnTo>
                    <a:pt x="63595" y="2101"/>
                  </a:lnTo>
                  <a:lnTo>
                    <a:pt x="98553" y="28563"/>
                  </a:lnTo>
                  <a:lnTo>
                    <a:pt x="103559" y="34110"/>
                  </a:lnTo>
                  <a:lnTo>
                    <a:pt x="127563" y="66251"/>
                  </a:lnTo>
                  <a:lnTo>
                    <a:pt x="147410" y="95167"/>
                  </a:lnTo>
                  <a:lnTo>
                    <a:pt x="157876" y="104025"/>
                  </a:lnTo>
                  <a:lnTo>
                    <a:pt x="175548" y="128546"/>
                  </a:lnTo>
                  <a:lnTo>
                    <a:pt x="176222" y="130932"/>
                  </a:lnTo>
                  <a:lnTo>
                    <a:pt x="177467" y="132522"/>
                  </a:lnTo>
                  <a:lnTo>
                    <a:pt x="182216" y="135554"/>
                  </a:lnTo>
                  <a:lnTo>
                    <a:pt x="183605" y="139076"/>
                  </a:lnTo>
                  <a:lnTo>
                    <a:pt x="184769" y="140332"/>
                  </a:lnTo>
                  <a:lnTo>
                    <a:pt x="190770" y="142515"/>
                  </a:lnTo>
                  <a:lnTo>
                    <a:pt x="191376" y="144816"/>
                  </a:lnTo>
                  <a:lnTo>
                    <a:pt x="191832" y="149687"/>
                  </a:lnTo>
                  <a:lnTo>
                    <a:pt x="199004" y="15713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9" name="SMARTInkShape-2674"/>
            <p:cNvSpPr/>
            <p:nvPr/>
          </p:nvSpPr>
          <p:spPr>
            <a:xfrm>
              <a:off x="7000875" y="5901066"/>
              <a:ext cx="328438" cy="421143"/>
            </a:xfrm>
            <a:custGeom>
              <a:avLst/>
              <a:gdLst/>
              <a:ahLst/>
              <a:cxnLst/>
              <a:rect l="0" t="0" r="0" b="0"/>
              <a:pathLst>
                <a:path w="328438" h="421143">
                  <a:moveTo>
                    <a:pt x="150019" y="49679"/>
                  </a:moveTo>
                  <a:lnTo>
                    <a:pt x="150019" y="36410"/>
                  </a:lnTo>
                  <a:lnTo>
                    <a:pt x="154929" y="29887"/>
                  </a:lnTo>
                  <a:lnTo>
                    <a:pt x="156170" y="25537"/>
                  </a:lnTo>
                  <a:lnTo>
                    <a:pt x="157294" y="24058"/>
                  </a:lnTo>
                  <a:lnTo>
                    <a:pt x="178637" y="8797"/>
                  </a:lnTo>
                  <a:lnTo>
                    <a:pt x="209256" y="0"/>
                  </a:lnTo>
                  <a:lnTo>
                    <a:pt x="229188" y="7486"/>
                  </a:lnTo>
                  <a:lnTo>
                    <a:pt x="255821" y="23524"/>
                  </a:lnTo>
                  <a:lnTo>
                    <a:pt x="262658" y="30380"/>
                  </a:lnTo>
                  <a:lnTo>
                    <a:pt x="287041" y="61709"/>
                  </a:lnTo>
                  <a:lnTo>
                    <a:pt x="308473" y="90170"/>
                  </a:lnTo>
                  <a:lnTo>
                    <a:pt x="319686" y="123497"/>
                  </a:lnTo>
                  <a:lnTo>
                    <a:pt x="326614" y="142547"/>
                  </a:lnTo>
                  <a:lnTo>
                    <a:pt x="328437" y="176776"/>
                  </a:lnTo>
                  <a:lnTo>
                    <a:pt x="326444" y="194228"/>
                  </a:lnTo>
                  <a:lnTo>
                    <a:pt x="319789" y="229908"/>
                  </a:lnTo>
                  <a:lnTo>
                    <a:pt x="309342" y="263412"/>
                  </a:lnTo>
                  <a:lnTo>
                    <a:pt x="295256" y="295481"/>
                  </a:lnTo>
                  <a:lnTo>
                    <a:pt x="280192" y="329980"/>
                  </a:lnTo>
                  <a:lnTo>
                    <a:pt x="255500" y="363962"/>
                  </a:lnTo>
                  <a:lnTo>
                    <a:pt x="242391" y="376162"/>
                  </a:lnTo>
                  <a:lnTo>
                    <a:pt x="206715" y="399666"/>
                  </a:lnTo>
                  <a:lnTo>
                    <a:pt x="173960" y="417975"/>
                  </a:lnTo>
                  <a:lnTo>
                    <a:pt x="148234" y="420874"/>
                  </a:lnTo>
                  <a:lnTo>
                    <a:pt x="116380" y="421142"/>
                  </a:lnTo>
                  <a:lnTo>
                    <a:pt x="109139" y="419031"/>
                  </a:lnTo>
                  <a:lnTo>
                    <a:pt x="103275" y="416241"/>
                  </a:lnTo>
                  <a:lnTo>
                    <a:pt x="86811" y="410510"/>
                  </a:lnTo>
                  <a:lnTo>
                    <a:pt x="71894" y="401691"/>
                  </a:lnTo>
                  <a:lnTo>
                    <a:pt x="69361" y="401035"/>
                  </a:lnTo>
                  <a:lnTo>
                    <a:pt x="64429" y="396072"/>
                  </a:lnTo>
                  <a:lnTo>
                    <a:pt x="62003" y="392526"/>
                  </a:lnTo>
                  <a:lnTo>
                    <a:pt x="58798" y="390162"/>
                  </a:lnTo>
                  <a:lnTo>
                    <a:pt x="41483" y="382264"/>
                  </a:lnTo>
                  <a:lnTo>
                    <a:pt x="11914" y="347415"/>
                  </a:lnTo>
                  <a:lnTo>
                    <a:pt x="9264" y="342608"/>
                  </a:lnTo>
                  <a:lnTo>
                    <a:pt x="0" y="31399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0" name="SMARTInkShape-2675"/>
            <p:cNvSpPr/>
            <p:nvPr/>
          </p:nvSpPr>
          <p:spPr>
            <a:xfrm>
              <a:off x="7361718" y="5636447"/>
              <a:ext cx="239224" cy="650053"/>
            </a:xfrm>
            <a:custGeom>
              <a:avLst/>
              <a:gdLst/>
              <a:ahLst/>
              <a:cxnLst/>
              <a:rect l="0" t="0" r="0" b="0"/>
              <a:pathLst>
                <a:path w="239224" h="650053">
                  <a:moveTo>
                    <a:pt x="110645" y="14258"/>
                  </a:moveTo>
                  <a:lnTo>
                    <a:pt x="104494" y="14258"/>
                  </a:lnTo>
                  <a:lnTo>
                    <a:pt x="104163" y="13466"/>
                  </a:lnTo>
                  <a:lnTo>
                    <a:pt x="103501" y="0"/>
                  </a:lnTo>
                  <a:lnTo>
                    <a:pt x="103501" y="16765"/>
                  </a:lnTo>
                  <a:lnTo>
                    <a:pt x="101384" y="21458"/>
                  </a:lnTo>
                  <a:lnTo>
                    <a:pt x="99708" y="23821"/>
                  </a:lnTo>
                  <a:lnTo>
                    <a:pt x="94682" y="41349"/>
                  </a:lnTo>
                  <a:lnTo>
                    <a:pt x="85024" y="55339"/>
                  </a:lnTo>
                  <a:lnTo>
                    <a:pt x="72241" y="90576"/>
                  </a:lnTo>
                  <a:lnTo>
                    <a:pt x="60589" y="122837"/>
                  </a:lnTo>
                  <a:lnTo>
                    <a:pt x="52312" y="157321"/>
                  </a:lnTo>
                  <a:lnTo>
                    <a:pt x="41432" y="192084"/>
                  </a:lnTo>
                  <a:lnTo>
                    <a:pt x="34149" y="215779"/>
                  </a:lnTo>
                  <a:lnTo>
                    <a:pt x="27429" y="250200"/>
                  </a:lnTo>
                  <a:lnTo>
                    <a:pt x="21458" y="281955"/>
                  </a:lnTo>
                  <a:lnTo>
                    <a:pt x="12606" y="314742"/>
                  </a:lnTo>
                  <a:lnTo>
                    <a:pt x="10099" y="350074"/>
                  </a:lnTo>
                  <a:lnTo>
                    <a:pt x="5029" y="380719"/>
                  </a:lnTo>
                  <a:lnTo>
                    <a:pt x="0" y="413319"/>
                  </a:lnTo>
                  <a:lnTo>
                    <a:pt x="1976" y="442688"/>
                  </a:lnTo>
                  <a:lnTo>
                    <a:pt x="3190" y="471420"/>
                  </a:lnTo>
                  <a:lnTo>
                    <a:pt x="3462" y="506547"/>
                  </a:lnTo>
                  <a:lnTo>
                    <a:pt x="4281" y="537978"/>
                  </a:lnTo>
                  <a:lnTo>
                    <a:pt x="15845" y="564806"/>
                  </a:lnTo>
                  <a:lnTo>
                    <a:pt x="16489" y="569410"/>
                  </a:lnTo>
                  <a:lnTo>
                    <a:pt x="21437" y="578757"/>
                  </a:lnTo>
                  <a:lnTo>
                    <a:pt x="27340" y="588203"/>
                  </a:lnTo>
                  <a:lnTo>
                    <a:pt x="32252" y="602447"/>
                  </a:lnTo>
                  <a:lnTo>
                    <a:pt x="55651" y="636736"/>
                  </a:lnTo>
                  <a:lnTo>
                    <a:pt x="62953" y="644873"/>
                  </a:lnTo>
                  <a:lnTo>
                    <a:pt x="67753" y="647751"/>
                  </a:lnTo>
                  <a:lnTo>
                    <a:pt x="77301" y="649598"/>
                  </a:lnTo>
                  <a:lnTo>
                    <a:pt x="110373" y="650050"/>
                  </a:lnTo>
                  <a:lnTo>
                    <a:pt x="119384" y="650052"/>
                  </a:lnTo>
                  <a:lnTo>
                    <a:pt x="140539" y="643901"/>
                  </a:lnTo>
                  <a:lnTo>
                    <a:pt x="145891" y="639117"/>
                  </a:lnTo>
                  <a:lnTo>
                    <a:pt x="173437" y="606650"/>
                  </a:lnTo>
                  <a:lnTo>
                    <a:pt x="189094" y="576451"/>
                  </a:lnTo>
                  <a:lnTo>
                    <a:pt x="201115" y="542612"/>
                  </a:lnTo>
                  <a:lnTo>
                    <a:pt x="208537" y="514265"/>
                  </a:lnTo>
                  <a:lnTo>
                    <a:pt x="214030" y="481943"/>
                  </a:lnTo>
                  <a:lnTo>
                    <a:pt x="222759" y="450688"/>
                  </a:lnTo>
                  <a:lnTo>
                    <a:pt x="230010" y="421582"/>
                  </a:lnTo>
                  <a:lnTo>
                    <a:pt x="235470" y="392904"/>
                  </a:lnTo>
                  <a:lnTo>
                    <a:pt x="238737" y="359279"/>
                  </a:lnTo>
                  <a:lnTo>
                    <a:pt x="239203" y="323946"/>
                  </a:lnTo>
                  <a:lnTo>
                    <a:pt x="239223" y="313363"/>
                  </a:lnTo>
                  <a:lnTo>
                    <a:pt x="237111" y="307796"/>
                  </a:lnTo>
                  <a:lnTo>
                    <a:pt x="234321" y="302677"/>
                  </a:lnTo>
                  <a:lnTo>
                    <a:pt x="233080" y="297755"/>
                  </a:lnTo>
                  <a:lnTo>
                    <a:pt x="231956" y="296125"/>
                  </a:lnTo>
                  <a:lnTo>
                    <a:pt x="230412" y="295039"/>
                  </a:lnTo>
                  <a:lnTo>
                    <a:pt x="226581" y="293038"/>
                  </a:lnTo>
                  <a:lnTo>
                    <a:pt x="219961" y="288242"/>
                  </a:lnTo>
                  <a:lnTo>
                    <a:pt x="215321" y="286842"/>
                  </a:lnTo>
                  <a:lnTo>
                    <a:pt x="213767" y="287262"/>
                  </a:lnTo>
                  <a:lnTo>
                    <a:pt x="212730" y="288336"/>
                  </a:lnTo>
                  <a:lnTo>
                    <a:pt x="212039" y="289846"/>
                  </a:lnTo>
                  <a:lnTo>
                    <a:pt x="179691" y="317649"/>
                  </a:lnTo>
                  <a:lnTo>
                    <a:pt x="158673" y="350072"/>
                  </a:lnTo>
                  <a:lnTo>
                    <a:pt x="151040" y="360360"/>
                  </a:lnTo>
                  <a:lnTo>
                    <a:pt x="134659" y="394600"/>
                  </a:lnTo>
                  <a:lnTo>
                    <a:pt x="119394" y="428686"/>
                  </a:lnTo>
                  <a:lnTo>
                    <a:pt x="108915" y="444586"/>
                  </a:lnTo>
                  <a:lnTo>
                    <a:pt x="102454" y="462065"/>
                  </a:lnTo>
                  <a:lnTo>
                    <a:pt x="99067" y="468077"/>
                  </a:lnTo>
                  <a:lnTo>
                    <a:pt x="96462" y="478146"/>
                  </a:lnTo>
                  <a:lnTo>
                    <a:pt x="89213" y="47860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5" name="SMARTInkShape-Group1169"/>
          <p:cNvGrpSpPr/>
          <p:nvPr/>
        </p:nvGrpSpPr>
        <p:grpSpPr>
          <a:xfrm>
            <a:off x="6950869" y="4572000"/>
            <a:ext cx="500052" cy="692946"/>
            <a:chOff x="6950869" y="4572000"/>
            <a:chExt cx="500052" cy="692946"/>
          </a:xfrm>
        </p:grpSpPr>
        <p:sp>
          <p:nvSpPr>
            <p:cNvPr id="1572" name="SMARTInkShape-2676"/>
            <p:cNvSpPr/>
            <p:nvPr/>
          </p:nvSpPr>
          <p:spPr>
            <a:xfrm>
              <a:off x="6950869" y="4679195"/>
              <a:ext cx="157163" cy="392869"/>
            </a:xfrm>
            <a:custGeom>
              <a:avLst/>
              <a:gdLst/>
              <a:ahLst/>
              <a:cxnLst/>
              <a:rect l="0" t="0" r="0" b="0"/>
              <a:pathLst>
                <a:path w="157163" h="392869">
                  <a:moveTo>
                    <a:pt x="0" y="99974"/>
                  </a:moveTo>
                  <a:lnTo>
                    <a:pt x="0" y="89332"/>
                  </a:lnTo>
                  <a:lnTo>
                    <a:pt x="2117" y="85190"/>
                  </a:lnTo>
                  <a:lnTo>
                    <a:pt x="9943" y="72271"/>
                  </a:lnTo>
                  <a:lnTo>
                    <a:pt x="15017" y="54432"/>
                  </a:lnTo>
                  <a:lnTo>
                    <a:pt x="45254" y="19135"/>
                  </a:lnTo>
                  <a:lnTo>
                    <a:pt x="59219" y="5054"/>
                  </a:lnTo>
                  <a:lnTo>
                    <a:pt x="66272" y="2225"/>
                  </a:lnTo>
                  <a:lnTo>
                    <a:pt x="101311" y="0"/>
                  </a:lnTo>
                  <a:lnTo>
                    <a:pt x="106675" y="2095"/>
                  </a:lnTo>
                  <a:lnTo>
                    <a:pt x="129948" y="16755"/>
                  </a:lnTo>
                  <a:lnTo>
                    <a:pt x="133161" y="23564"/>
                  </a:lnTo>
                  <a:lnTo>
                    <a:pt x="135382" y="31089"/>
                  </a:lnTo>
                  <a:lnTo>
                    <a:pt x="140302" y="41375"/>
                  </a:lnTo>
                  <a:lnTo>
                    <a:pt x="142536" y="72149"/>
                  </a:lnTo>
                  <a:lnTo>
                    <a:pt x="142014" y="100916"/>
                  </a:lnTo>
                  <a:lnTo>
                    <a:pt x="137208" y="136349"/>
                  </a:lnTo>
                  <a:lnTo>
                    <a:pt x="132230" y="170130"/>
                  </a:lnTo>
                  <a:lnTo>
                    <a:pt x="123604" y="204643"/>
                  </a:lnTo>
                  <a:lnTo>
                    <a:pt x="116372" y="237330"/>
                  </a:lnTo>
                  <a:lnTo>
                    <a:pt x="110917" y="270334"/>
                  </a:lnTo>
                  <a:lnTo>
                    <a:pt x="94226" y="301344"/>
                  </a:lnTo>
                  <a:lnTo>
                    <a:pt x="88243" y="319712"/>
                  </a:lnTo>
                  <a:lnTo>
                    <a:pt x="82430" y="340140"/>
                  </a:lnTo>
                  <a:lnTo>
                    <a:pt x="73433" y="364248"/>
                  </a:lnTo>
                  <a:lnTo>
                    <a:pt x="71531" y="373004"/>
                  </a:lnTo>
                  <a:lnTo>
                    <a:pt x="65959" y="385093"/>
                  </a:lnTo>
                  <a:lnTo>
                    <a:pt x="64294" y="392864"/>
                  </a:lnTo>
                  <a:lnTo>
                    <a:pt x="98969" y="392868"/>
                  </a:lnTo>
                  <a:lnTo>
                    <a:pt x="101698" y="392868"/>
                  </a:lnTo>
                  <a:lnTo>
                    <a:pt x="134449" y="382226"/>
                  </a:lnTo>
                  <a:lnTo>
                    <a:pt x="149657" y="371518"/>
                  </a:lnTo>
                  <a:lnTo>
                    <a:pt x="157162" y="36429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3" name="SMARTInkShape-2677"/>
            <p:cNvSpPr/>
            <p:nvPr/>
          </p:nvSpPr>
          <p:spPr>
            <a:xfrm>
              <a:off x="7179469" y="4914900"/>
              <a:ext cx="28576" cy="320945"/>
            </a:xfrm>
            <a:custGeom>
              <a:avLst/>
              <a:gdLst/>
              <a:ahLst/>
              <a:cxnLst/>
              <a:rect l="0" t="0" r="0" b="0"/>
              <a:pathLst>
                <a:path w="28576" h="320945">
                  <a:moveTo>
                    <a:pt x="7144" y="0"/>
                  </a:moveTo>
                  <a:lnTo>
                    <a:pt x="7144" y="16094"/>
                  </a:lnTo>
                  <a:lnTo>
                    <a:pt x="662" y="46282"/>
                  </a:lnTo>
                  <a:lnTo>
                    <a:pt x="87" y="79032"/>
                  </a:lnTo>
                  <a:lnTo>
                    <a:pt x="11" y="108705"/>
                  </a:lnTo>
                  <a:lnTo>
                    <a:pt x="1" y="138169"/>
                  </a:lnTo>
                  <a:lnTo>
                    <a:pt x="0" y="171771"/>
                  </a:lnTo>
                  <a:lnTo>
                    <a:pt x="0" y="201557"/>
                  </a:lnTo>
                  <a:lnTo>
                    <a:pt x="0" y="231036"/>
                  </a:lnTo>
                  <a:lnTo>
                    <a:pt x="0" y="260847"/>
                  </a:lnTo>
                  <a:lnTo>
                    <a:pt x="0" y="292775"/>
                  </a:lnTo>
                  <a:lnTo>
                    <a:pt x="794" y="309216"/>
                  </a:lnTo>
                  <a:lnTo>
                    <a:pt x="6849" y="320944"/>
                  </a:lnTo>
                  <a:lnTo>
                    <a:pt x="10849" y="317521"/>
                  </a:lnTo>
                  <a:lnTo>
                    <a:pt x="12759" y="311512"/>
                  </a:lnTo>
                  <a:lnTo>
                    <a:pt x="18995" y="283645"/>
                  </a:lnTo>
                  <a:lnTo>
                    <a:pt x="22011" y="251019"/>
                  </a:lnTo>
                  <a:lnTo>
                    <a:pt x="28575" y="2286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4" name="SMARTInkShape-2678"/>
            <p:cNvSpPr/>
            <p:nvPr/>
          </p:nvSpPr>
          <p:spPr>
            <a:xfrm>
              <a:off x="7251053" y="4572000"/>
              <a:ext cx="199868" cy="692946"/>
            </a:xfrm>
            <a:custGeom>
              <a:avLst/>
              <a:gdLst/>
              <a:ahLst/>
              <a:cxnLst/>
              <a:rect l="0" t="0" r="0" b="0"/>
              <a:pathLst>
                <a:path w="199868" h="692946">
                  <a:moveTo>
                    <a:pt x="35572" y="0"/>
                  </a:moveTo>
                  <a:lnTo>
                    <a:pt x="34778" y="32715"/>
                  </a:lnTo>
                  <a:lnTo>
                    <a:pt x="29421" y="64839"/>
                  </a:lnTo>
                  <a:lnTo>
                    <a:pt x="22921" y="99474"/>
                  </a:lnTo>
                  <a:lnTo>
                    <a:pt x="16302" y="133014"/>
                  </a:lnTo>
                  <a:lnTo>
                    <a:pt x="11661" y="159130"/>
                  </a:lnTo>
                  <a:lnTo>
                    <a:pt x="9070" y="184495"/>
                  </a:lnTo>
                  <a:lnTo>
                    <a:pt x="7124" y="208998"/>
                  </a:lnTo>
                  <a:lnTo>
                    <a:pt x="3614" y="233117"/>
                  </a:lnTo>
                  <a:lnTo>
                    <a:pt x="1524" y="257066"/>
                  </a:lnTo>
                  <a:lnTo>
                    <a:pt x="349" y="290745"/>
                  </a:lnTo>
                  <a:lnTo>
                    <a:pt x="0" y="322949"/>
                  </a:lnTo>
                  <a:lnTo>
                    <a:pt x="2014" y="355509"/>
                  </a:lnTo>
                  <a:lnTo>
                    <a:pt x="6013" y="391164"/>
                  </a:lnTo>
                  <a:lnTo>
                    <a:pt x="7596" y="421137"/>
                  </a:lnTo>
                  <a:lnTo>
                    <a:pt x="13122" y="453362"/>
                  </a:lnTo>
                  <a:lnTo>
                    <a:pt x="15805" y="461580"/>
                  </a:lnTo>
                  <a:lnTo>
                    <a:pt x="26458" y="478389"/>
                  </a:lnTo>
                  <a:lnTo>
                    <a:pt x="27114" y="480851"/>
                  </a:lnTo>
                  <a:lnTo>
                    <a:pt x="28346" y="482492"/>
                  </a:lnTo>
                  <a:lnTo>
                    <a:pt x="31831" y="484316"/>
                  </a:lnTo>
                  <a:lnTo>
                    <a:pt x="38256" y="485342"/>
                  </a:lnTo>
                  <a:lnTo>
                    <a:pt x="42851" y="483467"/>
                  </a:lnTo>
                  <a:lnTo>
                    <a:pt x="45187" y="481854"/>
                  </a:lnTo>
                  <a:lnTo>
                    <a:pt x="57015" y="463514"/>
                  </a:lnTo>
                  <a:lnTo>
                    <a:pt x="77465" y="430957"/>
                  </a:lnTo>
                  <a:lnTo>
                    <a:pt x="89679" y="405450"/>
                  </a:lnTo>
                  <a:lnTo>
                    <a:pt x="99735" y="372776"/>
                  </a:lnTo>
                  <a:lnTo>
                    <a:pt x="113157" y="343157"/>
                  </a:lnTo>
                  <a:lnTo>
                    <a:pt x="130302" y="309466"/>
                  </a:lnTo>
                  <a:lnTo>
                    <a:pt x="142155" y="279057"/>
                  </a:lnTo>
                  <a:lnTo>
                    <a:pt x="152140" y="250120"/>
                  </a:lnTo>
                  <a:lnTo>
                    <a:pt x="162550" y="221474"/>
                  </a:lnTo>
                  <a:lnTo>
                    <a:pt x="179832" y="189532"/>
                  </a:lnTo>
                  <a:lnTo>
                    <a:pt x="188877" y="163461"/>
                  </a:lnTo>
                  <a:lnTo>
                    <a:pt x="198547" y="151564"/>
                  </a:lnTo>
                  <a:lnTo>
                    <a:pt x="199615" y="146208"/>
                  </a:lnTo>
                  <a:lnTo>
                    <a:pt x="199867" y="159767"/>
                  </a:lnTo>
                  <a:lnTo>
                    <a:pt x="193727" y="193737"/>
                  </a:lnTo>
                  <a:lnTo>
                    <a:pt x="188021" y="222419"/>
                  </a:lnTo>
                  <a:lnTo>
                    <a:pt x="183954" y="257835"/>
                  </a:lnTo>
                  <a:lnTo>
                    <a:pt x="179535" y="291613"/>
                  </a:lnTo>
                  <a:lnTo>
                    <a:pt x="174977" y="317738"/>
                  </a:lnTo>
                  <a:lnTo>
                    <a:pt x="168600" y="349379"/>
                  </a:lnTo>
                  <a:lnTo>
                    <a:pt x="165475" y="383890"/>
                  </a:lnTo>
                  <a:lnTo>
                    <a:pt x="164549" y="415458"/>
                  </a:lnTo>
                  <a:lnTo>
                    <a:pt x="160483" y="448713"/>
                  </a:lnTo>
                  <a:lnTo>
                    <a:pt x="158557" y="474065"/>
                  </a:lnTo>
                  <a:lnTo>
                    <a:pt x="157701" y="500414"/>
                  </a:lnTo>
                  <a:lnTo>
                    <a:pt x="157320" y="525354"/>
                  </a:lnTo>
                  <a:lnTo>
                    <a:pt x="157151" y="551784"/>
                  </a:lnTo>
                  <a:lnTo>
                    <a:pt x="157076" y="578612"/>
                  </a:lnTo>
                  <a:lnTo>
                    <a:pt x="157042" y="603765"/>
                  </a:lnTo>
                  <a:lnTo>
                    <a:pt x="157027" y="628173"/>
                  </a:lnTo>
                  <a:lnTo>
                    <a:pt x="157017" y="662777"/>
                  </a:lnTo>
                  <a:lnTo>
                    <a:pt x="157016" y="69294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9" name="SMARTInkShape-Group1170"/>
          <p:cNvGrpSpPr/>
          <p:nvPr/>
        </p:nvGrpSpPr>
        <p:grpSpPr>
          <a:xfrm>
            <a:off x="8151048" y="4993480"/>
            <a:ext cx="278578" cy="278598"/>
            <a:chOff x="8151048" y="4993480"/>
            <a:chExt cx="278578" cy="278598"/>
          </a:xfrm>
        </p:grpSpPr>
        <p:sp>
          <p:nvSpPr>
            <p:cNvPr id="1576" name="SMARTInkShape-2679"/>
            <p:cNvSpPr/>
            <p:nvPr/>
          </p:nvSpPr>
          <p:spPr>
            <a:xfrm>
              <a:off x="8151048" y="5000666"/>
              <a:ext cx="178566" cy="271412"/>
            </a:xfrm>
            <a:custGeom>
              <a:avLst/>
              <a:gdLst/>
              <a:ahLst/>
              <a:cxnLst/>
              <a:rect l="0" t="0" r="0" b="0"/>
              <a:pathLst>
                <a:path w="178566" h="271412">
                  <a:moveTo>
                    <a:pt x="92840" y="78539"/>
                  </a:moveTo>
                  <a:lnTo>
                    <a:pt x="79633" y="78539"/>
                  </a:lnTo>
                  <a:lnTo>
                    <a:pt x="73062" y="83450"/>
                  </a:lnTo>
                  <a:lnTo>
                    <a:pt x="66430" y="85816"/>
                  </a:lnTo>
                  <a:lnTo>
                    <a:pt x="47588" y="102451"/>
                  </a:lnTo>
                  <a:lnTo>
                    <a:pt x="23783" y="138024"/>
                  </a:lnTo>
                  <a:lnTo>
                    <a:pt x="10290" y="155321"/>
                  </a:lnTo>
                  <a:lnTo>
                    <a:pt x="5625" y="169877"/>
                  </a:lnTo>
                  <a:lnTo>
                    <a:pt x="2484" y="175491"/>
                  </a:lnTo>
                  <a:lnTo>
                    <a:pt x="467" y="185562"/>
                  </a:lnTo>
                  <a:lnTo>
                    <a:pt x="0" y="206150"/>
                  </a:lnTo>
                  <a:lnTo>
                    <a:pt x="3772" y="219449"/>
                  </a:lnTo>
                  <a:lnTo>
                    <a:pt x="19743" y="249940"/>
                  </a:lnTo>
                  <a:lnTo>
                    <a:pt x="20297" y="252338"/>
                  </a:lnTo>
                  <a:lnTo>
                    <a:pt x="24867" y="259505"/>
                  </a:lnTo>
                  <a:lnTo>
                    <a:pt x="31248" y="266656"/>
                  </a:lnTo>
                  <a:lnTo>
                    <a:pt x="35832" y="269304"/>
                  </a:lnTo>
                  <a:lnTo>
                    <a:pt x="45243" y="271003"/>
                  </a:lnTo>
                  <a:lnTo>
                    <a:pt x="62854" y="271411"/>
                  </a:lnTo>
                  <a:lnTo>
                    <a:pt x="81020" y="254628"/>
                  </a:lnTo>
                  <a:lnTo>
                    <a:pt x="95229" y="230511"/>
                  </a:lnTo>
                  <a:lnTo>
                    <a:pt x="101474" y="199300"/>
                  </a:lnTo>
                  <a:lnTo>
                    <a:pt x="106382" y="164175"/>
                  </a:lnTo>
                  <a:lnTo>
                    <a:pt x="110821" y="128535"/>
                  </a:lnTo>
                  <a:lnTo>
                    <a:pt x="113589" y="95059"/>
                  </a:lnTo>
                  <a:lnTo>
                    <a:pt x="114181" y="61196"/>
                  </a:lnTo>
                  <a:lnTo>
                    <a:pt x="119913" y="30249"/>
                  </a:lnTo>
                  <a:lnTo>
                    <a:pt x="121414" y="0"/>
                  </a:lnTo>
                  <a:lnTo>
                    <a:pt x="115760" y="13390"/>
                  </a:lnTo>
                  <a:lnTo>
                    <a:pt x="114402" y="44000"/>
                  </a:lnTo>
                  <a:lnTo>
                    <a:pt x="112193" y="64602"/>
                  </a:lnTo>
                  <a:lnTo>
                    <a:pt x="107794" y="100017"/>
                  </a:lnTo>
                  <a:lnTo>
                    <a:pt x="107215" y="135696"/>
                  </a:lnTo>
                  <a:lnTo>
                    <a:pt x="107139" y="165755"/>
                  </a:lnTo>
                  <a:lnTo>
                    <a:pt x="107922" y="194477"/>
                  </a:lnTo>
                  <a:lnTo>
                    <a:pt x="114403" y="218028"/>
                  </a:lnTo>
                  <a:lnTo>
                    <a:pt x="127245" y="234252"/>
                  </a:lnTo>
                  <a:lnTo>
                    <a:pt x="130091" y="235058"/>
                  </a:lnTo>
                  <a:lnTo>
                    <a:pt x="131961" y="235273"/>
                  </a:lnTo>
                  <a:lnTo>
                    <a:pt x="133208" y="234623"/>
                  </a:lnTo>
                  <a:lnTo>
                    <a:pt x="134039" y="233395"/>
                  </a:lnTo>
                  <a:lnTo>
                    <a:pt x="141186" y="218584"/>
                  </a:lnTo>
                  <a:lnTo>
                    <a:pt x="164289" y="184056"/>
                  </a:lnTo>
                  <a:lnTo>
                    <a:pt x="178565" y="15712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7" name="SMARTInkShape-2680"/>
            <p:cNvSpPr/>
            <p:nvPr/>
          </p:nvSpPr>
          <p:spPr>
            <a:xfrm>
              <a:off x="8329655" y="4993480"/>
              <a:ext cx="78540" cy="235412"/>
            </a:xfrm>
            <a:custGeom>
              <a:avLst/>
              <a:gdLst/>
              <a:ahLst/>
              <a:cxnLst/>
              <a:rect l="0" t="0" r="0" b="0"/>
              <a:pathLst>
                <a:path w="78540" h="235412">
                  <a:moveTo>
                    <a:pt x="49964" y="0"/>
                  </a:moveTo>
                  <a:lnTo>
                    <a:pt x="36757" y="0"/>
                  </a:lnTo>
                  <a:lnTo>
                    <a:pt x="32204" y="3793"/>
                  </a:lnTo>
                  <a:lnTo>
                    <a:pt x="30164" y="7772"/>
                  </a:lnTo>
                  <a:lnTo>
                    <a:pt x="27953" y="19134"/>
                  </a:lnTo>
                  <a:lnTo>
                    <a:pt x="17160" y="34140"/>
                  </a:lnTo>
                  <a:lnTo>
                    <a:pt x="8208" y="69182"/>
                  </a:lnTo>
                  <a:lnTo>
                    <a:pt x="685" y="102402"/>
                  </a:lnTo>
                  <a:lnTo>
                    <a:pt x="0" y="135733"/>
                  </a:lnTo>
                  <a:lnTo>
                    <a:pt x="757" y="159545"/>
                  </a:lnTo>
                  <a:lnTo>
                    <a:pt x="8777" y="190766"/>
                  </a:lnTo>
                  <a:lnTo>
                    <a:pt x="11815" y="197498"/>
                  </a:lnTo>
                  <a:lnTo>
                    <a:pt x="14319" y="209419"/>
                  </a:lnTo>
                  <a:lnTo>
                    <a:pt x="19735" y="218331"/>
                  </a:lnTo>
                  <a:lnTo>
                    <a:pt x="31935" y="231946"/>
                  </a:lnTo>
                  <a:lnTo>
                    <a:pt x="36130" y="234058"/>
                  </a:lnTo>
                  <a:lnTo>
                    <a:pt x="45291" y="235411"/>
                  </a:lnTo>
                  <a:lnTo>
                    <a:pt x="50004" y="233480"/>
                  </a:lnTo>
                  <a:lnTo>
                    <a:pt x="54744" y="230770"/>
                  </a:lnTo>
                  <a:lnTo>
                    <a:pt x="62843" y="228887"/>
                  </a:lnTo>
                  <a:lnTo>
                    <a:pt x="77215" y="215608"/>
                  </a:lnTo>
                  <a:lnTo>
                    <a:pt x="77950" y="212773"/>
                  </a:lnTo>
                  <a:lnTo>
                    <a:pt x="78539" y="20717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8" name="SMARTInkShape-2681"/>
            <p:cNvSpPr/>
            <p:nvPr/>
          </p:nvSpPr>
          <p:spPr>
            <a:xfrm>
              <a:off x="8243888" y="5079205"/>
              <a:ext cx="185738" cy="64296"/>
            </a:xfrm>
            <a:custGeom>
              <a:avLst/>
              <a:gdLst/>
              <a:ahLst/>
              <a:cxnLst/>
              <a:rect l="0" t="0" r="0" b="0"/>
              <a:pathLst>
                <a:path w="185738" h="64296">
                  <a:moveTo>
                    <a:pt x="0" y="64295"/>
                  </a:moveTo>
                  <a:lnTo>
                    <a:pt x="6150" y="58143"/>
                  </a:lnTo>
                  <a:lnTo>
                    <a:pt x="20791" y="53446"/>
                  </a:lnTo>
                  <a:lnTo>
                    <a:pt x="33534" y="45778"/>
                  </a:lnTo>
                  <a:lnTo>
                    <a:pt x="69157" y="33034"/>
                  </a:lnTo>
                  <a:lnTo>
                    <a:pt x="101432" y="25175"/>
                  </a:lnTo>
                  <a:lnTo>
                    <a:pt x="133056" y="15610"/>
                  </a:lnTo>
                  <a:lnTo>
                    <a:pt x="165691" y="4461"/>
                  </a:lnTo>
                  <a:lnTo>
                    <a:pt x="179011" y="589"/>
                  </a:lnTo>
                  <a:lnTo>
                    <a:pt x="185737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3" name="SMARTInkShape-Group1171"/>
          <p:cNvGrpSpPr/>
          <p:nvPr/>
        </p:nvGrpSpPr>
        <p:grpSpPr>
          <a:xfrm>
            <a:off x="8915403" y="4257684"/>
            <a:ext cx="221454" cy="857206"/>
            <a:chOff x="8915403" y="4257684"/>
            <a:chExt cx="221454" cy="857206"/>
          </a:xfrm>
        </p:grpSpPr>
        <p:sp>
          <p:nvSpPr>
            <p:cNvPr id="1580" name="SMARTInkShape-2682"/>
            <p:cNvSpPr/>
            <p:nvPr/>
          </p:nvSpPr>
          <p:spPr>
            <a:xfrm>
              <a:off x="8915403" y="4257684"/>
              <a:ext cx="135698" cy="614346"/>
            </a:xfrm>
            <a:custGeom>
              <a:avLst/>
              <a:gdLst/>
              <a:ahLst/>
              <a:cxnLst/>
              <a:rect l="0" t="0" r="0" b="0"/>
              <a:pathLst>
                <a:path w="135698" h="614346">
                  <a:moveTo>
                    <a:pt x="78578" y="357179"/>
                  </a:moveTo>
                  <a:lnTo>
                    <a:pt x="72427" y="351028"/>
                  </a:lnTo>
                  <a:lnTo>
                    <a:pt x="71437" y="342919"/>
                  </a:lnTo>
                  <a:lnTo>
                    <a:pt x="64585" y="342892"/>
                  </a:lnTo>
                  <a:lnTo>
                    <a:pt x="64316" y="349042"/>
                  </a:lnTo>
                  <a:lnTo>
                    <a:pt x="63514" y="349373"/>
                  </a:lnTo>
                  <a:lnTo>
                    <a:pt x="60506" y="349741"/>
                  </a:lnTo>
                  <a:lnTo>
                    <a:pt x="59386" y="350632"/>
                  </a:lnTo>
                  <a:lnTo>
                    <a:pt x="57234" y="356877"/>
                  </a:lnTo>
                  <a:lnTo>
                    <a:pt x="53381" y="357089"/>
                  </a:lnTo>
                  <a:lnTo>
                    <a:pt x="52255" y="357913"/>
                  </a:lnTo>
                  <a:lnTo>
                    <a:pt x="50091" y="364026"/>
                  </a:lnTo>
                  <a:lnTo>
                    <a:pt x="50029" y="368027"/>
                  </a:lnTo>
                  <a:lnTo>
                    <a:pt x="49227" y="369173"/>
                  </a:lnTo>
                  <a:lnTo>
                    <a:pt x="47898" y="369937"/>
                  </a:lnTo>
                  <a:lnTo>
                    <a:pt x="43855" y="371164"/>
                  </a:lnTo>
                  <a:lnTo>
                    <a:pt x="36796" y="377590"/>
                  </a:lnTo>
                  <a:lnTo>
                    <a:pt x="35136" y="389021"/>
                  </a:lnTo>
                  <a:lnTo>
                    <a:pt x="30104" y="399746"/>
                  </a:lnTo>
                  <a:lnTo>
                    <a:pt x="27980" y="411908"/>
                  </a:lnTo>
                  <a:lnTo>
                    <a:pt x="22958" y="421464"/>
                  </a:lnTo>
                  <a:lnTo>
                    <a:pt x="21436" y="456221"/>
                  </a:lnTo>
                  <a:lnTo>
                    <a:pt x="21429" y="473566"/>
                  </a:lnTo>
                  <a:lnTo>
                    <a:pt x="28277" y="505925"/>
                  </a:lnTo>
                  <a:lnTo>
                    <a:pt x="35830" y="538218"/>
                  </a:lnTo>
                  <a:lnTo>
                    <a:pt x="46331" y="570105"/>
                  </a:lnTo>
                  <a:lnTo>
                    <a:pt x="57290" y="590937"/>
                  </a:lnTo>
                  <a:lnTo>
                    <a:pt x="61179" y="596802"/>
                  </a:lnTo>
                  <a:lnTo>
                    <a:pt x="62908" y="602055"/>
                  </a:lnTo>
                  <a:lnTo>
                    <a:pt x="64163" y="603774"/>
                  </a:lnTo>
                  <a:lnTo>
                    <a:pt x="65793" y="604919"/>
                  </a:lnTo>
                  <a:lnTo>
                    <a:pt x="69721" y="606985"/>
                  </a:lnTo>
                  <a:lnTo>
                    <a:pt x="76395" y="611818"/>
                  </a:lnTo>
                  <a:lnTo>
                    <a:pt x="83400" y="613602"/>
                  </a:lnTo>
                  <a:lnTo>
                    <a:pt x="103384" y="614345"/>
                  </a:lnTo>
                  <a:lnTo>
                    <a:pt x="107595" y="612233"/>
                  </a:lnTo>
                  <a:lnTo>
                    <a:pt x="109829" y="610559"/>
                  </a:lnTo>
                  <a:lnTo>
                    <a:pt x="112311" y="606581"/>
                  </a:lnTo>
                  <a:lnTo>
                    <a:pt x="114208" y="602168"/>
                  </a:lnTo>
                  <a:lnTo>
                    <a:pt x="118945" y="595221"/>
                  </a:lnTo>
                  <a:lnTo>
                    <a:pt x="130216" y="562671"/>
                  </a:lnTo>
                  <a:lnTo>
                    <a:pt x="132053" y="558467"/>
                  </a:lnTo>
                  <a:lnTo>
                    <a:pt x="131978" y="549563"/>
                  </a:lnTo>
                  <a:lnTo>
                    <a:pt x="130847" y="544966"/>
                  </a:lnTo>
                  <a:lnTo>
                    <a:pt x="131707" y="535625"/>
                  </a:lnTo>
                  <a:lnTo>
                    <a:pt x="135199" y="511940"/>
                  </a:lnTo>
                  <a:lnTo>
                    <a:pt x="135697" y="478621"/>
                  </a:lnTo>
                  <a:lnTo>
                    <a:pt x="134931" y="454809"/>
                  </a:lnTo>
                  <a:lnTo>
                    <a:pt x="129246" y="426235"/>
                  </a:lnTo>
                  <a:lnTo>
                    <a:pt x="127987" y="411947"/>
                  </a:lnTo>
                  <a:lnTo>
                    <a:pt x="115939" y="376360"/>
                  </a:lnTo>
                  <a:lnTo>
                    <a:pt x="110109" y="367448"/>
                  </a:lnTo>
                  <a:lnTo>
                    <a:pt x="105621" y="357326"/>
                  </a:lnTo>
                  <a:lnTo>
                    <a:pt x="102504" y="352481"/>
                  </a:lnTo>
                  <a:lnTo>
                    <a:pt x="99955" y="345292"/>
                  </a:lnTo>
                  <a:lnTo>
                    <a:pt x="89397" y="332374"/>
                  </a:lnTo>
                  <a:lnTo>
                    <a:pt x="85238" y="330279"/>
                  </a:lnTo>
                  <a:lnTo>
                    <a:pt x="79894" y="328934"/>
                  </a:lnTo>
                  <a:lnTo>
                    <a:pt x="73135" y="323759"/>
                  </a:lnTo>
                  <a:lnTo>
                    <a:pt x="65612" y="321763"/>
                  </a:lnTo>
                  <a:lnTo>
                    <a:pt x="42860" y="321460"/>
                  </a:lnTo>
                  <a:lnTo>
                    <a:pt x="42860" y="311517"/>
                  </a:lnTo>
                  <a:lnTo>
                    <a:pt x="44976" y="306987"/>
                  </a:lnTo>
                  <a:lnTo>
                    <a:pt x="47769" y="302327"/>
                  </a:lnTo>
                  <a:lnTo>
                    <a:pt x="49341" y="294448"/>
                  </a:lnTo>
                  <a:lnTo>
                    <a:pt x="50739" y="273701"/>
                  </a:lnTo>
                  <a:lnTo>
                    <a:pt x="63001" y="238018"/>
                  </a:lnTo>
                  <a:lnTo>
                    <a:pt x="67970" y="205740"/>
                  </a:lnTo>
                  <a:lnTo>
                    <a:pt x="74923" y="174116"/>
                  </a:lnTo>
                  <a:lnTo>
                    <a:pt x="78257" y="139122"/>
                  </a:lnTo>
                  <a:lnTo>
                    <a:pt x="78559" y="104826"/>
                  </a:lnTo>
                  <a:lnTo>
                    <a:pt x="78577" y="71432"/>
                  </a:lnTo>
                  <a:lnTo>
                    <a:pt x="78578" y="38091"/>
                  </a:lnTo>
                  <a:lnTo>
                    <a:pt x="78578" y="4092"/>
                  </a:lnTo>
                  <a:lnTo>
                    <a:pt x="77785" y="2725"/>
                  </a:lnTo>
                  <a:lnTo>
                    <a:pt x="76461" y="1813"/>
                  </a:lnTo>
                  <a:lnTo>
                    <a:pt x="72427" y="351"/>
                  </a:lnTo>
                  <a:lnTo>
                    <a:pt x="58460" y="0"/>
                  </a:lnTo>
                  <a:lnTo>
                    <a:pt x="51112" y="6143"/>
                  </a:lnTo>
                  <a:lnTo>
                    <a:pt x="46540" y="6841"/>
                  </a:lnTo>
                  <a:lnTo>
                    <a:pt x="45313" y="7732"/>
                  </a:lnTo>
                  <a:lnTo>
                    <a:pt x="44495" y="9121"/>
                  </a:lnTo>
                  <a:lnTo>
                    <a:pt x="43950" y="10840"/>
                  </a:lnTo>
                  <a:lnTo>
                    <a:pt x="37349" y="21597"/>
                  </a:lnTo>
                  <a:lnTo>
                    <a:pt x="25102" y="55879"/>
                  </a:lnTo>
                  <a:lnTo>
                    <a:pt x="16734" y="88956"/>
                  </a:lnTo>
                  <a:lnTo>
                    <a:pt x="13705" y="123159"/>
                  </a:lnTo>
                  <a:lnTo>
                    <a:pt x="7821" y="152333"/>
                  </a:lnTo>
                  <a:lnTo>
                    <a:pt x="6407" y="180961"/>
                  </a:lnTo>
                  <a:lnTo>
                    <a:pt x="664" y="209540"/>
                  </a:lnTo>
                  <a:lnTo>
                    <a:pt x="36" y="244995"/>
                  </a:lnTo>
                  <a:lnTo>
                    <a:pt x="0" y="278156"/>
                  </a:lnTo>
                  <a:lnTo>
                    <a:pt x="2115" y="294871"/>
                  </a:lnTo>
                  <a:lnTo>
                    <a:pt x="8816" y="328151"/>
                  </a:lnTo>
                  <a:lnTo>
                    <a:pt x="12664" y="342757"/>
                  </a:lnTo>
                  <a:lnTo>
                    <a:pt x="14190" y="368636"/>
                  </a:lnTo>
                  <a:lnTo>
                    <a:pt x="16359" y="372325"/>
                  </a:lnTo>
                  <a:lnTo>
                    <a:pt x="21428" y="37861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1" name="SMARTInkShape-2683"/>
            <p:cNvSpPr/>
            <p:nvPr/>
          </p:nvSpPr>
          <p:spPr>
            <a:xfrm>
              <a:off x="9043988" y="4814888"/>
              <a:ext cx="35719" cy="157028"/>
            </a:xfrm>
            <a:custGeom>
              <a:avLst/>
              <a:gdLst/>
              <a:ahLst/>
              <a:cxnLst/>
              <a:rect l="0" t="0" r="0" b="0"/>
              <a:pathLst>
                <a:path w="35719" h="157028">
                  <a:moveTo>
                    <a:pt x="35718" y="0"/>
                  </a:moveTo>
                  <a:lnTo>
                    <a:pt x="22426" y="13292"/>
                  </a:lnTo>
                  <a:lnTo>
                    <a:pt x="20834" y="19794"/>
                  </a:lnTo>
                  <a:lnTo>
                    <a:pt x="16580" y="27208"/>
                  </a:lnTo>
                  <a:lnTo>
                    <a:pt x="8225" y="62045"/>
                  </a:lnTo>
                  <a:lnTo>
                    <a:pt x="5169" y="85742"/>
                  </a:lnTo>
                  <a:lnTo>
                    <a:pt x="1531" y="100017"/>
                  </a:lnTo>
                  <a:lnTo>
                    <a:pt x="89" y="133350"/>
                  </a:lnTo>
                  <a:lnTo>
                    <a:pt x="0" y="156707"/>
                  </a:lnTo>
                  <a:lnTo>
                    <a:pt x="3792" y="157027"/>
                  </a:lnTo>
                  <a:lnTo>
                    <a:pt x="4909" y="156278"/>
                  </a:lnTo>
                  <a:lnTo>
                    <a:pt x="5654" y="154985"/>
                  </a:lnTo>
                  <a:lnTo>
                    <a:pt x="6849" y="151000"/>
                  </a:lnTo>
                  <a:lnTo>
                    <a:pt x="14287" y="1428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2" name="SMARTInkShape-2684"/>
            <p:cNvSpPr/>
            <p:nvPr/>
          </p:nvSpPr>
          <p:spPr>
            <a:xfrm>
              <a:off x="9072565" y="4600637"/>
              <a:ext cx="64292" cy="514253"/>
            </a:xfrm>
            <a:custGeom>
              <a:avLst/>
              <a:gdLst/>
              <a:ahLst/>
              <a:cxnLst/>
              <a:rect l="0" t="0" r="0" b="0"/>
              <a:pathLst>
                <a:path w="64292" h="514253">
                  <a:moveTo>
                    <a:pt x="42860" y="28513"/>
                  </a:moveTo>
                  <a:lnTo>
                    <a:pt x="42860" y="24721"/>
                  </a:lnTo>
                  <a:lnTo>
                    <a:pt x="44977" y="20742"/>
                  </a:lnTo>
                  <a:lnTo>
                    <a:pt x="46653" y="18570"/>
                  </a:lnTo>
                  <a:lnTo>
                    <a:pt x="48515" y="11923"/>
                  </a:lnTo>
                  <a:lnTo>
                    <a:pt x="49011" y="7928"/>
                  </a:lnTo>
                  <a:lnTo>
                    <a:pt x="48548" y="5265"/>
                  </a:lnTo>
                  <a:lnTo>
                    <a:pt x="47446" y="3489"/>
                  </a:lnTo>
                  <a:lnTo>
                    <a:pt x="45917" y="2305"/>
                  </a:lnTo>
                  <a:lnTo>
                    <a:pt x="42102" y="990"/>
                  </a:lnTo>
                  <a:lnTo>
                    <a:pt x="36090" y="0"/>
                  </a:lnTo>
                  <a:lnTo>
                    <a:pt x="32035" y="3749"/>
                  </a:lnTo>
                  <a:lnTo>
                    <a:pt x="17384" y="26347"/>
                  </a:lnTo>
                  <a:lnTo>
                    <a:pt x="8255" y="61952"/>
                  </a:lnTo>
                  <a:lnTo>
                    <a:pt x="725" y="95988"/>
                  </a:lnTo>
                  <a:lnTo>
                    <a:pt x="61" y="130245"/>
                  </a:lnTo>
                  <a:lnTo>
                    <a:pt x="0" y="165189"/>
                  </a:lnTo>
                  <a:lnTo>
                    <a:pt x="6148" y="183145"/>
                  </a:lnTo>
                  <a:lnTo>
                    <a:pt x="27464" y="205995"/>
                  </a:lnTo>
                  <a:lnTo>
                    <a:pt x="34626" y="207009"/>
                  </a:lnTo>
                  <a:lnTo>
                    <a:pt x="48688" y="194104"/>
                  </a:lnTo>
                  <a:lnTo>
                    <a:pt x="61318" y="173434"/>
                  </a:lnTo>
                  <a:lnTo>
                    <a:pt x="64030" y="147337"/>
                  </a:lnTo>
                  <a:lnTo>
                    <a:pt x="64276" y="114224"/>
                  </a:lnTo>
                  <a:lnTo>
                    <a:pt x="64290" y="80900"/>
                  </a:lnTo>
                  <a:lnTo>
                    <a:pt x="64291" y="48455"/>
                  </a:lnTo>
                  <a:lnTo>
                    <a:pt x="64291" y="14652"/>
                  </a:lnTo>
                  <a:lnTo>
                    <a:pt x="57234" y="14229"/>
                  </a:lnTo>
                  <a:lnTo>
                    <a:pt x="57173" y="18019"/>
                  </a:lnTo>
                  <a:lnTo>
                    <a:pt x="59275" y="21997"/>
                  </a:lnTo>
                  <a:lnTo>
                    <a:pt x="60947" y="24169"/>
                  </a:lnTo>
                  <a:lnTo>
                    <a:pt x="62805" y="30816"/>
                  </a:lnTo>
                  <a:lnTo>
                    <a:pt x="63997" y="48018"/>
                  </a:lnTo>
                  <a:lnTo>
                    <a:pt x="57792" y="81721"/>
                  </a:lnTo>
                  <a:lnTo>
                    <a:pt x="59392" y="107727"/>
                  </a:lnTo>
                  <a:lnTo>
                    <a:pt x="63646" y="142896"/>
                  </a:lnTo>
                  <a:lnTo>
                    <a:pt x="64206" y="178543"/>
                  </a:lnTo>
                  <a:lnTo>
                    <a:pt x="64280" y="214252"/>
                  </a:lnTo>
                  <a:lnTo>
                    <a:pt x="64290" y="249970"/>
                  </a:lnTo>
                  <a:lnTo>
                    <a:pt x="64291" y="285688"/>
                  </a:lnTo>
                  <a:lnTo>
                    <a:pt x="64291" y="321408"/>
                  </a:lnTo>
                  <a:lnTo>
                    <a:pt x="64291" y="357126"/>
                  </a:lnTo>
                  <a:lnTo>
                    <a:pt x="64291" y="392843"/>
                  </a:lnTo>
                  <a:lnTo>
                    <a:pt x="64291" y="425764"/>
                  </a:lnTo>
                  <a:lnTo>
                    <a:pt x="64291" y="458611"/>
                  </a:lnTo>
                  <a:lnTo>
                    <a:pt x="64291" y="472687"/>
                  </a:lnTo>
                  <a:lnTo>
                    <a:pt x="62174" y="478072"/>
                  </a:lnTo>
                  <a:lnTo>
                    <a:pt x="59381" y="483111"/>
                  </a:lnTo>
                  <a:lnTo>
                    <a:pt x="57016" y="490410"/>
                  </a:lnTo>
                  <a:lnTo>
                    <a:pt x="36126" y="513869"/>
                  </a:lnTo>
                  <a:lnTo>
                    <a:pt x="29602" y="514252"/>
                  </a:lnTo>
                  <a:lnTo>
                    <a:pt x="25085" y="510485"/>
                  </a:lnTo>
                  <a:lnTo>
                    <a:pt x="23053" y="506513"/>
                  </a:lnTo>
                  <a:lnTo>
                    <a:pt x="22512" y="504341"/>
                  </a:lnTo>
                  <a:lnTo>
                    <a:pt x="15917" y="492802"/>
                  </a:lnTo>
                  <a:lnTo>
                    <a:pt x="15373" y="490438"/>
                  </a:lnTo>
                  <a:lnTo>
                    <a:pt x="9591" y="480149"/>
                  </a:lnTo>
                  <a:lnTo>
                    <a:pt x="7464" y="459100"/>
                  </a:lnTo>
                  <a:lnTo>
                    <a:pt x="13320" y="424757"/>
                  </a:lnTo>
                  <a:lnTo>
                    <a:pt x="19812" y="390227"/>
                  </a:lnTo>
                  <a:lnTo>
                    <a:pt x="22298" y="373425"/>
                  </a:lnTo>
                  <a:lnTo>
                    <a:pt x="32596" y="343235"/>
                  </a:lnTo>
                  <a:lnTo>
                    <a:pt x="38892" y="314341"/>
                  </a:lnTo>
                  <a:lnTo>
                    <a:pt x="55762" y="284208"/>
                  </a:lnTo>
                  <a:lnTo>
                    <a:pt x="63168" y="265297"/>
                  </a:lnTo>
                  <a:lnTo>
                    <a:pt x="64291" y="2499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84" name="SMARTInkShape-2685"/>
          <p:cNvSpPr/>
          <p:nvPr/>
        </p:nvSpPr>
        <p:spPr>
          <a:xfrm>
            <a:off x="8901113" y="4872038"/>
            <a:ext cx="57151" cy="300038"/>
          </a:xfrm>
          <a:custGeom>
            <a:avLst/>
            <a:gdLst/>
            <a:ahLst/>
            <a:cxnLst/>
            <a:rect l="0" t="0" r="0" b="0"/>
            <a:pathLst>
              <a:path w="57151" h="300038">
                <a:moveTo>
                  <a:pt x="57150" y="0"/>
                </a:moveTo>
                <a:lnTo>
                  <a:pt x="36739" y="0"/>
                </a:lnTo>
                <a:lnTo>
                  <a:pt x="36399" y="793"/>
                </a:lnTo>
                <a:lnTo>
                  <a:pt x="35808" y="6150"/>
                </a:lnTo>
                <a:lnTo>
                  <a:pt x="30827" y="12651"/>
                </a:lnTo>
                <a:lnTo>
                  <a:pt x="29576" y="16999"/>
                </a:lnTo>
                <a:lnTo>
                  <a:pt x="26497" y="50205"/>
                </a:lnTo>
                <a:lnTo>
                  <a:pt x="22932" y="66469"/>
                </a:lnTo>
                <a:lnTo>
                  <a:pt x="19446" y="99576"/>
                </a:lnTo>
                <a:lnTo>
                  <a:pt x="15816" y="116287"/>
                </a:lnTo>
                <a:lnTo>
                  <a:pt x="14421" y="151682"/>
                </a:lnTo>
                <a:lnTo>
                  <a:pt x="14304" y="186750"/>
                </a:lnTo>
                <a:lnTo>
                  <a:pt x="12174" y="220009"/>
                </a:lnTo>
                <a:lnTo>
                  <a:pt x="8137" y="253538"/>
                </a:lnTo>
                <a:lnTo>
                  <a:pt x="0" y="30003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95" name="SMARTInkShape-Group1173"/>
          <p:cNvGrpSpPr/>
          <p:nvPr/>
        </p:nvGrpSpPr>
        <p:grpSpPr>
          <a:xfrm>
            <a:off x="7586665" y="4016662"/>
            <a:ext cx="1307305" cy="947824"/>
            <a:chOff x="7586665" y="4016662"/>
            <a:chExt cx="1307305" cy="947824"/>
          </a:xfrm>
        </p:grpSpPr>
        <p:sp>
          <p:nvSpPr>
            <p:cNvPr id="1585" name="SMARTInkShape-2686"/>
            <p:cNvSpPr/>
            <p:nvPr/>
          </p:nvSpPr>
          <p:spPr>
            <a:xfrm>
              <a:off x="7615238" y="4164806"/>
              <a:ext cx="50007" cy="428260"/>
            </a:xfrm>
            <a:custGeom>
              <a:avLst/>
              <a:gdLst/>
              <a:ahLst/>
              <a:cxnLst/>
              <a:rect l="0" t="0" r="0" b="0"/>
              <a:pathLst>
                <a:path w="50007" h="428260">
                  <a:moveTo>
                    <a:pt x="50006" y="0"/>
                  </a:moveTo>
                  <a:lnTo>
                    <a:pt x="50006" y="9943"/>
                  </a:lnTo>
                  <a:lnTo>
                    <a:pt x="47889" y="14473"/>
                  </a:lnTo>
                  <a:lnTo>
                    <a:pt x="45096" y="19133"/>
                  </a:lnTo>
                  <a:lnTo>
                    <a:pt x="43524" y="27012"/>
                  </a:lnTo>
                  <a:lnTo>
                    <a:pt x="38010" y="58372"/>
                  </a:lnTo>
                  <a:lnTo>
                    <a:pt x="36020" y="93030"/>
                  </a:lnTo>
                  <a:lnTo>
                    <a:pt x="30868" y="122270"/>
                  </a:lnTo>
                  <a:lnTo>
                    <a:pt x="29028" y="157796"/>
                  </a:lnTo>
                  <a:lnTo>
                    <a:pt x="24872" y="191596"/>
                  </a:lnTo>
                  <a:lnTo>
                    <a:pt x="22111" y="226906"/>
                  </a:lnTo>
                  <a:lnTo>
                    <a:pt x="19449" y="262338"/>
                  </a:lnTo>
                  <a:lnTo>
                    <a:pt x="15307" y="292503"/>
                  </a:lnTo>
                  <a:lnTo>
                    <a:pt x="13695" y="321391"/>
                  </a:lnTo>
                  <a:lnTo>
                    <a:pt x="8163" y="353385"/>
                  </a:lnTo>
                  <a:lnTo>
                    <a:pt x="6551" y="377692"/>
                  </a:lnTo>
                  <a:lnTo>
                    <a:pt x="1020" y="398331"/>
                  </a:lnTo>
                  <a:lnTo>
                    <a:pt x="2" y="428259"/>
                  </a:lnTo>
                  <a:lnTo>
                    <a:pt x="0" y="42148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6" name="SMARTInkShape-2687"/>
            <p:cNvSpPr/>
            <p:nvPr/>
          </p:nvSpPr>
          <p:spPr>
            <a:xfrm>
              <a:off x="8565801" y="4329113"/>
              <a:ext cx="35275" cy="519950"/>
            </a:xfrm>
            <a:custGeom>
              <a:avLst/>
              <a:gdLst/>
              <a:ahLst/>
              <a:cxnLst/>
              <a:rect l="0" t="0" r="0" b="0"/>
              <a:pathLst>
                <a:path w="35275" h="519950">
                  <a:moveTo>
                    <a:pt x="20987" y="0"/>
                  </a:moveTo>
                  <a:lnTo>
                    <a:pt x="20193" y="17888"/>
                  </a:lnTo>
                  <a:lnTo>
                    <a:pt x="14836" y="44434"/>
                  </a:lnTo>
                  <a:lnTo>
                    <a:pt x="14039" y="72541"/>
                  </a:lnTo>
                  <a:lnTo>
                    <a:pt x="11765" y="107844"/>
                  </a:lnTo>
                  <a:lnTo>
                    <a:pt x="8200" y="138052"/>
                  </a:lnTo>
                  <a:lnTo>
                    <a:pt x="7144" y="172137"/>
                  </a:lnTo>
                  <a:lnTo>
                    <a:pt x="6831" y="207372"/>
                  </a:lnTo>
                  <a:lnTo>
                    <a:pt x="4622" y="242947"/>
                  </a:lnTo>
                  <a:lnTo>
                    <a:pt x="1057" y="276507"/>
                  </a:lnTo>
                  <a:lnTo>
                    <a:pt x="0" y="308676"/>
                  </a:lnTo>
                  <a:lnTo>
                    <a:pt x="1804" y="341226"/>
                  </a:lnTo>
                  <a:lnTo>
                    <a:pt x="5732" y="376876"/>
                  </a:lnTo>
                  <a:lnTo>
                    <a:pt x="6508" y="407643"/>
                  </a:lnTo>
                  <a:lnTo>
                    <a:pt x="6661" y="439238"/>
                  </a:lnTo>
                  <a:lnTo>
                    <a:pt x="6694" y="471150"/>
                  </a:lnTo>
                  <a:lnTo>
                    <a:pt x="7491" y="487350"/>
                  </a:lnTo>
                  <a:lnTo>
                    <a:pt x="13975" y="510957"/>
                  </a:lnTo>
                  <a:lnTo>
                    <a:pt x="19906" y="519949"/>
                  </a:lnTo>
                  <a:lnTo>
                    <a:pt x="20266" y="519670"/>
                  </a:lnTo>
                  <a:lnTo>
                    <a:pt x="20667" y="517244"/>
                  </a:lnTo>
                  <a:lnTo>
                    <a:pt x="25833" y="508424"/>
                  </a:lnTo>
                  <a:lnTo>
                    <a:pt x="30112" y="489732"/>
                  </a:lnTo>
                  <a:lnTo>
                    <a:pt x="35274" y="4786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7" name="SMARTInkShape-2688"/>
            <p:cNvSpPr/>
            <p:nvPr/>
          </p:nvSpPr>
          <p:spPr>
            <a:xfrm>
              <a:off x="8465344" y="4794449"/>
              <a:ext cx="14201" cy="49015"/>
            </a:xfrm>
            <a:custGeom>
              <a:avLst/>
              <a:gdLst/>
              <a:ahLst/>
              <a:cxnLst/>
              <a:rect l="0" t="0" r="0" b="0"/>
              <a:pathLst>
                <a:path w="14201" h="49015">
                  <a:moveTo>
                    <a:pt x="0" y="6151"/>
                  </a:moveTo>
                  <a:lnTo>
                    <a:pt x="7144" y="6151"/>
                  </a:lnTo>
                  <a:lnTo>
                    <a:pt x="7144" y="0"/>
                  </a:lnTo>
                  <a:lnTo>
                    <a:pt x="7144" y="3094"/>
                  </a:lnTo>
                  <a:lnTo>
                    <a:pt x="7937" y="4113"/>
                  </a:lnTo>
                  <a:lnTo>
                    <a:pt x="10936" y="5245"/>
                  </a:lnTo>
                  <a:lnTo>
                    <a:pt x="12053" y="6341"/>
                  </a:lnTo>
                  <a:lnTo>
                    <a:pt x="13294" y="9675"/>
                  </a:lnTo>
                  <a:lnTo>
                    <a:pt x="14200" y="26713"/>
                  </a:lnTo>
                  <a:lnTo>
                    <a:pt x="12132" y="33281"/>
                  </a:lnTo>
                  <a:lnTo>
                    <a:pt x="8129" y="40173"/>
                  </a:lnTo>
                  <a:lnTo>
                    <a:pt x="7144" y="4901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8" name="SMARTInkShape-2689"/>
            <p:cNvSpPr/>
            <p:nvPr/>
          </p:nvSpPr>
          <p:spPr>
            <a:xfrm>
              <a:off x="8215315" y="4236662"/>
              <a:ext cx="214311" cy="621089"/>
            </a:xfrm>
            <a:custGeom>
              <a:avLst/>
              <a:gdLst/>
              <a:ahLst/>
              <a:cxnLst/>
              <a:rect l="0" t="0" r="0" b="0"/>
              <a:pathLst>
                <a:path w="214311" h="621089">
                  <a:moveTo>
                    <a:pt x="7141" y="113882"/>
                  </a:moveTo>
                  <a:lnTo>
                    <a:pt x="292" y="113882"/>
                  </a:lnTo>
                  <a:lnTo>
                    <a:pt x="0" y="96882"/>
                  </a:lnTo>
                  <a:lnTo>
                    <a:pt x="2115" y="92303"/>
                  </a:lnTo>
                  <a:lnTo>
                    <a:pt x="4907" y="87623"/>
                  </a:lnTo>
                  <a:lnTo>
                    <a:pt x="6700" y="78150"/>
                  </a:lnTo>
                  <a:lnTo>
                    <a:pt x="6847" y="75773"/>
                  </a:lnTo>
                  <a:lnTo>
                    <a:pt x="9127" y="71015"/>
                  </a:lnTo>
                  <a:lnTo>
                    <a:pt x="18515" y="58319"/>
                  </a:lnTo>
                  <a:lnTo>
                    <a:pt x="22970" y="43934"/>
                  </a:lnTo>
                  <a:lnTo>
                    <a:pt x="38188" y="25863"/>
                  </a:lnTo>
                  <a:lnTo>
                    <a:pt x="69653" y="2758"/>
                  </a:lnTo>
                  <a:lnTo>
                    <a:pt x="87085" y="0"/>
                  </a:lnTo>
                  <a:lnTo>
                    <a:pt x="98738" y="3498"/>
                  </a:lnTo>
                  <a:lnTo>
                    <a:pt x="111195" y="11791"/>
                  </a:lnTo>
                  <a:lnTo>
                    <a:pt x="126140" y="26596"/>
                  </a:lnTo>
                  <a:lnTo>
                    <a:pt x="139692" y="51456"/>
                  </a:lnTo>
                  <a:lnTo>
                    <a:pt x="141930" y="61431"/>
                  </a:lnTo>
                  <a:lnTo>
                    <a:pt x="147699" y="92801"/>
                  </a:lnTo>
                  <a:lnTo>
                    <a:pt x="149711" y="122169"/>
                  </a:lnTo>
                  <a:lnTo>
                    <a:pt x="144322" y="156895"/>
                  </a:lnTo>
                  <a:lnTo>
                    <a:pt x="142269" y="192483"/>
                  </a:lnTo>
                  <a:lnTo>
                    <a:pt x="132955" y="228184"/>
                  </a:lnTo>
                  <a:lnTo>
                    <a:pt x="128654" y="257551"/>
                  </a:lnTo>
                  <a:lnTo>
                    <a:pt x="123102" y="290986"/>
                  </a:lnTo>
                  <a:lnTo>
                    <a:pt x="117977" y="320756"/>
                  </a:lnTo>
                  <a:lnTo>
                    <a:pt x="110115" y="349567"/>
                  </a:lnTo>
                  <a:lnTo>
                    <a:pt x="105622" y="378189"/>
                  </a:lnTo>
                  <a:lnTo>
                    <a:pt x="99956" y="409008"/>
                  </a:lnTo>
                  <a:lnTo>
                    <a:pt x="93957" y="442788"/>
                  </a:lnTo>
                  <a:lnTo>
                    <a:pt x="87356" y="476135"/>
                  </a:lnTo>
                  <a:lnTo>
                    <a:pt x="85143" y="506661"/>
                  </a:lnTo>
                  <a:lnTo>
                    <a:pt x="79600" y="532652"/>
                  </a:lnTo>
                  <a:lnTo>
                    <a:pt x="85120" y="565506"/>
                  </a:lnTo>
                  <a:lnTo>
                    <a:pt x="86464" y="587617"/>
                  </a:lnTo>
                  <a:lnTo>
                    <a:pt x="92200" y="599289"/>
                  </a:lnTo>
                  <a:lnTo>
                    <a:pt x="92570" y="602933"/>
                  </a:lnTo>
                  <a:lnTo>
                    <a:pt x="93463" y="604222"/>
                  </a:lnTo>
                  <a:lnTo>
                    <a:pt x="94851" y="605082"/>
                  </a:lnTo>
                  <a:lnTo>
                    <a:pt x="98511" y="606830"/>
                  </a:lnTo>
                  <a:lnTo>
                    <a:pt x="105034" y="611484"/>
                  </a:lnTo>
                  <a:lnTo>
                    <a:pt x="111994" y="613215"/>
                  </a:lnTo>
                  <a:lnTo>
                    <a:pt x="145255" y="613942"/>
                  </a:lnTo>
                  <a:lnTo>
                    <a:pt x="180886" y="613944"/>
                  </a:lnTo>
                  <a:lnTo>
                    <a:pt x="195389" y="614738"/>
                  </a:lnTo>
                  <a:lnTo>
                    <a:pt x="214310" y="6210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9" name="SMARTInkShape-2690"/>
            <p:cNvSpPr/>
            <p:nvPr/>
          </p:nvSpPr>
          <p:spPr>
            <a:xfrm>
              <a:off x="8286750" y="4279106"/>
              <a:ext cx="64287" cy="564358"/>
            </a:xfrm>
            <a:custGeom>
              <a:avLst/>
              <a:gdLst/>
              <a:ahLst/>
              <a:cxnLst/>
              <a:rect l="0" t="0" r="0" b="0"/>
              <a:pathLst>
                <a:path w="64287" h="564358">
                  <a:moveTo>
                    <a:pt x="28575" y="7144"/>
                  </a:moveTo>
                  <a:lnTo>
                    <a:pt x="28575" y="294"/>
                  </a:lnTo>
                  <a:lnTo>
                    <a:pt x="49919" y="0"/>
                  </a:lnTo>
                  <a:lnTo>
                    <a:pt x="56149" y="6151"/>
                  </a:lnTo>
                  <a:lnTo>
                    <a:pt x="57746" y="12651"/>
                  </a:lnTo>
                  <a:lnTo>
                    <a:pt x="62001" y="19271"/>
                  </a:lnTo>
                  <a:lnTo>
                    <a:pt x="63841" y="28619"/>
                  </a:lnTo>
                  <a:lnTo>
                    <a:pt x="64286" y="62332"/>
                  </a:lnTo>
                  <a:lnTo>
                    <a:pt x="58638" y="93552"/>
                  </a:lnTo>
                  <a:lnTo>
                    <a:pt x="57445" y="121579"/>
                  </a:lnTo>
                  <a:lnTo>
                    <a:pt x="51505" y="154955"/>
                  </a:lnTo>
                  <a:lnTo>
                    <a:pt x="44805" y="187418"/>
                  </a:lnTo>
                  <a:lnTo>
                    <a:pt x="43246" y="220377"/>
                  </a:lnTo>
                  <a:lnTo>
                    <a:pt x="38029" y="254728"/>
                  </a:lnTo>
                  <a:lnTo>
                    <a:pt x="36175" y="285267"/>
                  </a:lnTo>
                  <a:lnTo>
                    <a:pt x="35809" y="314230"/>
                  </a:lnTo>
                  <a:lnTo>
                    <a:pt x="30828" y="342881"/>
                  </a:lnTo>
                  <a:lnTo>
                    <a:pt x="26903" y="371472"/>
                  </a:lnTo>
                  <a:lnTo>
                    <a:pt x="21358" y="406400"/>
                  </a:lnTo>
                  <a:lnTo>
                    <a:pt x="15375" y="436762"/>
                  </a:lnTo>
                  <a:lnTo>
                    <a:pt x="14383" y="468776"/>
                  </a:lnTo>
                  <a:lnTo>
                    <a:pt x="7440" y="502017"/>
                  </a:lnTo>
                  <a:lnTo>
                    <a:pt x="7231" y="509461"/>
                  </a:lnTo>
                  <a:lnTo>
                    <a:pt x="5066" y="514294"/>
                  </a:lnTo>
                  <a:lnTo>
                    <a:pt x="2252" y="519088"/>
                  </a:lnTo>
                  <a:lnTo>
                    <a:pt x="445" y="528633"/>
                  </a:lnTo>
                  <a:lnTo>
                    <a:pt x="0" y="56435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0" name="SMARTInkShape-2691"/>
            <p:cNvSpPr/>
            <p:nvPr/>
          </p:nvSpPr>
          <p:spPr>
            <a:xfrm>
              <a:off x="8051008" y="4350544"/>
              <a:ext cx="107156" cy="507169"/>
            </a:xfrm>
            <a:custGeom>
              <a:avLst/>
              <a:gdLst/>
              <a:ahLst/>
              <a:cxnLst/>
              <a:rect l="0" t="0" r="0" b="0"/>
              <a:pathLst>
                <a:path w="107156" h="507169">
                  <a:moveTo>
                    <a:pt x="21430" y="0"/>
                  </a:moveTo>
                  <a:lnTo>
                    <a:pt x="21430" y="3792"/>
                  </a:lnTo>
                  <a:lnTo>
                    <a:pt x="19313" y="7771"/>
                  </a:lnTo>
                  <a:lnTo>
                    <a:pt x="17637" y="9943"/>
                  </a:lnTo>
                  <a:lnTo>
                    <a:pt x="15775" y="16590"/>
                  </a:lnTo>
                  <a:lnTo>
                    <a:pt x="12300" y="43064"/>
                  </a:lnTo>
                  <a:lnTo>
                    <a:pt x="9434" y="53271"/>
                  </a:lnTo>
                  <a:lnTo>
                    <a:pt x="3652" y="86155"/>
                  </a:lnTo>
                  <a:lnTo>
                    <a:pt x="720" y="115178"/>
                  </a:lnTo>
                  <a:lnTo>
                    <a:pt x="141" y="148546"/>
                  </a:lnTo>
                  <a:lnTo>
                    <a:pt x="27" y="182095"/>
                  </a:lnTo>
                  <a:lnTo>
                    <a:pt x="4" y="214386"/>
                  </a:lnTo>
                  <a:lnTo>
                    <a:pt x="0" y="241233"/>
                  </a:lnTo>
                  <a:lnTo>
                    <a:pt x="2115" y="276633"/>
                  </a:lnTo>
                  <a:lnTo>
                    <a:pt x="6149" y="310584"/>
                  </a:lnTo>
                  <a:lnTo>
                    <a:pt x="12649" y="342954"/>
                  </a:lnTo>
                  <a:lnTo>
                    <a:pt x="19460" y="376983"/>
                  </a:lnTo>
                  <a:lnTo>
                    <a:pt x="24832" y="406871"/>
                  </a:lnTo>
                  <a:lnTo>
                    <a:pt x="33537" y="435705"/>
                  </a:lnTo>
                  <a:lnTo>
                    <a:pt x="42901" y="460098"/>
                  </a:lnTo>
                  <a:lnTo>
                    <a:pt x="46847" y="468013"/>
                  </a:lnTo>
                  <a:lnTo>
                    <a:pt x="51497" y="483912"/>
                  </a:lnTo>
                  <a:lnTo>
                    <a:pt x="62307" y="499899"/>
                  </a:lnTo>
                  <a:lnTo>
                    <a:pt x="62969" y="502335"/>
                  </a:lnTo>
                  <a:lnTo>
                    <a:pt x="64204" y="503958"/>
                  </a:lnTo>
                  <a:lnTo>
                    <a:pt x="67693" y="505763"/>
                  </a:lnTo>
                  <a:lnTo>
                    <a:pt x="84339" y="507168"/>
                  </a:lnTo>
                  <a:lnTo>
                    <a:pt x="89106" y="503403"/>
                  </a:lnTo>
                  <a:lnTo>
                    <a:pt x="91195" y="497314"/>
                  </a:lnTo>
                  <a:lnTo>
                    <a:pt x="92917" y="490109"/>
                  </a:lnTo>
                  <a:lnTo>
                    <a:pt x="97557" y="480797"/>
                  </a:lnTo>
                  <a:lnTo>
                    <a:pt x="104705" y="449681"/>
                  </a:lnTo>
                  <a:lnTo>
                    <a:pt x="106832" y="420334"/>
                  </a:lnTo>
                  <a:lnTo>
                    <a:pt x="107112" y="385611"/>
                  </a:lnTo>
                  <a:lnTo>
                    <a:pt x="107147" y="357157"/>
                  </a:lnTo>
                  <a:lnTo>
                    <a:pt x="107153" y="323697"/>
                  </a:lnTo>
                  <a:lnTo>
                    <a:pt x="107155" y="293334"/>
                  </a:lnTo>
                  <a:lnTo>
                    <a:pt x="107155" y="264406"/>
                  </a:lnTo>
                  <a:lnTo>
                    <a:pt x="102245" y="235761"/>
                  </a:lnTo>
                  <a:lnTo>
                    <a:pt x="98336" y="207172"/>
                  </a:lnTo>
                  <a:lnTo>
                    <a:pt x="93948" y="178594"/>
                  </a:lnTo>
                  <a:lnTo>
                    <a:pt x="87377" y="150019"/>
                  </a:lnTo>
                  <a:lnTo>
                    <a:pt x="79894" y="118092"/>
                  </a:lnTo>
                  <a:lnTo>
                    <a:pt x="74931" y="107783"/>
                  </a:lnTo>
                  <a:lnTo>
                    <a:pt x="69020" y="97910"/>
                  </a:lnTo>
                  <a:lnTo>
                    <a:pt x="63109" y="80753"/>
                  </a:lnTo>
                  <a:lnTo>
                    <a:pt x="44251" y="58598"/>
                  </a:lnTo>
                  <a:lnTo>
                    <a:pt x="28573" y="571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1" name="SMARTInkShape-2692"/>
            <p:cNvSpPr/>
            <p:nvPr/>
          </p:nvSpPr>
          <p:spPr>
            <a:xfrm>
              <a:off x="7851202" y="4450683"/>
              <a:ext cx="163692" cy="513803"/>
            </a:xfrm>
            <a:custGeom>
              <a:avLst/>
              <a:gdLst/>
              <a:ahLst/>
              <a:cxnLst/>
              <a:rect l="0" t="0" r="0" b="0"/>
              <a:pathLst>
                <a:path w="163692" h="513803">
                  <a:moveTo>
                    <a:pt x="106936" y="128461"/>
                  </a:moveTo>
                  <a:lnTo>
                    <a:pt x="106936" y="122310"/>
                  </a:lnTo>
                  <a:lnTo>
                    <a:pt x="106142" y="121979"/>
                  </a:lnTo>
                  <a:lnTo>
                    <a:pt x="96294" y="121343"/>
                  </a:lnTo>
                  <a:lnTo>
                    <a:pt x="95079" y="120541"/>
                  </a:lnTo>
                  <a:lnTo>
                    <a:pt x="94268" y="119212"/>
                  </a:lnTo>
                  <a:lnTo>
                    <a:pt x="93128" y="113550"/>
                  </a:lnTo>
                  <a:lnTo>
                    <a:pt x="91873" y="90189"/>
                  </a:lnTo>
                  <a:lnTo>
                    <a:pt x="86997" y="76774"/>
                  </a:lnTo>
                  <a:lnTo>
                    <a:pt x="83519" y="55386"/>
                  </a:lnTo>
                  <a:lnTo>
                    <a:pt x="79380" y="41442"/>
                  </a:lnTo>
                  <a:lnTo>
                    <a:pt x="77768" y="26135"/>
                  </a:lnTo>
                  <a:lnTo>
                    <a:pt x="72717" y="17268"/>
                  </a:lnTo>
                  <a:lnTo>
                    <a:pt x="61575" y="4731"/>
                  </a:lnTo>
                  <a:lnTo>
                    <a:pt x="56877" y="2032"/>
                  </a:lnTo>
                  <a:lnTo>
                    <a:pt x="44049" y="0"/>
                  </a:lnTo>
                  <a:lnTo>
                    <a:pt x="35474" y="3703"/>
                  </a:lnTo>
                  <a:lnTo>
                    <a:pt x="29402" y="9777"/>
                  </a:lnTo>
                  <a:lnTo>
                    <a:pt x="11748" y="40516"/>
                  </a:lnTo>
                  <a:lnTo>
                    <a:pt x="2296" y="74495"/>
                  </a:lnTo>
                  <a:lnTo>
                    <a:pt x="0" y="108750"/>
                  </a:lnTo>
                  <a:lnTo>
                    <a:pt x="638" y="123502"/>
                  </a:lnTo>
                  <a:lnTo>
                    <a:pt x="8602" y="154908"/>
                  </a:lnTo>
                  <a:lnTo>
                    <a:pt x="23960" y="173571"/>
                  </a:lnTo>
                  <a:lnTo>
                    <a:pt x="57521" y="208674"/>
                  </a:lnTo>
                  <a:lnTo>
                    <a:pt x="93105" y="241128"/>
                  </a:lnTo>
                  <a:lnTo>
                    <a:pt x="102376" y="248385"/>
                  </a:lnTo>
                  <a:lnTo>
                    <a:pt x="125857" y="281208"/>
                  </a:lnTo>
                  <a:lnTo>
                    <a:pt x="143921" y="310765"/>
                  </a:lnTo>
                  <a:lnTo>
                    <a:pt x="151141" y="343262"/>
                  </a:lnTo>
                  <a:lnTo>
                    <a:pt x="161087" y="377763"/>
                  </a:lnTo>
                  <a:lnTo>
                    <a:pt x="163691" y="408068"/>
                  </a:lnTo>
                  <a:lnTo>
                    <a:pt x="163214" y="430137"/>
                  </a:lnTo>
                  <a:lnTo>
                    <a:pt x="154132" y="454594"/>
                  </a:lnTo>
                  <a:lnTo>
                    <a:pt x="137072" y="480749"/>
                  </a:lnTo>
                  <a:lnTo>
                    <a:pt x="103809" y="504632"/>
                  </a:lnTo>
                  <a:lnTo>
                    <a:pt x="87474" y="512094"/>
                  </a:lnTo>
                  <a:lnTo>
                    <a:pt x="76368" y="513802"/>
                  </a:lnTo>
                  <a:lnTo>
                    <a:pt x="65158" y="510306"/>
                  </a:lnTo>
                  <a:lnTo>
                    <a:pt x="52852" y="502014"/>
                  </a:lnTo>
                  <a:lnTo>
                    <a:pt x="47709" y="497420"/>
                  </a:lnTo>
                  <a:lnTo>
                    <a:pt x="44894" y="492732"/>
                  </a:lnTo>
                  <a:lnTo>
                    <a:pt x="31339" y="460761"/>
                  </a:lnTo>
                  <a:lnTo>
                    <a:pt x="24955" y="428043"/>
                  </a:lnTo>
                  <a:lnTo>
                    <a:pt x="21950" y="399040"/>
                  </a:lnTo>
                  <a:lnTo>
                    <a:pt x="23473" y="363560"/>
                  </a:lnTo>
                  <a:lnTo>
                    <a:pt x="27390" y="329769"/>
                  </a:lnTo>
                  <a:lnTo>
                    <a:pt x="33073" y="294461"/>
                  </a:lnTo>
                  <a:lnTo>
                    <a:pt x="37136" y="259029"/>
                  </a:lnTo>
                  <a:lnTo>
                    <a:pt x="41554" y="228865"/>
                  </a:lnTo>
                  <a:lnTo>
                    <a:pt x="50269" y="198460"/>
                  </a:lnTo>
                  <a:lnTo>
                    <a:pt x="63945" y="164696"/>
                  </a:lnTo>
                  <a:lnTo>
                    <a:pt x="71217" y="14989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2" name="SMARTInkShape-2693"/>
            <p:cNvSpPr/>
            <p:nvPr/>
          </p:nvSpPr>
          <p:spPr>
            <a:xfrm>
              <a:off x="7586665" y="4016662"/>
              <a:ext cx="178592" cy="362458"/>
            </a:xfrm>
            <a:custGeom>
              <a:avLst/>
              <a:gdLst/>
              <a:ahLst/>
              <a:cxnLst/>
              <a:rect l="0" t="0" r="0" b="0"/>
              <a:pathLst>
                <a:path w="178592" h="362458">
                  <a:moveTo>
                    <a:pt x="42860" y="155288"/>
                  </a:moveTo>
                  <a:lnTo>
                    <a:pt x="42860" y="137590"/>
                  </a:lnTo>
                  <a:lnTo>
                    <a:pt x="40743" y="133399"/>
                  </a:lnTo>
                  <a:lnTo>
                    <a:pt x="36709" y="128033"/>
                  </a:lnTo>
                  <a:lnTo>
                    <a:pt x="36378" y="128387"/>
                  </a:lnTo>
                  <a:lnTo>
                    <a:pt x="30065" y="163080"/>
                  </a:lnTo>
                  <a:lnTo>
                    <a:pt x="28442" y="171451"/>
                  </a:lnTo>
                  <a:lnTo>
                    <a:pt x="23860" y="181420"/>
                  </a:lnTo>
                  <a:lnTo>
                    <a:pt x="21492" y="217114"/>
                  </a:lnTo>
                  <a:lnTo>
                    <a:pt x="20654" y="229787"/>
                  </a:lnTo>
                  <a:lnTo>
                    <a:pt x="15281" y="253009"/>
                  </a:lnTo>
                  <a:lnTo>
                    <a:pt x="12300" y="282398"/>
                  </a:lnTo>
                  <a:lnTo>
                    <a:pt x="8161" y="302634"/>
                  </a:lnTo>
                  <a:lnTo>
                    <a:pt x="5158" y="332354"/>
                  </a:lnTo>
                  <a:lnTo>
                    <a:pt x="677" y="351790"/>
                  </a:lnTo>
                  <a:lnTo>
                    <a:pt x="5" y="362320"/>
                  </a:lnTo>
                  <a:lnTo>
                    <a:pt x="0" y="358624"/>
                  </a:lnTo>
                  <a:lnTo>
                    <a:pt x="2115" y="354668"/>
                  </a:lnTo>
                  <a:lnTo>
                    <a:pt x="3790" y="352502"/>
                  </a:lnTo>
                  <a:lnTo>
                    <a:pt x="8816" y="323310"/>
                  </a:lnTo>
                  <a:lnTo>
                    <a:pt x="16997" y="287961"/>
                  </a:lnTo>
                  <a:lnTo>
                    <a:pt x="23908" y="256070"/>
                  </a:lnTo>
                  <a:lnTo>
                    <a:pt x="34775" y="221486"/>
                  </a:lnTo>
                  <a:lnTo>
                    <a:pt x="44257" y="186103"/>
                  </a:lnTo>
                  <a:lnTo>
                    <a:pt x="52094" y="154276"/>
                  </a:lnTo>
                  <a:lnTo>
                    <a:pt x="59443" y="124738"/>
                  </a:lnTo>
                  <a:lnTo>
                    <a:pt x="73946" y="91221"/>
                  </a:lnTo>
                  <a:lnTo>
                    <a:pt x="85278" y="56967"/>
                  </a:lnTo>
                  <a:lnTo>
                    <a:pt x="91081" y="42534"/>
                  </a:lnTo>
                  <a:lnTo>
                    <a:pt x="113845" y="7616"/>
                  </a:lnTo>
                  <a:lnTo>
                    <a:pt x="118858" y="2343"/>
                  </a:lnTo>
                  <a:lnTo>
                    <a:pt x="123733" y="0"/>
                  </a:lnTo>
                  <a:lnTo>
                    <a:pt x="126144" y="169"/>
                  </a:lnTo>
                  <a:lnTo>
                    <a:pt x="130940" y="2473"/>
                  </a:lnTo>
                  <a:lnTo>
                    <a:pt x="138102" y="8233"/>
                  </a:lnTo>
                  <a:lnTo>
                    <a:pt x="152397" y="31932"/>
                  </a:lnTo>
                  <a:lnTo>
                    <a:pt x="158649" y="63108"/>
                  </a:lnTo>
                  <a:lnTo>
                    <a:pt x="163187" y="94923"/>
                  </a:lnTo>
                  <a:lnTo>
                    <a:pt x="163973" y="122409"/>
                  </a:lnTo>
                  <a:lnTo>
                    <a:pt x="164205" y="150662"/>
                  </a:lnTo>
                  <a:lnTo>
                    <a:pt x="164284" y="184537"/>
                  </a:lnTo>
                  <a:lnTo>
                    <a:pt x="164298" y="215636"/>
                  </a:lnTo>
                  <a:lnTo>
                    <a:pt x="165096" y="245312"/>
                  </a:lnTo>
                  <a:lnTo>
                    <a:pt x="169213" y="274213"/>
                  </a:lnTo>
                  <a:lnTo>
                    <a:pt x="171579" y="302885"/>
                  </a:lnTo>
                  <a:lnTo>
                    <a:pt x="177511" y="335376"/>
                  </a:lnTo>
                  <a:lnTo>
                    <a:pt x="178591" y="36245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3" name="SMARTInkShape-2694"/>
            <p:cNvSpPr/>
            <p:nvPr/>
          </p:nvSpPr>
          <p:spPr>
            <a:xfrm>
              <a:off x="8672572" y="4321977"/>
              <a:ext cx="21373" cy="542918"/>
            </a:xfrm>
            <a:custGeom>
              <a:avLst/>
              <a:gdLst/>
              <a:ahLst/>
              <a:cxnLst/>
              <a:rect l="0" t="0" r="0" b="0"/>
              <a:pathLst>
                <a:path w="21373" h="542918">
                  <a:moveTo>
                    <a:pt x="14228" y="7136"/>
                  </a:moveTo>
                  <a:lnTo>
                    <a:pt x="21364" y="0"/>
                  </a:lnTo>
                  <a:lnTo>
                    <a:pt x="21372" y="30520"/>
                  </a:lnTo>
                  <a:lnTo>
                    <a:pt x="16462" y="64024"/>
                  </a:lnTo>
                  <a:lnTo>
                    <a:pt x="14096" y="96575"/>
                  </a:lnTo>
                  <a:lnTo>
                    <a:pt x="9515" y="130562"/>
                  </a:lnTo>
                  <a:lnTo>
                    <a:pt x="7804" y="161887"/>
                  </a:lnTo>
                  <a:lnTo>
                    <a:pt x="6504" y="195951"/>
                  </a:lnTo>
                  <a:lnTo>
                    <a:pt x="2238" y="231179"/>
                  </a:lnTo>
                  <a:lnTo>
                    <a:pt x="621" y="266753"/>
                  </a:lnTo>
                  <a:lnTo>
                    <a:pt x="142" y="302428"/>
                  </a:lnTo>
                  <a:lnTo>
                    <a:pt x="0" y="338135"/>
                  </a:lnTo>
                  <a:lnTo>
                    <a:pt x="752" y="373850"/>
                  </a:lnTo>
                  <a:lnTo>
                    <a:pt x="4855" y="408773"/>
                  </a:lnTo>
                  <a:lnTo>
                    <a:pt x="6424" y="438789"/>
                  </a:lnTo>
                  <a:lnTo>
                    <a:pt x="6954" y="472783"/>
                  </a:lnTo>
                  <a:lnTo>
                    <a:pt x="7059" y="506044"/>
                  </a:lnTo>
                  <a:lnTo>
                    <a:pt x="9190" y="516739"/>
                  </a:lnTo>
                  <a:lnTo>
                    <a:pt x="13233" y="526281"/>
                  </a:lnTo>
                  <a:lnTo>
                    <a:pt x="14228" y="54291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4" name="SMARTInkShape-2695"/>
            <p:cNvSpPr/>
            <p:nvPr/>
          </p:nvSpPr>
          <p:spPr>
            <a:xfrm>
              <a:off x="8772527" y="4572222"/>
              <a:ext cx="121443" cy="378399"/>
            </a:xfrm>
            <a:custGeom>
              <a:avLst/>
              <a:gdLst/>
              <a:ahLst/>
              <a:cxnLst/>
              <a:rect l="0" t="0" r="0" b="0"/>
              <a:pathLst>
                <a:path w="121443" h="378399">
                  <a:moveTo>
                    <a:pt x="7142" y="42641"/>
                  </a:moveTo>
                  <a:lnTo>
                    <a:pt x="7142" y="75356"/>
                  </a:lnTo>
                  <a:lnTo>
                    <a:pt x="5025" y="102725"/>
                  </a:lnTo>
                  <a:lnTo>
                    <a:pt x="1487" y="129235"/>
                  </a:lnTo>
                  <a:lnTo>
                    <a:pt x="439" y="157198"/>
                  </a:lnTo>
                  <a:lnTo>
                    <a:pt x="129" y="185592"/>
                  </a:lnTo>
                  <a:lnTo>
                    <a:pt x="37" y="216230"/>
                  </a:lnTo>
                  <a:lnTo>
                    <a:pt x="10" y="248326"/>
                  </a:lnTo>
                  <a:lnTo>
                    <a:pt x="0" y="283824"/>
                  </a:lnTo>
                  <a:lnTo>
                    <a:pt x="4908" y="313767"/>
                  </a:lnTo>
                  <a:lnTo>
                    <a:pt x="7011" y="348548"/>
                  </a:lnTo>
                  <a:lnTo>
                    <a:pt x="7139" y="363669"/>
                  </a:lnTo>
                  <a:lnTo>
                    <a:pt x="7142" y="332731"/>
                  </a:lnTo>
                  <a:lnTo>
                    <a:pt x="3349" y="302613"/>
                  </a:lnTo>
                  <a:lnTo>
                    <a:pt x="660" y="270999"/>
                  </a:lnTo>
                  <a:lnTo>
                    <a:pt x="129" y="237120"/>
                  </a:lnTo>
                  <a:lnTo>
                    <a:pt x="24" y="203470"/>
                  </a:lnTo>
                  <a:lnTo>
                    <a:pt x="3" y="171159"/>
                  </a:lnTo>
                  <a:lnTo>
                    <a:pt x="0" y="144308"/>
                  </a:lnTo>
                  <a:lnTo>
                    <a:pt x="2115" y="108907"/>
                  </a:lnTo>
                  <a:lnTo>
                    <a:pt x="6149" y="78749"/>
                  </a:lnTo>
                  <a:lnTo>
                    <a:pt x="12649" y="55565"/>
                  </a:lnTo>
                  <a:lnTo>
                    <a:pt x="19460" y="35698"/>
                  </a:lnTo>
                  <a:lnTo>
                    <a:pt x="20116" y="30868"/>
                  </a:lnTo>
                  <a:lnTo>
                    <a:pt x="22142" y="26855"/>
                  </a:lnTo>
                  <a:lnTo>
                    <a:pt x="40019" y="5474"/>
                  </a:lnTo>
                  <a:lnTo>
                    <a:pt x="45037" y="2309"/>
                  </a:lnTo>
                  <a:lnTo>
                    <a:pt x="52325" y="528"/>
                  </a:lnTo>
                  <a:lnTo>
                    <a:pt x="63303" y="0"/>
                  </a:lnTo>
                  <a:lnTo>
                    <a:pt x="69938" y="1993"/>
                  </a:lnTo>
                  <a:lnTo>
                    <a:pt x="80665" y="9741"/>
                  </a:lnTo>
                  <a:lnTo>
                    <a:pt x="88017" y="20369"/>
                  </a:lnTo>
                  <a:lnTo>
                    <a:pt x="97493" y="46568"/>
                  </a:lnTo>
                  <a:lnTo>
                    <a:pt x="103472" y="78876"/>
                  </a:lnTo>
                  <a:lnTo>
                    <a:pt x="106669" y="114146"/>
                  </a:lnTo>
                  <a:lnTo>
                    <a:pt x="106297" y="149806"/>
                  </a:lnTo>
                  <a:lnTo>
                    <a:pt x="100995" y="185517"/>
                  </a:lnTo>
                  <a:lnTo>
                    <a:pt x="100140" y="221234"/>
                  </a:lnTo>
                  <a:lnTo>
                    <a:pt x="100821" y="252044"/>
                  </a:lnTo>
                  <a:lnTo>
                    <a:pt x="106164" y="282030"/>
                  </a:lnTo>
                  <a:lnTo>
                    <a:pt x="109140" y="312467"/>
                  </a:lnTo>
                  <a:lnTo>
                    <a:pt x="113618" y="332789"/>
                  </a:lnTo>
                  <a:lnTo>
                    <a:pt x="114890" y="344863"/>
                  </a:lnTo>
                  <a:lnTo>
                    <a:pt x="120422" y="359006"/>
                  </a:lnTo>
                  <a:lnTo>
                    <a:pt x="121442" y="37839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3" name="SMARTInkShape-Group1174"/>
          <p:cNvGrpSpPr/>
          <p:nvPr/>
        </p:nvGrpSpPr>
        <p:grpSpPr>
          <a:xfrm>
            <a:off x="8115300" y="3529108"/>
            <a:ext cx="571501" cy="513924"/>
            <a:chOff x="8115300" y="3529108"/>
            <a:chExt cx="571501" cy="513924"/>
          </a:xfrm>
        </p:grpSpPr>
        <p:sp>
          <p:nvSpPr>
            <p:cNvPr id="1596" name="SMARTInkShape-2696"/>
            <p:cNvSpPr/>
            <p:nvPr/>
          </p:nvSpPr>
          <p:spPr>
            <a:xfrm>
              <a:off x="8301038" y="3621881"/>
              <a:ext cx="128498" cy="264320"/>
            </a:xfrm>
            <a:custGeom>
              <a:avLst/>
              <a:gdLst/>
              <a:ahLst/>
              <a:cxnLst/>
              <a:rect l="0" t="0" r="0" b="0"/>
              <a:pathLst>
                <a:path w="128498" h="264320">
                  <a:moveTo>
                    <a:pt x="14287" y="0"/>
                  </a:moveTo>
                  <a:lnTo>
                    <a:pt x="21423" y="0"/>
                  </a:lnTo>
                  <a:lnTo>
                    <a:pt x="21431" y="7144"/>
                  </a:lnTo>
                  <a:lnTo>
                    <a:pt x="17638" y="10936"/>
                  </a:lnTo>
                  <a:lnTo>
                    <a:pt x="15776" y="14915"/>
                  </a:lnTo>
                  <a:lnTo>
                    <a:pt x="14292" y="48421"/>
                  </a:lnTo>
                  <a:lnTo>
                    <a:pt x="14287" y="83286"/>
                  </a:lnTo>
                  <a:lnTo>
                    <a:pt x="14287" y="102392"/>
                  </a:lnTo>
                  <a:lnTo>
                    <a:pt x="12170" y="107155"/>
                  </a:lnTo>
                  <a:lnTo>
                    <a:pt x="9377" y="111918"/>
                  </a:lnTo>
                  <a:lnTo>
                    <a:pt x="7438" y="120033"/>
                  </a:lnTo>
                  <a:lnTo>
                    <a:pt x="7143" y="128588"/>
                  </a:lnTo>
                  <a:lnTo>
                    <a:pt x="7143" y="124796"/>
                  </a:lnTo>
                  <a:lnTo>
                    <a:pt x="7937" y="123678"/>
                  </a:lnTo>
                  <a:lnTo>
                    <a:pt x="9260" y="122933"/>
                  </a:lnTo>
                  <a:lnTo>
                    <a:pt x="10936" y="122437"/>
                  </a:lnTo>
                  <a:lnTo>
                    <a:pt x="12053" y="121312"/>
                  </a:lnTo>
                  <a:lnTo>
                    <a:pt x="13294" y="117946"/>
                  </a:lnTo>
                  <a:lnTo>
                    <a:pt x="13992" y="111588"/>
                  </a:lnTo>
                  <a:lnTo>
                    <a:pt x="14885" y="110111"/>
                  </a:lnTo>
                  <a:lnTo>
                    <a:pt x="16273" y="109126"/>
                  </a:lnTo>
                  <a:lnTo>
                    <a:pt x="17992" y="108470"/>
                  </a:lnTo>
                  <a:lnTo>
                    <a:pt x="19139" y="107238"/>
                  </a:lnTo>
                  <a:lnTo>
                    <a:pt x="20411" y="103753"/>
                  </a:lnTo>
                  <a:lnTo>
                    <a:pt x="22023" y="95048"/>
                  </a:lnTo>
                  <a:lnTo>
                    <a:pt x="30238" y="84224"/>
                  </a:lnTo>
                  <a:lnTo>
                    <a:pt x="34636" y="79696"/>
                  </a:lnTo>
                  <a:lnTo>
                    <a:pt x="39190" y="78912"/>
                  </a:lnTo>
                  <a:lnTo>
                    <a:pt x="45566" y="78680"/>
                  </a:lnTo>
                  <a:lnTo>
                    <a:pt x="47046" y="77853"/>
                  </a:lnTo>
                  <a:lnTo>
                    <a:pt x="48033" y="76508"/>
                  </a:lnTo>
                  <a:lnTo>
                    <a:pt x="48691" y="74818"/>
                  </a:lnTo>
                  <a:lnTo>
                    <a:pt x="49923" y="73691"/>
                  </a:lnTo>
                  <a:lnTo>
                    <a:pt x="53409" y="72439"/>
                  </a:lnTo>
                  <a:lnTo>
                    <a:pt x="62972" y="71525"/>
                  </a:lnTo>
                  <a:lnTo>
                    <a:pt x="76479" y="77596"/>
                  </a:lnTo>
                  <a:lnTo>
                    <a:pt x="83869" y="83296"/>
                  </a:lnTo>
                  <a:lnTo>
                    <a:pt x="90643" y="85799"/>
                  </a:lnTo>
                  <a:lnTo>
                    <a:pt x="95318" y="89198"/>
                  </a:lnTo>
                  <a:lnTo>
                    <a:pt x="97926" y="93354"/>
                  </a:lnTo>
                  <a:lnTo>
                    <a:pt x="98621" y="95573"/>
                  </a:lnTo>
                  <a:lnTo>
                    <a:pt x="99879" y="97053"/>
                  </a:lnTo>
                  <a:lnTo>
                    <a:pt x="109833" y="103416"/>
                  </a:lnTo>
                  <a:lnTo>
                    <a:pt x="112314" y="107610"/>
                  </a:lnTo>
                  <a:lnTo>
                    <a:pt x="114211" y="112121"/>
                  </a:lnTo>
                  <a:lnTo>
                    <a:pt x="118947" y="119122"/>
                  </a:lnTo>
                  <a:lnTo>
                    <a:pt x="120704" y="126224"/>
                  </a:lnTo>
                  <a:lnTo>
                    <a:pt x="121115" y="130977"/>
                  </a:lnTo>
                  <a:lnTo>
                    <a:pt x="123414" y="135735"/>
                  </a:lnTo>
                  <a:lnTo>
                    <a:pt x="126288" y="140496"/>
                  </a:lnTo>
                  <a:lnTo>
                    <a:pt x="128133" y="150019"/>
                  </a:lnTo>
                  <a:lnTo>
                    <a:pt x="128497" y="159544"/>
                  </a:lnTo>
                  <a:lnTo>
                    <a:pt x="116729" y="195214"/>
                  </a:lnTo>
                  <a:lnTo>
                    <a:pt x="114226" y="204068"/>
                  </a:lnTo>
                  <a:lnTo>
                    <a:pt x="108787" y="214171"/>
                  </a:lnTo>
                  <a:lnTo>
                    <a:pt x="108243" y="216599"/>
                  </a:lnTo>
                  <a:lnTo>
                    <a:pt x="103685" y="223809"/>
                  </a:lnTo>
                  <a:lnTo>
                    <a:pt x="75203" y="253406"/>
                  </a:lnTo>
                  <a:lnTo>
                    <a:pt x="70994" y="255500"/>
                  </a:lnTo>
                  <a:lnTo>
                    <a:pt x="59473" y="257748"/>
                  </a:lnTo>
                  <a:lnTo>
                    <a:pt x="49994" y="262786"/>
                  </a:lnTo>
                  <a:lnTo>
                    <a:pt x="15404" y="264318"/>
                  </a:lnTo>
                  <a:lnTo>
                    <a:pt x="4443" y="264319"/>
                  </a:lnTo>
                  <a:lnTo>
                    <a:pt x="2961" y="263525"/>
                  </a:lnTo>
                  <a:lnTo>
                    <a:pt x="1974" y="262202"/>
                  </a:lnTo>
                  <a:lnTo>
                    <a:pt x="389" y="258168"/>
                  </a:lnTo>
                  <a:lnTo>
                    <a:pt x="0" y="2357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7" name="SMARTInkShape-2697"/>
            <p:cNvSpPr/>
            <p:nvPr/>
          </p:nvSpPr>
          <p:spPr>
            <a:xfrm>
              <a:off x="8322469" y="3579019"/>
              <a:ext cx="35720" cy="14286"/>
            </a:xfrm>
            <a:custGeom>
              <a:avLst/>
              <a:gdLst/>
              <a:ahLst/>
              <a:cxnLst/>
              <a:rect l="0" t="0" r="0" b="0"/>
              <a:pathLst>
                <a:path w="35720" h="14286">
                  <a:moveTo>
                    <a:pt x="0" y="0"/>
                  </a:moveTo>
                  <a:lnTo>
                    <a:pt x="0" y="6151"/>
                  </a:lnTo>
                  <a:lnTo>
                    <a:pt x="794" y="6482"/>
                  </a:lnTo>
                  <a:lnTo>
                    <a:pt x="10910" y="7141"/>
                  </a:lnTo>
                  <a:lnTo>
                    <a:pt x="12035" y="7936"/>
                  </a:lnTo>
                  <a:lnTo>
                    <a:pt x="12787" y="9259"/>
                  </a:lnTo>
                  <a:lnTo>
                    <a:pt x="14200" y="13993"/>
                  </a:lnTo>
                  <a:lnTo>
                    <a:pt x="27493" y="14285"/>
                  </a:lnTo>
                  <a:lnTo>
                    <a:pt x="27854" y="13492"/>
                  </a:lnTo>
                  <a:lnTo>
                    <a:pt x="28572" y="7169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8" name="SMARTInkShape-2698"/>
            <p:cNvSpPr/>
            <p:nvPr/>
          </p:nvSpPr>
          <p:spPr>
            <a:xfrm>
              <a:off x="8222456" y="3550472"/>
              <a:ext cx="142876" cy="385716"/>
            </a:xfrm>
            <a:custGeom>
              <a:avLst/>
              <a:gdLst/>
              <a:ahLst/>
              <a:cxnLst/>
              <a:rect l="0" t="0" r="0" b="0"/>
              <a:pathLst>
                <a:path w="142876" h="385716">
                  <a:moveTo>
                    <a:pt x="0" y="42834"/>
                  </a:moveTo>
                  <a:lnTo>
                    <a:pt x="7118" y="42834"/>
                  </a:lnTo>
                  <a:lnTo>
                    <a:pt x="7136" y="39042"/>
                  </a:lnTo>
                  <a:lnTo>
                    <a:pt x="7932" y="37925"/>
                  </a:lnTo>
                  <a:lnTo>
                    <a:pt x="9257" y="37180"/>
                  </a:lnTo>
                  <a:lnTo>
                    <a:pt x="14420" y="35887"/>
                  </a:lnTo>
                  <a:lnTo>
                    <a:pt x="17786" y="35778"/>
                  </a:lnTo>
                  <a:lnTo>
                    <a:pt x="21928" y="33613"/>
                  </a:lnTo>
                  <a:lnTo>
                    <a:pt x="26414" y="30799"/>
                  </a:lnTo>
                  <a:lnTo>
                    <a:pt x="35762" y="28992"/>
                  </a:lnTo>
                  <a:lnTo>
                    <a:pt x="48424" y="27812"/>
                  </a:lnTo>
                  <a:lnTo>
                    <a:pt x="70997" y="19731"/>
                  </a:lnTo>
                  <a:lnTo>
                    <a:pt x="73524" y="17907"/>
                  </a:lnTo>
                  <a:lnTo>
                    <a:pt x="80567" y="15880"/>
                  </a:lnTo>
                  <a:lnTo>
                    <a:pt x="88196" y="14186"/>
                  </a:lnTo>
                  <a:lnTo>
                    <a:pt x="99560" y="8747"/>
                  </a:lnTo>
                  <a:lnTo>
                    <a:pt x="102092" y="8203"/>
                  </a:lnTo>
                  <a:lnTo>
                    <a:pt x="116655" y="1060"/>
                  </a:lnTo>
                  <a:lnTo>
                    <a:pt x="134320" y="0"/>
                  </a:lnTo>
                  <a:lnTo>
                    <a:pt x="141758" y="6125"/>
                  </a:lnTo>
                  <a:lnTo>
                    <a:pt x="142379" y="8792"/>
                  </a:lnTo>
                  <a:lnTo>
                    <a:pt x="142873" y="44231"/>
                  </a:lnTo>
                  <a:lnTo>
                    <a:pt x="142875" y="74806"/>
                  </a:lnTo>
                  <a:lnTo>
                    <a:pt x="142875" y="110454"/>
                  </a:lnTo>
                  <a:lnTo>
                    <a:pt x="142875" y="141857"/>
                  </a:lnTo>
                  <a:lnTo>
                    <a:pt x="142875" y="171226"/>
                  </a:lnTo>
                  <a:lnTo>
                    <a:pt x="138759" y="204868"/>
                  </a:lnTo>
                  <a:lnTo>
                    <a:pt x="142176" y="238768"/>
                  </a:lnTo>
                  <a:lnTo>
                    <a:pt x="137129" y="271836"/>
                  </a:lnTo>
                  <a:lnTo>
                    <a:pt x="135854" y="306561"/>
                  </a:lnTo>
                  <a:lnTo>
                    <a:pt x="135742" y="339213"/>
                  </a:lnTo>
                  <a:lnTo>
                    <a:pt x="135732" y="373027"/>
                  </a:lnTo>
                  <a:lnTo>
                    <a:pt x="135732" y="384990"/>
                  </a:lnTo>
                  <a:lnTo>
                    <a:pt x="133615" y="385404"/>
                  </a:lnTo>
                  <a:lnTo>
                    <a:pt x="128882" y="385715"/>
                  </a:lnTo>
                  <a:lnTo>
                    <a:pt x="107281" y="350064"/>
                  </a:lnTo>
                  <a:lnTo>
                    <a:pt x="100013" y="33572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9" name="SMARTInkShape-2699"/>
            <p:cNvSpPr/>
            <p:nvPr/>
          </p:nvSpPr>
          <p:spPr>
            <a:xfrm>
              <a:off x="8258201" y="3736185"/>
              <a:ext cx="221431" cy="42852"/>
            </a:xfrm>
            <a:custGeom>
              <a:avLst/>
              <a:gdLst/>
              <a:ahLst/>
              <a:cxnLst/>
              <a:rect l="0" t="0" r="0" b="0"/>
              <a:pathLst>
                <a:path w="221431" h="42852">
                  <a:moveTo>
                    <a:pt x="7118" y="14284"/>
                  </a:moveTo>
                  <a:lnTo>
                    <a:pt x="7118" y="8133"/>
                  </a:lnTo>
                  <a:lnTo>
                    <a:pt x="6324" y="7802"/>
                  </a:lnTo>
                  <a:lnTo>
                    <a:pt x="61" y="7148"/>
                  </a:lnTo>
                  <a:lnTo>
                    <a:pt x="0" y="3350"/>
                  </a:lnTo>
                  <a:lnTo>
                    <a:pt x="785" y="2232"/>
                  </a:lnTo>
                  <a:lnTo>
                    <a:pt x="2102" y="1487"/>
                  </a:lnTo>
                  <a:lnTo>
                    <a:pt x="9919" y="291"/>
                  </a:lnTo>
                  <a:lnTo>
                    <a:pt x="44517" y="0"/>
                  </a:lnTo>
                  <a:lnTo>
                    <a:pt x="61961" y="790"/>
                  </a:lnTo>
                  <a:lnTo>
                    <a:pt x="83641" y="6147"/>
                  </a:lnTo>
                  <a:lnTo>
                    <a:pt x="107173" y="9126"/>
                  </a:lnTo>
                  <a:lnTo>
                    <a:pt x="121430" y="12756"/>
                  </a:lnTo>
                  <a:lnTo>
                    <a:pt x="130154" y="14398"/>
                  </a:lnTo>
                  <a:lnTo>
                    <a:pt x="144340" y="19804"/>
                  </a:lnTo>
                  <a:lnTo>
                    <a:pt x="152242" y="21500"/>
                  </a:lnTo>
                  <a:lnTo>
                    <a:pt x="163784" y="26939"/>
                  </a:lnTo>
                  <a:lnTo>
                    <a:pt x="184178" y="30545"/>
                  </a:lnTo>
                  <a:lnTo>
                    <a:pt x="189793" y="33417"/>
                  </a:lnTo>
                  <a:lnTo>
                    <a:pt x="197416" y="35828"/>
                  </a:lnTo>
                  <a:lnTo>
                    <a:pt x="205705" y="41776"/>
                  </a:lnTo>
                  <a:lnTo>
                    <a:pt x="213167" y="42764"/>
                  </a:lnTo>
                  <a:lnTo>
                    <a:pt x="220339" y="42851"/>
                  </a:lnTo>
                  <a:lnTo>
                    <a:pt x="220702" y="42060"/>
                  </a:lnTo>
                  <a:lnTo>
                    <a:pt x="221430" y="2857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0" name="SMARTInkShape-2700"/>
            <p:cNvSpPr/>
            <p:nvPr/>
          </p:nvSpPr>
          <p:spPr>
            <a:xfrm>
              <a:off x="8536781" y="3600450"/>
              <a:ext cx="114203" cy="320376"/>
            </a:xfrm>
            <a:custGeom>
              <a:avLst/>
              <a:gdLst/>
              <a:ahLst/>
              <a:cxnLst/>
              <a:rect l="0" t="0" r="0" b="0"/>
              <a:pathLst>
                <a:path w="114203" h="320376">
                  <a:moveTo>
                    <a:pt x="14288" y="0"/>
                  </a:moveTo>
                  <a:lnTo>
                    <a:pt x="10495" y="0"/>
                  </a:lnTo>
                  <a:lnTo>
                    <a:pt x="9378" y="794"/>
                  </a:lnTo>
                  <a:lnTo>
                    <a:pt x="8633" y="2117"/>
                  </a:lnTo>
                  <a:lnTo>
                    <a:pt x="7439" y="9943"/>
                  </a:lnTo>
                  <a:lnTo>
                    <a:pt x="6367" y="38403"/>
                  </a:lnTo>
                  <a:lnTo>
                    <a:pt x="664" y="66701"/>
                  </a:lnTo>
                  <a:lnTo>
                    <a:pt x="26" y="100984"/>
                  </a:lnTo>
                  <a:lnTo>
                    <a:pt x="0" y="134586"/>
                  </a:lnTo>
                  <a:lnTo>
                    <a:pt x="794" y="134967"/>
                  </a:lnTo>
                  <a:lnTo>
                    <a:pt x="13207" y="135723"/>
                  </a:lnTo>
                  <a:lnTo>
                    <a:pt x="19777" y="130820"/>
                  </a:lnTo>
                  <a:lnTo>
                    <a:pt x="26409" y="129249"/>
                  </a:lnTo>
                  <a:lnTo>
                    <a:pt x="59240" y="128595"/>
                  </a:lnTo>
                  <a:lnTo>
                    <a:pt x="73909" y="129383"/>
                  </a:lnTo>
                  <a:lnTo>
                    <a:pt x="87805" y="134739"/>
                  </a:lnTo>
                  <a:lnTo>
                    <a:pt x="92735" y="139523"/>
                  </a:lnTo>
                  <a:lnTo>
                    <a:pt x="103964" y="155134"/>
                  </a:lnTo>
                  <a:lnTo>
                    <a:pt x="113182" y="190607"/>
                  </a:lnTo>
                  <a:lnTo>
                    <a:pt x="114202" y="219084"/>
                  </a:lnTo>
                  <a:lnTo>
                    <a:pt x="107019" y="251619"/>
                  </a:lnTo>
                  <a:lnTo>
                    <a:pt x="101632" y="265809"/>
                  </a:lnTo>
                  <a:lnTo>
                    <a:pt x="101093" y="270075"/>
                  </a:lnTo>
                  <a:lnTo>
                    <a:pt x="99145" y="273712"/>
                  </a:lnTo>
                  <a:lnTo>
                    <a:pt x="73952" y="303279"/>
                  </a:lnTo>
                  <a:lnTo>
                    <a:pt x="57158" y="312607"/>
                  </a:lnTo>
                  <a:lnTo>
                    <a:pt x="52391" y="314355"/>
                  </a:lnTo>
                  <a:lnTo>
                    <a:pt x="45246" y="319008"/>
                  </a:lnTo>
                  <a:lnTo>
                    <a:pt x="40482" y="320375"/>
                  </a:lnTo>
                  <a:lnTo>
                    <a:pt x="38101" y="319946"/>
                  </a:lnTo>
                  <a:lnTo>
                    <a:pt x="28575" y="315671"/>
                  </a:lnTo>
                  <a:lnTo>
                    <a:pt x="22843" y="314591"/>
                  </a:lnTo>
                  <a:lnTo>
                    <a:pt x="4676" y="286898"/>
                  </a:lnTo>
                  <a:lnTo>
                    <a:pt x="411" y="267033"/>
                  </a:lnTo>
                  <a:lnTo>
                    <a:pt x="0" y="2500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1" name="SMARTInkShape-2701"/>
            <p:cNvSpPr/>
            <p:nvPr/>
          </p:nvSpPr>
          <p:spPr>
            <a:xfrm>
              <a:off x="8543925" y="3529108"/>
              <a:ext cx="142876" cy="42768"/>
            </a:xfrm>
            <a:custGeom>
              <a:avLst/>
              <a:gdLst/>
              <a:ahLst/>
              <a:cxnLst/>
              <a:rect l="0" t="0" r="0" b="0"/>
              <a:pathLst>
                <a:path w="142876" h="42768">
                  <a:moveTo>
                    <a:pt x="0" y="42767"/>
                  </a:moveTo>
                  <a:lnTo>
                    <a:pt x="0" y="31918"/>
                  </a:lnTo>
                  <a:lnTo>
                    <a:pt x="794" y="30772"/>
                  </a:lnTo>
                  <a:lnTo>
                    <a:pt x="2117" y="30008"/>
                  </a:lnTo>
                  <a:lnTo>
                    <a:pt x="3793" y="29498"/>
                  </a:lnTo>
                  <a:lnTo>
                    <a:pt x="14474" y="20843"/>
                  </a:lnTo>
                  <a:lnTo>
                    <a:pt x="19132" y="17148"/>
                  </a:lnTo>
                  <a:lnTo>
                    <a:pt x="51683" y="5424"/>
                  </a:lnTo>
                  <a:lnTo>
                    <a:pt x="62674" y="1540"/>
                  </a:lnTo>
                  <a:lnTo>
                    <a:pt x="90811" y="0"/>
                  </a:lnTo>
                  <a:lnTo>
                    <a:pt x="98040" y="2064"/>
                  </a:lnTo>
                  <a:lnTo>
                    <a:pt x="103898" y="4833"/>
                  </a:lnTo>
                  <a:lnTo>
                    <a:pt x="111659" y="7185"/>
                  </a:lnTo>
                  <a:lnTo>
                    <a:pt x="138808" y="24739"/>
                  </a:lnTo>
                  <a:lnTo>
                    <a:pt x="141067" y="31050"/>
                  </a:lnTo>
                  <a:lnTo>
                    <a:pt x="142875" y="4276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2" name="SMARTInkShape-2702"/>
            <p:cNvSpPr/>
            <p:nvPr/>
          </p:nvSpPr>
          <p:spPr>
            <a:xfrm>
              <a:off x="8115300" y="3921919"/>
              <a:ext cx="14289" cy="121113"/>
            </a:xfrm>
            <a:custGeom>
              <a:avLst/>
              <a:gdLst/>
              <a:ahLst/>
              <a:cxnLst/>
              <a:rect l="0" t="0" r="0" b="0"/>
              <a:pathLst>
                <a:path w="14289" h="121113">
                  <a:moveTo>
                    <a:pt x="14288" y="28575"/>
                  </a:moveTo>
                  <a:lnTo>
                    <a:pt x="13494" y="59702"/>
                  </a:lnTo>
                  <a:lnTo>
                    <a:pt x="8137" y="73527"/>
                  </a:lnTo>
                  <a:lnTo>
                    <a:pt x="7155" y="107022"/>
                  </a:lnTo>
                  <a:lnTo>
                    <a:pt x="7144" y="121112"/>
                  </a:lnTo>
                  <a:lnTo>
                    <a:pt x="7144" y="104382"/>
                  </a:lnTo>
                  <a:lnTo>
                    <a:pt x="295" y="72691"/>
                  </a:lnTo>
                  <a:lnTo>
                    <a:pt x="8" y="3707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7" name="SMARTInkShape-Group1175"/>
          <p:cNvGrpSpPr/>
          <p:nvPr/>
        </p:nvGrpSpPr>
        <p:grpSpPr>
          <a:xfrm>
            <a:off x="7244424" y="3514725"/>
            <a:ext cx="1763845" cy="600076"/>
            <a:chOff x="7244424" y="3514725"/>
            <a:chExt cx="1763845" cy="600076"/>
          </a:xfrm>
        </p:grpSpPr>
        <p:sp>
          <p:nvSpPr>
            <p:cNvPr id="1604" name="SMARTInkShape-2703"/>
            <p:cNvSpPr/>
            <p:nvPr/>
          </p:nvSpPr>
          <p:spPr>
            <a:xfrm>
              <a:off x="7244424" y="3564731"/>
              <a:ext cx="77921" cy="535753"/>
            </a:xfrm>
            <a:custGeom>
              <a:avLst/>
              <a:gdLst/>
              <a:ahLst/>
              <a:cxnLst/>
              <a:rect l="0" t="0" r="0" b="0"/>
              <a:pathLst>
                <a:path w="77921" h="535753">
                  <a:moveTo>
                    <a:pt x="20770" y="0"/>
                  </a:moveTo>
                  <a:lnTo>
                    <a:pt x="20770" y="6850"/>
                  </a:lnTo>
                  <a:lnTo>
                    <a:pt x="13921" y="13986"/>
                  </a:lnTo>
                  <a:lnTo>
                    <a:pt x="13652" y="24205"/>
                  </a:lnTo>
                  <a:lnTo>
                    <a:pt x="11521" y="28749"/>
                  </a:lnTo>
                  <a:lnTo>
                    <a:pt x="8722" y="33415"/>
                  </a:lnTo>
                  <a:lnTo>
                    <a:pt x="6925" y="42878"/>
                  </a:lnTo>
                  <a:lnTo>
                    <a:pt x="6490" y="76618"/>
                  </a:lnTo>
                  <a:lnTo>
                    <a:pt x="5690" y="95333"/>
                  </a:lnTo>
                  <a:lnTo>
                    <a:pt x="0" y="124626"/>
                  </a:lnTo>
                  <a:lnTo>
                    <a:pt x="328" y="143024"/>
                  </a:lnTo>
                  <a:lnTo>
                    <a:pt x="5837" y="178545"/>
                  </a:lnTo>
                  <a:lnTo>
                    <a:pt x="7219" y="214246"/>
                  </a:lnTo>
                  <a:lnTo>
                    <a:pt x="13753" y="249964"/>
                  </a:lnTo>
                  <a:lnTo>
                    <a:pt x="19688" y="279695"/>
                  </a:lnTo>
                  <a:lnTo>
                    <a:pt x="28398" y="314469"/>
                  </a:lnTo>
                  <a:lnTo>
                    <a:pt x="34974" y="350063"/>
                  </a:lnTo>
                  <a:lnTo>
                    <a:pt x="41093" y="385765"/>
                  </a:lnTo>
                  <a:lnTo>
                    <a:pt x="47709" y="415828"/>
                  </a:lnTo>
                  <a:lnTo>
                    <a:pt x="50976" y="434094"/>
                  </a:lnTo>
                  <a:lnTo>
                    <a:pt x="55399" y="454488"/>
                  </a:lnTo>
                  <a:lnTo>
                    <a:pt x="58462" y="478588"/>
                  </a:lnTo>
                  <a:lnTo>
                    <a:pt x="62611" y="493881"/>
                  </a:lnTo>
                  <a:lnTo>
                    <a:pt x="63606" y="523544"/>
                  </a:lnTo>
                  <a:lnTo>
                    <a:pt x="64408" y="525242"/>
                  </a:lnTo>
                  <a:lnTo>
                    <a:pt x="65738" y="526374"/>
                  </a:lnTo>
                  <a:lnTo>
                    <a:pt x="67417" y="527129"/>
                  </a:lnTo>
                  <a:lnTo>
                    <a:pt x="68537" y="528425"/>
                  </a:lnTo>
                  <a:lnTo>
                    <a:pt x="69781" y="531983"/>
                  </a:lnTo>
                  <a:lnTo>
                    <a:pt x="70906" y="533249"/>
                  </a:lnTo>
                  <a:lnTo>
                    <a:pt x="77824" y="535752"/>
                  </a:lnTo>
                  <a:lnTo>
                    <a:pt x="77920" y="5214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5" name="SMARTInkShape-2704"/>
            <p:cNvSpPr/>
            <p:nvPr/>
          </p:nvSpPr>
          <p:spPr>
            <a:xfrm>
              <a:off x="7272338" y="3514725"/>
              <a:ext cx="1735931" cy="600076"/>
            </a:xfrm>
            <a:custGeom>
              <a:avLst/>
              <a:gdLst/>
              <a:ahLst/>
              <a:cxnLst/>
              <a:rect l="0" t="0" r="0" b="0"/>
              <a:pathLst>
                <a:path w="1735931" h="600076">
                  <a:moveTo>
                    <a:pt x="0" y="57150"/>
                  </a:moveTo>
                  <a:lnTo>
                    <a:pt x="0" y="53358"/>
                  </a:lnTo>
                  <a:lnTo>
                    <a:pt x="1587" y="52241"/>
                  </a:lnTo>
                  <a:lnTo>
                    <a:pt x="24507" y="45949"/>
                  </a:lnTo>
                  <a:lnTo>
                    <a:pt x="57747" y="49915"/>
                  </a:lnTo>
                  <a:lnTo>
                    <a:pt x="90522" y="50001"/>
                  </a:lnTo>
                  <a:lnTo>
                    <a:pt x="124621" y="50006"/>
                  </a:lnTo>
                  <a:lnTo>
                    <a:pt x="159675" y="50006"/>
                  </a:lnTo>
                  <a:lnTo>
                    <a:pt x="193212" y="50006"/>
                  </a:lnTo>
                  <a:lnTo>
                    <a:pt x="228643" y="50006"/>
                  </a:lnTo>
                  <a:lnTo>
                    <a:pt x="260976" y="50006"/>
                  </a:lnTo>
                  <a:lnTo>
                    <a:pt x="293027" y="50006"/>
                  </a:lnTo>
                  <a:lnTo>
                    <a:pt x="326992" y="52123"/>
                  </a:lnTo>
                  <a:lnTo>
                    <a:pt x="360659" y="56157"/>
                  </a:lnTo>
                  <a:lnTo>
                    <a:pt x="388466" y="56856"/>
                  </a:lnTo>
                  <a:lnTo>
                    <a:pt x="416814" y="57063"/>
                  </a:lnTo>
                  <a:lnTo>
                    <a:pt x="445322" y="57124"/>
                  </a:lnTo>
                  <a:lnTo>
                    <a:pt x="473876" y="57142"/>
                  </a:lnTo>
                  <a:lnTo>
                    <a:pt x="502446" y="57148"/>
                  </a:lnTo>
                  <a:lnTo>
                    <a:pt x="531019" y="53357"/>
                  </a:lnTo>
                  <a:lnTo>
                    <a:pt x="559593" y="50999"/>
                  </a:lnTo>
                  <a:lnTo>
                    <a:pt x="588168" y="50300"/>
                  </a:lnTo>
                  <a:lnTo>
                    <a:pt x="620536" y="50093"/>
                  </a:lnTo>
                  <a:lnTo>
                    <a:pt x="651469" y="50032"/>
                  </a:lnTo>
                  <a:lnTo>
                    <a:pt x="680742" y="46222"/>
                  </a:lnTo>
                  <a:lnTo>
                    <a:pt x="713317" y="43858"/>
                  </a:lnTo>
                  <a:lnTo>
                    <a:pt x="748104" y="43157"/>
                  </a:lnTo>
                  <a:lnTo>
                    <a:pt x="783547" y="42950"/>
                  </a:lnTo>
                  <a:lnTo>
                    <a:pt x="815392" y="39096"/>
                  </a:lnTo>
                  <a:lnTo>
                    <a:pt x="848728" y="36719"/>
                  </a:lnTo>
                  <a:lnTo>
                    <a:pt x="883740" y="32223"/>
                  </a:lnTo>
                  <a:lnTo>
                    <a:pt x="919250" y="29656"/>
                  </a:lnTo>
                  <a:lnTo>
                    <a:pt x="954906" y="25103"/>
                  </a:lnTo>
                  <a:lnTo>
                    <a:pt x="990607" y="22519"/>
                  </a:lnTo>
                  <a:lnTo>
                    <a:pt x="1026321" y="17961"/>
                  </a:lnTo>
                  <a:lnTo>
                    <a:pt x="1058245" y="15376"/>
                  </a:lnTo>
                  <a:lnTo>
                    <a:pt x="1091605" y="14610"/>
                  </a:lnTo>
                  <a:lnTo>
                    <a:pt x="1126625" y="14383"/>
                  </a:lnTo>
                  <a:lnTo>
                    <a:pt x="1158344" y="14316"/>
                  </a:lnTo>
                  <a:lnTo>
                    <a:pt x="1191644" y="10503"/>
                  </a:lnTo>
                  <a:lnTo>
                    <a:pt x="1226645" y="8139"/>
                  </a:lnTo>
                  <a:lnTo>
                    <a:pt x="1258358" y="7439"/>
                  </a:lnTo>
                  <a:lnTo>
                    <a:pt x="1291657" y="7231"/>
                  </a:lnTo>
                  <a:lnTo>
                    <a:pt x="1326658" y="7170"/>
                  </a:lnTo>
                  <a:lnTo>
                    <a:pt x="1358372" y="3359"/>
                  </a:lnTo>
                  <a:lnTo>
                    <a:pt x="1387876" y="995"/>
                  </a:lnTo>
                  <a:lnTo>
                    <a:pt x="1416727" y="295"/>
                  </a:lnTo>
                  <a:lnTo>
                    <a:pt x="1445383" y="87"/>
                  </a:lnTo>
                  <a:lnTo>
                    <a:pt x="1473982" y="26"/>
                  </a:lnTo>
                  <a:lnTo>
                    <a:pt x="1507181" y="5"/>
                  </a:lnTo>
                  <a:lnTo>
                    <a:pt x="1539257" y="1"/>
                  </a:lnTo>
                  <a:lnTo>
                    <a:pt x="1568935" y="0"/>
                  </a:lnTo>
                  <a:lnTo>
                    <a:pt x="1601335" y="5654"/>
                  </a:lnTo>
                  <a:lnTo>
                    <a:pt x="1613404" y="7276"/>
                  </a:lnTo>
                  <a:lnTo>
                    <a:pt x="1648014" y="17760"/>
                  </a:lnTo>
                  <a:lnTo>
                    <a:pt x="1651126" y="19777"/>
                  </a:lnTo>
                  <a:lnTo>
                    <a:pt x="1664756" y="37878"/>
                  </a:lnTo>
                  <a:lnTo>
                    <a:pt x="1678804" y="56712"/>
                  </a:lnTo>
                  <a:lnTo>
                    <a:pt x="1681178" y="59239"/>
                  </a:lnTo>
                  <a:lnTo>
                    <a:pt x="1683815" y="66281"/>
                  </a:lnTo>
                  <a:lnTo>
                    <a:pt x="1685780" y="73908"/>
                  </a:lnTo>
                  <a:lnTo>
                    <a:pt x="1690556" y="83458"/>
                  </a:lnTo>
                  <a:lnTo>
                    <a:pt x="1696763" y="119160"/>
                  </a:lnTo>
                  <a:lnTo>
                    <a:pt x="1703702" y="151438"/>
                  </a:lnTo>
                  <a:lnTo>
                    <a:pt x="1710828" y="186855"/>
                  </a:lnTo>
                  <a:lnTo>
                    <a:pt x="1714016" y="221604"/>
                  </a:lnTo>
                  <a:lnTo>
                    <a:pt x="1715230" y="257194"/>
                  </a:lnTo>
                  <a:lnTo>
                    <a:pt x="1720141" y="287870"/>
                  </a:lnTo>
                  <a:lnTo>
                    <a:pt x="1721347" y="320477"/>
                  </a:lnTo>
                  <a:lnTo>
                    <a:pt x="1726494" y="350641"/>
                  </a:lnTo>
                  <a:lnTo>
                    <a:pt x="1728334" y="384234"/>
                  </a:lnTo>
                  <a:lnTo>
                    <a:pt x="1728697" y="414036"/>
                  </a:lnTo>
                  <a:lnTo>
                    <a:pt x="1728770" y="442853"/>
                  </a:lnTo>
                  <a:lnTo>
                    <a:pt x="1730900" y="471475"/>
                  </a:lnTo>
                  <a:lnTo>
                    <a:pt x="1735489" y="506578"/>
                  </a:lnTo>
                  <a:lnTo>
                    <a:pt x="1735914" y="540372"/>
                  </a:lnTo>
                  <a:lnTo>
                    <a:pt x="1735930" y="566406"/>
                  </a:lnTo>
                  <a:lnTo>
                    <a:pt x="1735137" y="568104"/>
                  </a:lnTo>
                  <a:lnTo>
                    <a:pt x="1733814" y="569236"/>
                  </a:lnTo>
                  <a:lnTo>
                    <a:pt x="1732138" y="569990"/>
                  </a:lnTo>
                  <a:lnTo>
                    <a:pt x="1731021" y="571288"/>
                  </a:lnTo>
                  <a:lnTo>
                    <a:pt x="1727112" y="579072"/>
                  </a:lnTo>
                  <a:lnTo>
                    <a:pt x="1725289" y="581310"/>
                  </a:lnTo>
                  <a:lnTo>
                    <a:pt x="1721147" y="583798"/>
                  </a:lnTo>
                  <a:lnTo>
                    <a:pt x="1715813" y="585395"/>
                  </a:lnTo>
                  <a:lnTo>
                    <a:pt x="1687648" y="586574"/>
                  </a:lnTo>
                  <a:lnTo>
                    <a:pt x="1671037" y="591440"/>
                  </a:lnTo>
                  <a:lnTo>
                    <a:pt x="1656260" y="592637"/>
                  </a:lnTo>
                  <a:lnTo>
                    <a:pt x="1623824" y="585638"/>
                  </a:lnTo>
                  <a:lnTo>
                    <a:pt x="1591181" y="578569"/>
                  </a:lnTo>
                  <a:lnTo>
                    <a:pt x="1557234" y="571431"/>
                  </a:lnTo>
                  <a:lnTo>
                    <a:pt x="1527651" y="565445"/>
                  </a:lnTo>
                  <a:lnTo>
                    <a:pt x="1495014" y="556729"/>
                  </a:lnTo>
                  <a:lnTo>
                    <a:pt x="1483600" y="553029"/>
                  </a:lnTo>
                  <a:lnTo>
                    <a:pt x="1449878" y="550459"/>
                  </a:lnTo>
                  <a:lnTo>
                    <a:pt x="1414422" y="544466"/>
                  </a:lnTo>
                  <a:lnTo>
                    <a:pt x="1378738" y="542334"/>
                  </a:lnTo>
                  <a:lnTo>
                    <a:pt x="1343024" y="536801"/>
                  </a:lnTo>
                  <a:lnTo>
                    <a:pt x="1307306" y="530261"/>
                  </a:lnTo>
                  <a:lnTo>
                    <a:pt x="1271587" y="523148"/>
                  </a:lnTo>
                  <a:lnTo>
                    <a:pt x="1235868" y="515665"/>
                  </a:lnTo>
                  <a:lnTo>
                    <a:pt x="1206500" y="514610"/>
                  </a:lnTo>
                  <a:lnTo>
                    <a:pt x="1173064" y="512285"/>
                  </a:lnTo>
                  <a:lnTo>
                    <a:pt x="1157949" y="510257"/>
                  </a:lnTo>
                  <a:lnTo>
                    <a:pt x="1128843" y="513306"/>
                  </a:lnTo>
                  <a:lnTo>
                    <a:pt x="1096371" y="514144"/>
                  </a:lnTo>
                  <a:lnTo>
                    <a:pt x="1068770" y="514289"/>
                  </a:lnTo>
                  <a:lnTo>
                    <a:pt x="1036703" y="519247"/>
                  </a:lnTo>
                  <a:lnTo>
                    <a:pt x="1007438" y="521050"/>
                  </a:lnTo>
                  <a:lnTo>
                    <a:pt x="974934" y="521406"/>
                  </a:lnTo>
                  <a:lnTo>
                    <a:pt x="942850" y="522270"/>
                  </a:lnTo>
                  <a:lnTo>
                    <a:pt x="908877" y="527145"/>
                  </a:lnTo>
                  <a:lnTo>
                    <a:pt x="879001" y="532135"/>
                  </a:lnTo>
                  <a:lnTo>
                    <a:pt x="844466" y="535855"/>
                  </a:lnTo>
                  <a:lnTo>
                    <a:pt x="809187" y="541293"/>
                  </a:lnTo>
                  <a:lnTo>
                    <a:pt x="775260" y="546395"/>
                  </a:lnTo>
                  <a:lnTo>
                    <a:pt x="742894" y="550137"/>
                  </a:lnTo>
                  <a:lnTo>
                    <a:pt x="708866" y="555580"/>
                  </a:lnTo>
                  <a:lnTo>
                    <a:pt x="675187" y="560682"/>
                  </a:lnTo>
                  <a:lnTo>
                    <a:pt x="647377" y="563268"/>
                  </a:lnTo>
                  <a:lnTo>
                    <a:pt x="614445" y="564141"/>
                  </a:lnTo>
                  <a:lnTo>
                    <a:pt x="587488" y="565086"/>
                  </a:lnTo>
                  <a:lnTo>
                    <a:pt x="552050" y="569998"/>
                  </a:lnTo>
                  <a:lnTo>
                    <a:pt x="521885" y="571204"/>
                  </a:lnTo>
                  <a:lnTo>
                    <a:pt x="488086" y="571441"/>
                  </a:lnTo>
                  <a:lnTo>
                    <a:pt x="455539" y="571488"/>
                  </a:lnTo>
                  <a:lnTo>
                    <a:pt x="422564" y="575290"/>
                  </a:lnTo>
                  <a:lnTo>
                    <a:pt x="388210" y="577981"/>
                  </a:lnTo>
                  <a:lnTo>
                    <a:pt x="357671" y="578513"/>
                  </a:lnTo>
                  <a:lnTo>
                    <a:pt x="324915" y="578618"/>
                  </a:lnTo>
                  <a:lnTo>
                    <a:pt x="289741" y="576524"/>
                  </a:lnTo>
                  <a:lnTo>
                    <a:pt x="255466" y="572162"/>
                  </a:lnTo>
                  <a:lnTo>
                    <a:pt x="225023" y="571587"/>
                  </a:lnTo>
                  <a:lnTo>
                    <a:pt x="194526" y="565857"/>
                  </a:lnTo>
                  <a:lnTo>
                    <a:pt x="159754" y="564415"/>
                  </a:lnTo>
                  <a:lnTo>
                    <a:pt x="133683" y="564359"/>
                  </a:lnTo>
                  <a:lnTo>
                    <a:pt x="128735" y="562240"/>
                  </a:lnTo>
                  <a:lnTo>
                    <a:pt x="123890" y="559447"/>
                  </a:lnTo>
                  <a:lnTo>
                    <a:pt x="114452" y="557409"/>
                  </a:lnTo>
                  <a:lnTo>
                    <a:pt x="103694" y="557220"/>
                  </a:lnTo>
                  <a:lnTo>
                    <a:pt x="102467" y="558011"/>
                  </a:lnTo>
                  <a:lnTo>
                    <a:pt x="101648" y="559333"/>
                  </a:lnTo>
                  <a:lnTo>
                    <a:pt x="100335" y="563364"/>
                  </a:lnTo>
                  <a:lnTo>
                    <a:pt x="88160" y="576990"/>
                  </a:lnTo>
                  <a:lnTo>
                    <a:pt x="86446" y="583622"/>
                  </a:lnTo>
                  <a:lnTo>
                    <a:pt x="85727" y="599046"/>
                  </a:lnTo>
                  <a:lnTo>
                    <a:pt x="84932" y="599389"/>
                  </a:lnTo>
                  <a:lnTo>
                    <a:pt x="61790" y="600075"/>
                  </a:lnTo>
                  <a:lnTo>
                    <a:pt x="57095" y="597958"/>
                  </a:lnTo>
                  <a:lnTo>
                    <a:pt x="42836" y="585641"/>
                  </a:lnTo>
                  <a:lnTo>
                    <a:pt x="30192" y="566957"/>
                  </a:lnTo>
                  <a:lnTo>
                    <a:pt x="28575" y="5500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6" name="SMARTInkShape-2705"/>
            <p:cNvSpPr/>
            <p:nvPr/>
          </p:nvSpPr>
          <p:spPr>
            <a:xfrm>
              <a:off x="8086815" y="3864797"/>
              <a:ext cx="42773" cy="135695"/>
            </a:xfrm>
            <a:custGeom>
              <a:avLst/>
              <a:gdLst/>
              <a:ahLst/>
              <a:cxnLst/>
              <a:rect l="0" t="0" r="0" b="0"/>
              <a:pathLst>
                <a:path w="42773" h="135695">
                  <a:moveTo>
                    <a:pt x="35629" y="14259"/>
                  </a:moveTo>
                  <a:lnTo>
                    <a:pt x="31836" y="14259"/>
                  </a:lnTo>
                  <a:lnTo>
                    <a:pt x="30719" y="13466"/>
                  </a:lnTo>
                  <a:lnTo>
                    <a:pt x="29974" y="12143"/>
                  </a:lnTo>
                  <a:lnTo>
                    <a:pt x="29478" y="10467"/>
                  </a:lnTo>
                  <a:lnTo>
                    <a:pt x="28353" y="9350"/>
                  </a:lnTo>
                  <a:lnTo>
                    <a:pt x="20845" y="5440"/>
                  </a:lnTo>
                  <a:lnTo>
                    <a:pt x="15511" y="1052"/>
                  </a:lnTo>
                  <a:lnTo>
                    <a:pt x="7382" y="0"/>
                  </a:lnTo>
                  <a:lnTo>
                    <a:pt x="3359" y="3773"/>
                  </a:lnTo>
                  <a:lnTo>
                    <a:pt x="1442" y="7746"/>
                  </a:lnTo>
                  <a:lnTo>
                    <a:pt x="0" y="23821"/>
                  </a:lnTo>
                  <a:lnTo>
                    <a:pt x="2066" y="28563"/>
                  </a:lnTo>
                  <a:lnTo>
                    <a:pt x="3729" y="30939"/>
                  </a:lnTo>
                  <a:lnTo>
                    <a:pt x="13118" y="65360"/>
                  </a:lnTo>
                  <a:lnTo>
                    <a:pt x="21409" y="89722"/>
                  </a:lnTo>
                  <a:lnTo>
                    <a:pt x="26853" y="99839"/>
                  </a:lnTo>
                  <a:lnTo>
                    <a:pt x="27397" y="102269"/>
                  </a:lnTo>
                  <a:lnTo>
                    <a:pt x="42047" y="128412"/>
                  </a:lnTo>
                  <a:lnTo>
                    <a:pt x="42772" y="135694"/>
                  </a:lnTo>
                  <a:lnTo>
                    <a:pt x="36622" y="129551"/>
                  </a:lnTo>
                  <a:lnTo>
                    <a:pt x="29504" y="95000"/>
                  </a:lnTo>
                  <a:lnTo>
                    <a:pt x="22965" y="61492"/>
                  </a:lnTo>
                  <a:lnTo>
                    <a:pt x="21341" y="711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08" name="SMARTInkShape-2706"/>
          <p:cNvSpPr/>
          <p:nvPr/>
        </p:nvSpPr>
        <p:spPr>
          <a:xfrm>
            <a:off x="7300913" y="2264569"/>
            <a:ext cx="14288" cy="28489"/>
          </a:xfrm>
          <a:custGeom>
            <a:avLst/>
            <a:gdLst/>
            <a:ahLst/>
            <a:cxnLst/>
            <a:rect l="0" t="0" r="0" b="0"/>
            <a:pathLst>
              <a:path w="14288" h="28489">
                <a:moveTo>
                  <a:pt x="7143" y="21431"/>
                </a:moveTo>
                <a:lnTo>
                  <a:pt x="7143" y="28488"/>
                </a:lnTo>
                <a:lnTo>
                  <a:pt x="7143" y="21439"/>
                </a:lnTo>
                <a:lnTo>
                  <a:pt x="294" y="21431"/>
                </a:lnTo>
                <a:lnTo>
                  <a:pt x="0" y="14295"/>
                </a:lnTo>
                <a:lnTo>
                  <a:pt x="6150" y="8137"/>
                </a:lnTo>
                <a:lnTo>
                  <a:pt x="13206" y="7231"/>
                </a:lnTo>
                <a:lnTo>
                  <a:pt x="13567" y="6408"/>
                </a:lnTo>
                <a:lnTo>
                  <a:pt x="14287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11" name="SMARTInkShape-Group1177"/>
          <p:cNvGrpSpPr/>
          <p:nvPr/>
        </p:nvGrpSpPr>
        <p:grpSpPr>
          <a:xfrm>
            <a:off x="7293769" y="1678783"/>
            <a:ext cx="764382" cy="514349"/>
            <a:chOff x="7293769" y="1678783"/>
            <a:chExt cx="764382" cy="514349"/>
          </a:xfrm>
        </p:grpSpPr>
        <p:sp>
          <p:nvSpPr>
            <p:cNvPr id="1609" name="SMARTInkShape-2707"/>
            <p:cNvSpPr/>
            <p:nvPr/>
          </p:nvSpPr>
          <p:spPr>
            <a:xfrm>
              <a:off x="7293769" y="1878806"/>
              <a:ext cx="1" cy="314326"/>
            </a:xfrm>
            <a:custGeom>
              <a:avLst/>
              <a:gdLst/>
              <a:ahLst/>
              <a:cxnLst/>
              <a:rect l="0" t="0" r="0" b="0"/>
              <a:pathLst>
                <a:path w="1" h="314326">
                  <a:moveTo>
                    <a:pt x="0" y="0"/>
                  </a:moveTo>
                  <a:lnTo>
                    <a:pt x="0" y="33586"/>
                  </a:lnTo>
                  <a:lnTo>
                    <a:pt x="0" y="66690"/>
                  </a:lnTo>
                  <a:lnTo>
                    <a:pt x="0" y="100955"/>
                  </a:lnTo>
                  <a:lnTo>
                    <a:pt x="0" y="132063"/>
                  </a:lnTo>
                  <a:lnTo>
                    <a:pt x="0" y="164764"/>
                  </a:lnTo>
                  <a:lnTo>
                    <a:pt x="0" y="199292"/>
                  </a:lnTo>
                  <a:lnTo>
                    <a:pt x="0" y="231502"/>
                  </a:lnTo>
                  <a:lnTo>
                    <a:pt x="0" y="265977"/>
                  </a:lnTo>
                  <a:lnTo>
                    <a:pt x="0" y="300150"/>
                  </a:lnTo>
                  <a:lnTo>
                    <a:pt x="0" y="3143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0" name="SMARTInkShape-2708"/>
            <p:cNvSpPr/>
            <p:nvPr/>
          </p:nvSpPr>
          <p:spPr>
            <a:xfrm>
              <a:off x="7315200" y="1678783"/>
              <a:ext cx="742951" cy="128587"/>
            </a:xfrm>
            <a:custGeom>
              <a:avLst/>
              <a:gdLst/>
              <a:ahLst/>
              <a:cxnLst/>
              <a:rect l="0" t="0" r="0" b="0"/>
              <a:pathLst>
                <a:path w="742951" h="128587">
                  <a:moveTo>
                    <a:pt x="0" y="128586"/>
                  </a:moveTo>
                  <a:lnTo>
                    <a:pt x="0" y="108468"/>
                  </a:lnTo>
                  <a:lnTo>
                    <a:pt x="4910" y="101711"/>
                  </a:lnTo>
                  <a:lnTo>
                    <a:pt x="6151" y="97327"/>
                  </a:lnTo>
                  <a:lnTo>
                    <a:pt x="7276" y="95840"/>
                  </a:lnTo>
                  <a:lnTo>
                    <a:pt x="28618" y="80562"/>
                  </a:lnTo>
                  <a:lnTo>
                    <a:pt x="33357" y="78667"/>
                  </a:lnTo>
                  <a:lnTo>
                    <a:pt x="52536" y="67266"/>
                  </a:lnTo>
                  <a:lnTo>
                    <a:pt x="73770" y="58850"/>
                  </a:lnTo>
                  <a:lnTo>
                    <a:pt x="83417" y="52978"/>
                  </a:lnTo>
                  <a:lnTo>
                    <a:pt x="105098" y="46604"/>
                  </a:lnTo>
                  <a:lnTo>
                    <a:pt x="118980" y="38691"/>
                  </a:lnTo>
                  <a:lnTo>
                    <a:pt x="151078" y="29682"/>
                  </a:lnTo>
                  <a:lnTo>
                    <a:pt x="182666" y="22520"/>
                  </a:lnTo>
                  <a:lnTo>
                    <a:pt x="215663" y="15374"/>
                  </a:lnTo>
                  <a:lnTo>
                    <a:pt x="251143" y="10589"/>
                  </a:lnTo>
                  <a:lnTo>
                    <a:pt x="286841" y="7445"/>
                  </a:lnTo>
                  <a:lnTo>
                    <a:pt x="319496" y="7182"/>
                  </a:lnTo>
                  <a:lnTo>
                    <a:pt x="350725" y="6353"/>
                  </a:lnTo>
                  <a:lnTo>
                    <a:pt x="385852" y="992"/>
                  </a:lnTo>
                  <a:lnTo>
                    <a:pt x="415839" y="129"/>
                  </a:lnTo>
                  <a:lnTo>
                    <a:pt x="449460" y="15"/>
                  </a:lnTo>
                  <a:lnTo>
                    <a:pt x="479651" y="0"/>
                  </a:lnTo>
                  <a:lnTo>
                    <a:pt x="508830" y="5653"/>
                  </a:lnTo>
                  <a:lnTo>
                    <a:pt x="527002" y="8817"/>
                  </a:lnTo>
                  <a:lnTo>
                    <a:pt x="559185" y="15922"/>
                  </a:lnTo>
                  <a:lnTo>
                    <a:pt x="574995" y="21914"/>
                  </a:lnTo>
                  <a:lnTo>
                    <a:pt x="582578" y="25614"/>
                  </a:lnTo>
                  <a:lnTo>
                    <a:pt x="594979" y="28490"/>
                  </a:lnTo>
                  <a:lnTo>
                    <a:pt x="619858" y="40879"/>
                  </a:lnTo>
                  <a:lnTo>
                    <a:pt x="653233" y="49548"/>
                  </a:lnTo>
                  <a:lnTo>
                    <a:pt x="665962" y="49914"/>
                  </a:lnTo>
                  <a:lnTo>
                    <a:pt x="671162" y="52081"/>
                  </a:lnTo>
                  <a:lnTo>
                    <a:pt x="677176" y="56147"/>
                  </a:lnTo>
                  <a:lnTo>
                    <a:pt x="684677" y="57060"/>
                  </a:lnTo>
                  <a:lnTo>
                    <a:pt x="691852" y="63291"/>
                  </a:lnTo>
                  <a:lnTo>
                    <a:pt x="696413" y="63996"/>
                  </a:lnTo>
                  <a:lnTo>
                    <a:pt x="725222" y="64292"/>
                  </a:lnTo>
                  <a:lnTo>
                    <a:pt x="726368" y="65086"/>
                  </a:lnTo>
                  <a:lnTo>
                    <a:pt x="727133" y="66409"/>
                  </a:lnTo>
                  <a:lnTo>
                    <a:pt x="727642" y="68084"/>
                  </a:lnTo>
                  <a:lnTo>
                    <a:pt x="728776" y="69202"/>
                  </a:lnTo>
                  <a:lnTo>
                    <a:pt x="735485" y="71349"/>
                  </a:lnTo>
                  <a:lnTo>
                    <a:pt x="739504" y="71410"/>
                  </a:lnTo>
                  <a:lnTo>
                    <a:pt x="740652" y="72212"/>
                  </a:lnTo>
                  <a:lnTo>
                    <a:pt x="741418" y="73541"/>
                  </a:lnTo>
                  <a:lnTo>
                    <a:pt x="742950" y="78580"/>
                  </a:lnTo>
                  <a:lnTo>
                    <a:pt x="735806" y="7858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1" name="SMARTInkShape-Group1178"/>
          <p:cNvGrpSpPr/>
          <p:nvPr/>
        </p:nvGrpSpPr>
        <p:grpSpPr>
          <a:xfrm>
            <a:off x="8286750" y="1771655"/>
            <a:ext cx="800011" cy="535777"/>
            <a:chOff x="8286750" y="1771655"/>
            <a:chExt cx="800011" cy="535777"/>
          </a:xfrm>
        </p:grpSpPr>
        <p:sp>
          <p:nvSpPr>
            <p:cNvPr id="1612" name="SMARTInkShape-2709"/>
            <p:cNvSpPr/>
            <p:nvPr/>
          </p:nvSpPr>
          <p:spPr>
            <a:xfrm>
              <a:off x="8286750" y="1771655"/>
              <a:ext cx="185291" cy="357184"/>
            </a:xfrm>
            <a:custGeom>
              <a:avLst/>
              <a:gdLst/>
              <a:ahLst/>
              <a:cxnLst/>
              <a:rect l="0" t="0" r="0" b="0"/>
              <a:pathLst>
                <a:path w="185291" h="357184">
                  <a:moveTo>
                    <a:pt x="0" y="28570"/>
                  </a:moveTo>
                  <a:lnTo>
                    <a:pt x="0" y="14283"/>
                  </a:lnTo>
                  <a:lnTo>
                    <a:pt x="16793" y="14283"/>
                  </a:lnTo>
                  <a:lnTo>
                    <a:pt x="21486" y="12166"/>
                  </a:lnTo>
                  <a:lnTo>
                    <a:pt x="23849" y="10490"/>
                  </a:lnTo>
                  <a:lnTo>
                    <a:pt x="34759" y="8132"/>
                  </a:lnTo>
                  <a:lnTo>
                    <a:pt x="51874" y="6541"/>
                  </a:lnTo>
                  <a:lnTo>
                    <a:pt x="65839" y="1523"/>
                  </a:lnTo>
                  <a:lnTo>
                    <a:pt x="97722" y="84"/>
                  </a:lnTo>
                  <a:lnTo>
                    <a:pt x="130974" y="0"/>
                  </a:lnTo>
                  <a:lnTo>
                    <a:pt x="144464" y="790"/>
                  </a:lnTo>
                  <a:lnTo>
                    <a:pt x="158652" y="5649"/>
                  </a:lnTo>
                  <a:lnTo>
                    <a:pt x="166556" y="7271"/>
                  </a:lnTo>
                  <a:lnTo>
                    <a:pt x="175468" y="12646"/>
                  </a:lnTo>
                  <a:lnTo>
                    <a:pt x="180644" y="16995"/>
                  </a:lnTo>
                  <a:lnTo>
                    <a:pt x="183474" y="21573"/>
                  </a:lnTo>
                  <a:lnTo>
                    <a:pt x="185290" y="30980"/>
                  </a:lnTo>
                  <a:lnTo>
                    <a:pt x="184855" y="46185"/>
                  </a:lnTo>
                  <a:lnTo>
                    <a:pt x="178454" y="78806"/>
                  </a:lnTo>
                  <a:lnTo>
                    <a:pt x="172290" y="95401"/>
                  </a:lnTo>
                  <a:lnTo>
                    <a:pt x="155676" y="128917"/>
                  </a:lnTo>
                  <a:lnTo>
                    <a:pt x="142993" y="158691"/>
                  </a:lnTo>
                  <a:lnTo>
                    <a:pt x="133373" y="189828"/>
                  </a:lnTo>
                  <a:lnTo>
                    <a:pt x="123830" y="220849"/>
                  </a:lnTo>
                  <a:lnTo>
                    <a:pt x="114301" y="252024"/>
                  </a:lnTo>
                  <a:lnTo>
                    <a:pt x="103188" y="287301"/>
                  </a:lnTo>
                  <a:lnTo>
                    <a:pt x="98523" y="310394"/>
                  </a:lnTo>
                  <a:lnTo>
                    <a:pt x="95382" y="318131"/>
                  </a:lnTo>
                  <a:lnTo>
                    <a:pt x="92295" y="339698"/>
                  </a:lnTo>
                  <a:lnTo>
                    <a:pt x="86747" y="348520"/>
                  </a:lnTo>
                  <a:lnTo>
                    <a:pt x="85725" y="35718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3" name="SMARTInkShape-2710"/>
            <p:cNvSpPr/>
            <p:nvPr/>
          </p:nvSpPr>
          <p:spPr>
            <a:xfrm>
              <a:off x="8979818" y="1993193"/>
              <a:ext cx="92320" cy="278422"/>
            </a:xfrm>
            <a:custGeom>
              <a:avLst/>
              <a:gdLst/>
              <a:ahLst/>
              <a:cxnLst/>
              <a:rect l="0" t="0" r="0" b="0"/>
              <a:pathLst>
                <a:path w="92320" h="278422">
                  <a:moveTo>
                    <a:pt x="78457" y="7057"/>
                  </a:moveTo>
                  <a:lnTo>
                    <a:pt x="74664" y="7057"/>
                  </a:lnTo>
                  <a:lnTo>
                    <a:pt x="73547" y="6263"/>
                  </a:lnTo>
                  <a:lnTo>
                    <a:pt x="72802" y="4940"/>
                  </a:lnTo>
                  <a:lnTo>
                    <a:pt x="71608" y="906"/>
                  </a:lnTo>
                  <a:lnTo>
                    <a:pt x="69327" y="355"/>
                  </a:lnTo>
                  <a:lnTo>
                    <a:pt x="61396" y="0"/>
                  </a:lnTo>
                  <a:lnTo>
                    <a:pt x="56851" y="2069"/>
                  </a:lnTo>
                  <a:lnTo>
                    <a:pt x="33059" y="19841"/>
                  </a:lnTo>
                  <a:lnTo>
                    <a:pt x="9459" y="53048"/>
                  </a:lnTo>
                  <a:lnTo>
                    <a:pt x="3068" y="66810"/>
                  </a:lnTo>
                  <a:lnTo>
                    <a:pt x="0" y="94754"/>
                  </a:lnTo>
                  <a:lnTo>
                    <a:pt x="2048" y="99744"/>
                  </a:lnTo>
                  <a:lnTo>
                    <a:pt x="3705" y="102186"/>
                  </a:lnTo>
                  <a:lnTo>
                    <a:pt x="7663" y="104899"/>
                  </a:lnTo>
                  <a:lnTo>
                    <a:pt x="12068" y="106899"/>
                  </a:lnTo>
                  <a:lnTo>
                    <a:pt x="46841" y="133280"/>
                  </a:lnTo>
                  <a:lnTo>
                    <a:pt x="78004" y="159193"/>
                  </a:lnTo>
                  <a:lnTo>
                    <a:pt x="89510" y="181167"/>
                  </a:lnTo>
                  <a:lnTo>
                    <a:pt x="92319" y="204737"/>
                  </a:lnTo>
                  <a:lnTo>
                    <a:pt x="90438" y="212125"/>
                  </a:lnTo>
                  <a:lnTo>
                    <a:pt x="71254" y="244421"/>
                  </a:lnTo>
                  <a:lnTo>
                    <a:pt x="61777" y="258378"/>
                  </a:lnTo>
                  <a:lnTo>
                    <a:pt x="50849" y="266290"/>
                  </a:lnTo>
                  <a:lnTo>
                    <a:pt x="22927" y="276832"/>
                  </a:lnTo>
                  <a:lnTo>
                    <a:pt x="10884" y="278421"/>
                  </a:lnTo>
                  <a:lnTo>
                    <a:pt x="9595" y="277660"/>
                  </a:lnTo>
                  <a:lnTo>
                    <a:pt x="8737" y="276359"/>
                  </a:lnTo>
                  <a:lnTo>
                    <a:pt x="7120" y="271667"/>
                  </a:lnTo>
                  <a:lnTo>
                    <a:pt x="7020" y="26423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4" name="SMARTInkShape-2711"/>
            <p:cNvSpPr/>
            <p:nvPr/>
          </p:nvSpPr>
          <p:spPr>
            <a:xfrm>
              <a:off x="8801100" y="2250281"/>
              <a:ext cx="285661" cy="57151"/>
            </a:xfrm>
            <a:custGeom>
              <a:avLst/>
              <a:gdLst/>
              <a:ahLst/>
              <a:cxnLst/>
              <a:rect l="0" t="0" r="0" b="0"/>
              <a:pathLst>
                <a:path w="285661" h="57151">
                  <a:moveTo>
                    <a:pt x="0" y="0"/>
                  </a:moveTo>
                  <a:lnTo>
                    <a:pt x="9943" y="0"/>
                  </a:lnTo>
                  <a:lnTo>
                    <a:pt x="14474" y="2117"/>
                  </a:lnTo>
                  <a:lnTo>
                    <a:pt x="16793" y="3793"/>
                  </a:lnTo>
                  <a:lnTo>
                    <a:pt x="27642" y="6151"/>
                  </a:lnTo>
                  <a:lnTo>
                    <a:pt x="61193" y="7921"/>
                  </a:lnTo>
                  <a:lnTo>
                    <a:pt x="69637" y="12048"/>
                  </a:lnTo>
                  <a:lnTo>
                    <a:pt x="81046" y="14418"/>
                  </a:lnTo>
                  <a:lnTo>
                    <a:pt x="90601" y="19001"/>
                  </a:lnTo>
                  <a:lnTo>
                    <a:pt x="119473" y="23406"/>
                  </a:lnTo>
                  <a:lnTo>
                    <a:pt x="122511" y="25129"/>
                  </a:lnTo>
                  <a:lnTo>
                    <a:pt x="148983" y="28121"/>
                  </a:lnTo>
                  <a:lnTo>
                    <a:pt x="181597" y="28557"/>
                  </a:lnTo>
                  <a:lnTo>
                    <a:pt x="208811" y="29367"/>
                  </a:lnTo>
                  <a:lnTo>
                    <a:pt x="222956" y="34229"/>
                  </a:lnTo>
                  <a:lnTo>
                    <a:pt x="254729" y="36496"/>
                  </a:lnTo>
                  <a:lnTo>
                    <a:pt x="264306" y="41370"/>
                  </a:lnTo>
                  <a:lnTo>
                    <a:pt x="285447" y="42863"/>
                  </a:lnTo>
                  <a:lnTo>
                    <a:pt x="285660" y="46655"/>
                  </a:lnTo>
                  <a:lnTo>
                    <a:pt x="284897" y="47772"/>
                  </a:lnTo>
                  <a:lnTo>
                    <a:pt x="283594" y="48517"/>
                  </a:lnTo>
                  <a:lnTo>
                    <a:pt x="279591" y="49712"/>
                  </a:lnTo>
                  <a:lnTo>
                    <a:pt x="271463" y="571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5" name="SMARTInkShape-2712"/>
            <p:cNvSpPr/>
            <p:nvPr/>
          </p:nvSpPr>
          <p:spPr>
            <a:xfrm>
              <a:off x="8343900" y="1936952"/>
              <a:ext cx="121445" cy="13293"/>
            </a:xfrm>
            <a:custGeom>
              <a:avLst/>
              <a:gdLst/>
              <a:ahLst/>
              <a:cxnLst/>
              <a:rect l="0" t="0" r="0" b="0"/>
              <a:pathLst>
                <a:path w="121445" h="13293">
                  <a:moveTo>
                    <a:pt x="0" y="13292"/>
                  </a:moveTo>
                  <a:lnTo>
                    <a:pt x="6151" y="13292"/>
                  </a:lnTo>
                  <a:lnTo>
                    <a:pt x="12651" y="8382"/>
                  </a:lnTo>
                  <a:lnTo>
                    <a:pt x="17000" y="7141"/>
                  </a:lnTo>
                  <a:lnTo>
                    <a:pt x="51109" y="6174"/>
                  </a:lnTo>
                  <a:lnTo>
                    <a:pt x="76505" y="0"/>
                  </a:lnTo>
                  <a:lnTo>
                    <a:pt x="108658" y="5746"/>
                  </a:lnTo>
                  <a:lnTo>
                    <a:pt x="118918" y="6069"/>
                  </a:lnTo>
                  <a:lnTo>
                    <a:pt x="119760" y="6889"/>
                  </a:lnTo>
                  <a:lnTo>
                    <a:pt x="121444" y="1329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6" name="SMARTInkShape-2713"/>
            <p:cNvSpPr/>
            <p:nvPr/>
          </p:nvSpPr>
          <p:spPr>
            <a:xfrm>
              <a:off x="8493919" y="2035969"/>
              <a:ext cx="7145" cy="164307"/>
            </a:xfrm>
            <a:custGeom>
              <a:avLst/>
              <a:gdLst/>
              <a:ahLst/>
              <a:cxnLst/>
              <a:rect l="0" t="0" r="0" b="0"/>
              <a:pathLst>
                <a:path w="7145" h="164307">
                  <a:moveTo>
                    <a:pt x="7144" y="0"/>
                  </a:moveTo>
                  <a:lnTo>
                    <a:pt x="7144" y="33853"/>
                  </a:lnTo>
                  <a:lnTo>
                    <a:pt x="7144" y="68108"/>
                  </a:lnTo>
                  <a:lnTo>
                    <a:pt x="6350" y="87919"/>
                  </a:lnTo>
                  <a:lnTo>
                    <a:pt x="662" y="120780"/>
                  </a:lnTo>
                  <a:lnTo>
                    <a:pt x="8" y="155394"/>
                  </a:lnTo>
                  <a:lnTo>
                    <a:pt x="0" y="1643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7" name="SMARTInkShape-2714"/>
            <p:cNvSpPr/>
            <p:nvPr/>
          </p:nvSpPr>
          <p:spPr>
            <a:xfrm>
              <a:off x="8558213" y="1780000"/>
              <a:ext cx="135732" cy="377414"/>
            </a:xfrm>
            <a:custGeom>
              <a:avLst/>
              <a:gdLst/>
              <a:ahLst/>
              <a:cxnLst/>
              <a:rect l="0" t="0" r="0" b="0"/>
              <a:pathLst>
                <a:path w="135732" h="377414">
                  <a:moveTo>
                    <a:pt x="0" y="55944"/>
                  </a:moveTo>
                  <a:lnTo>
                    <a:pt x="0" y="42208"/>
                  </a:lnTo>
                  <a:lnTo>
                    <a:pt x="2116" y="35816"/>
                  </a:lnTo>
                  <a:lnTo>
                    <a:pt x="19132" y="11398"/>
                  </a:lnTo>
                  <a:lnTo>
                    <a:pt x="34759" y="2864"/>
                  </a:lnTo>
                  <a:lnTo>
                    <a:pt x="44254" y="0"/>
                  </a:lnTo>
                  <a:lnTo>
                    <a:pt x="51682" y="1446"/>
                  </a:lnTo>
                  <a:lnTo>
                    <a:pt x="70957" y="7660"/>
                  </a:lnTo>
                  <a:lnTo>
                    <a:pt x="73499" y="9467"/>
                  </a:lnTo>
                  <a:lnTo>
                    <a:pt x="83280" y="23774"/>
                  </a:lnTo>
                  <a:lnTo>
                    <a:pt x="89675" y="37240"/>
                  </a:lnTo>
                  <a:lnTo>
                    <a:pt x="92447" y="64544"/>
                  </a:lnTo>
                  <a:lnTo>
                    <a:pt x="87159" y="98998"/>
                  </a:lnTo>
                  <a:lnTo>
                    <a:pt x="82215" y="131212"/>
                  </a:lnTo>
                  <a:lnTo>
                    <a:pt x="72801" y="163239"/>
                  </a:lnTo>
                  <a:lnTo>
                    <a:pt x="58595" y="197200"/>
                  </a:lnTo>
                  <a:lnTo>
                    <a:pt x="47911" y="230866"/>
                  </a:lnTo>
                  <a:lnTo>
                    <a:pt x="37872" y="264119"/>
                  </a:lnTo>
                  <a:lnTo>
                    <a:pt x="34240" y="282725"/>
                  </a:lnTo>
                  <a:lnTo>
                    <a:pt x="30253" y="300409"/>
                  </a:lnTo>
                  <a:lnTo>
                    <a:pt x="28906" y="320133"/>
                  </a:lnTo>
                  <a:lnTo>
                    <a:pt x="35869" y="350557"/>
                  </a:lnTo>
                  <a:lnTo>
                    <a:pt x="41231" y="359842"/>
                  </a:lnTo>
                  <a:lnTo>
                    <a:pt x="45577" y="365105"/>
                  </a:lnTo>
                  <a:lnTo>
                    <a:pt x="50154" y="367974"/>
                  </a:lnTo>
                  <a:lnTo>
                    <a:pt x="54834" y="370043"/>
                  </a:lnTo>
                  <a:lnTo>
                    <a:pt x="61932" y="374876"/>
                  </a:lnTo>
                  <a:lnTo>
                    <a:pt x="66683" y="376285"/>
                  </a:lnTo>
                  <a:lnTo>
                    <a:pt x="102306" y="377404"/>
                  </a:lnTo>
                  <a:lnTo>
                    <a:pt x="135731" y="3774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8" name="SMARTInkShape-2715"/>
            <p:cNvSpPr/>
            <p:nvPr/>
          </p:nvSpPr>
          <p:spPr>
            <a:xfrm>
              <a:off x="8736806" y="1928973"/>
              <a:ext cx="71439" cy="214153"/>
            </a:xfrm>
            <a:custGeom>
              <a:avLst/>
              <a:gdLst/>
              <a:ahLst/>
              <a:cxnLst/>
              <a:rect l="0" t="0" r="0" b="0"/>
              <a:pathLst>
                <a:path w="71439" h="214153">
                  <a:moveTo>
                    <a:pt x="0" y="49846"/>
                  </a:moveTo>
                  <a:lnTo>
                    <a:pt x="0" y="53638"/>
                  </a:lnTo>
                  <a:lnTo>
                    <a:pt x="2117" y="57617"/>
                  </a:lnTo>
                  <a:lnTo>
                    <a:pt x="3793" y="59789"/>
                  </a:lnTo>
                  <a:lnTo>
                    <a:pt x="6482" y="79591"/>
                  </a:lnTo>
                  <a:lnTo>
                    <a:pt x="11996" y="114974"/>
                  </a:lnTo>
                  <a:lnTo>
                    <a:pt x="13986" y="146176"/>
                  </a:lnTo>
                  <a:lnTo>
                    <a:pt x="14271" y="179945"/>
                  </a:lnTo>
                  <a:lnTo>
                    <a:pt x="14288" y="199729"/>
                  </a:lnTo>
                  <a:lnTo>
                    <a:pt x="14288" y="189910"/>
                  </a:lnTo>
                  <a:lnTo>
                    <a:pt x="7806" y="155757"/>
                  </a:lnTo>
                  <a:lnTo>
                    <a:pt x="7231" y="121119"/>
                  </a:lnTo>
                  <a:lnTo>
                    <a:pt x="7156" y="87660"/>
                  </a:lnTo>
                  <a:lnTo>
                    <a:pt x="7145" y="52350"/>
                  </a:lnTo>
                  <a:lnTo>
                    <a:pt x="7144" y="21700"/>
                  </a:lnTo>
                  <a:lnTo>
                    <a:pt x="7144" y="35044"/>
                  </a:lnTo>
                  <a:lnTo>
                    <a:pt x="9261" y="41415"/>
                  </a:lnTo>
                  <a:lnTo>
                    <a:pt x="10937" y="44225"/>
                  </a:lnTo>
                  <a:lnTo>
                    <a:pt x="13295" y="55765"/>
                  </a:lnTo>
                  <a:lnTo>
                    <a:pt x="14885" y="73093"/>
                  </a:lnTo>
                  <a:lnTo>
                    <a:pt x="23095" y="92536"/>
                  </a:lnTo>
                  <a:lnTo>
                    <a:pt x="28254" y="99424"/>
                  </a:lnTo>
                  <a:lnTo>
                    <a:pt x="32273" y="95933"/>
                  </a:lnTo>
                  <a:lnTo>
                    <a:pt x="34187" y="92025"/>
                  </a:lnTo>
                  <a:lnTo>
                    <a:pt x="34698" y="89871"/>
                  </a:lnTo>
                  <a:lnTo>
                    <a:pt x="40427" y="79918"/>
                  </a:lnTo>
                  <a:lnTo>
                    <a:pt x="48919" y="44956"/>
                  </a:lnTo>
                  <a:lnTo>
                    <a:pt x="61334" y="12532"/>
                  </a:lnTo>
                  <a:lnTo>
                    <a:pt x="64179" y="381"/>
                  </a:lnTo>
                  <a:lnTo>
                    <a:pt x="68053" y="0"/>
                  </a:lnTo>
                  <a:lnTo>
                    <a:pt x="69181" y="1534"/>
                  </a:lnTo>
                  <a:lnTo>
                    <a:pt x="70770" y="11278"/>
                  </a:lnTo>
                  <a:lnTo>
                    <a:pt x="70585" y="39695"/>
                  </a:lnTo>
                  <a:lnTo>
                    <a:pt x="65772" y="70448"/>
                  </a:lnTo>
                  <a:lnTo>
                    <a:pt x="64585" y="103480"/>
                  </a:lnTo>
                  <a:lnTo>
                    <a:pt x="59442" y="134876"/>
                  </a:lnTo>
                  <a:lnTo>
                    <a:pt x="57452" y="167406"/>
                  </a:lnTo>
                  <a:lnTo>
                    <a:pt x="64008" y="201788"/>
                  </a:lnTo>
                  <a:lnTo>
                    <a:pt x="64268" y="212701"/>
                  </a:lnTo>
                  <a:lnTo>
                    <a:pt x="65071" y="213184"/>
                  </a:lnTo>
                  <a:lnTo>
                    <a:pt x="71438" y="21415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9" name="SMARTInkShape-2716"/>
            <p:cNvSpPr/>
            <p:nvPr/>
          </p:nvSpPr>
          <p:spPr>
            <a:xfrm>
              <a:off x="8843963" y="1828800"/>
              <a:ext cx="98886" cy="278567"/>
            </a:xfrm>
            <a:custGeom>
              <a:avLst/>
              <a:gdLst/>
              <a:ahLst/>
              <a:cxnLst/>
              <a:rect l="0" t="0" r="0" b="0"/>
              <a:pathLst>
                <a:path w="98886" h="278567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13206" y="37585"/>
                  </a:lnTo>
                  <a:lnTo>
                    <a:pt x="14074" y="71159"/>
                  </a:lnTo>
                  <a:lnTo>
                    <a:pt x="15018" y="103722"/>
                  </a:lnTo>
                  <a:lnTo>
                    <a:pt x="18384" y="137712"/>
                  </a:lnTo>
                  <a:lnTo>
                    <a:pt x="15854" y="169038"/>
                  </a:lnTo>
                  <a:lnTo>
                    <a:pt x="14751" y="201515"/>
                  </a:lnTo>
                  <a:lnTo>
                    <a:pt x="14348" y="234558"/>
                  </a:lnTo>
                  <a:lnTo>
                    <a:pt x="14287" y="264161"/>
                  </a:lnTo>
                  <a:lnTo>
                    <a:pt x="13493" y="246421"/>
                  </a:lnTo>
                  <a:lnTo>
                    <a:pt x="7011" y="213264"/>
                  </a:lnTo>
                  <a:lnTo>
                    <a:pt x="1080" y="178456"/>
                  </a:lnTo>
                  <a:lnTo>
                    <a:pt x="1006" y="145082"/>
                  </a:lnTo>
                  <a:lnTo>
                    <a:pt x="5696" y="114736"/>
                  </a:lnTo>
                  <a:lnTo>
                    <a:pt x="7746" y="83548"/>
                  </a:lnTo>
                  <a:lnTo>
                    <a:pt x="14402" y="48375"/>
                  </a:lnTo>
                  <a:lnTo>
                    <a:pt x="21110" y="23290"/>
                  </a:lnTo>
                  <a:lnTo>
                    <a:pt x="21335" y="18190"/>
                  </a:lnTo>
                  <a:lnTo>
                    <a:pt x="22161" y="16889"/>
                  </a:lnTo>
                  <a:lnTo>
                    <a:pt x="23505" y="16022"/>
                  </a:lnTo>
                  <a:lnTo>
                    <a:pt x="25195" y="15444"/>
                  </a:lnTo>
                  <a:lnTo>
                    <a:pt x="26321" y="15852"/>
                  </a:lnTo>
                  <a:lnTo>
                    <a:pt x="27072" y="16918"/>
                  </a:lnTo>
                  <a:lnTo>
                    <a:pt x="27573" y="18423"/>
                  </a:lnTo>
                  <a:lnTo>
                    <a:pt x="34097" y="28806"/>
                  </a:lnTo>
                  <a:lnTo>
                    <a:pt x="35398" y="41938"/>
                  </a:lnTo>
                  <a:lnTo>
                    <a:pt x="29952" y="64728"/>
                  </a:lnTo>
                  <a:lnTo>
                    <a:pt x="23349" y="85341"/>
                  </a:lnTo>
                  <a:lnTo>
                    <a:pt x="15945" y="117804"/>
                  </a:lnTo>
                  <a:lnTo>
                    <a:pt x="14296" y="148796"/>
                  </a:lnTo>
                  <a:lnTo>
                    <a:pt x="15086" y="149203"/>
                  </a:lnTo>
                  <a:lnTo>
                    <a:pt x="18082" y="149657"/>
                  </a:lnTo>
                  <a:lnTo>
                    <a:pt x="39902" y="142722"/>
                  </a:lnTo>
                  <a:lnTo>
                    <a:pt x="48246" y="138155"/>
                  </a:lnTo>
                  <a:lnTo>
                    <a:pt x="82481" y="135794"/>
                  </a:lnTo>
                  <a:lnTo>
                    <a:pt x="87722" y="135759"/>
                  </a:lnTo>
                  <a:lnTo>
                    <a:pt x="89437" y="136544"/>
                  </a:lnTo>
                  <a:lnTo>
                    <a:pt x="90581" y="137860"/>
                  </a:lnTo>
                  <a:lnTo>
                    <a:pt x="92646" y="141440"/>
                  </a:lnTo>
                  <a:lnTo>
                    <a:pt x="96209" y="145677"/>
                  </a:lnTo>
                  <a:lnTo>
                    <a:pt x="98321" y="152322"/>
                  </a:lnTo>
                  <a:lnTo>
                    <a:pt x="98885" y="156317"/>
                  </a:lnTo>
                  <a:lnTo>
                    <a:pt x="92671" y="188209"/>
                  </a:lnTo>
                  <a:lnTo>
                    <a:pt x="83004" y="211943"/>
                  </a:lnTo>
                  <a:lnTo>
                    <a:pt x="60173" y="245270"/>
                  </a:lnTo>
                  <a:lnTo>
                    <a:pt x="45300" y="268141"/>
                  </a:lnTo>
                  <a:lnTo>
                    <a:pt x="37137" y="277071"/>
                  </a:lnTo>
                  <a:lnTo>
                    <a:pt x="34232" y="277924"/>
                  </a:lnTo>
                  <a:lnTo>
                    <a:pt x="28906" y="278566"/>
                  </a:lnTo>
                  <a:lnTo>
                    <a:pt x="28604" y="272452"/>
                  </a:lnTo>
                  <a:lnTo>
                    <a:pt x="35718" y="26431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0" name="SMARTInkShape-2717"/>
            <p:cNvSpPr/>
            <p:nvPr/>
          </p:nvSpPr>
          <p:spPr>
            <a:xfrm>
              <a:off x="8936832" y="1850231"/>
              <a:ext cx="56849" cy="392908"/>
            </a:xfrm>
            <a:custGeom>
              <a:avLst/>
              <a:gdLst/>
              <a:ahLst/>
              <a:cxnLst/>
              <a:rect l="0" t="0" r="0" b="0"/>
              <a:pathLst>
                <a:path w="56849" h="392908">
                  <a:moveTo>
                    <a:pt x="42862" y="0"/>
                  </a:moveTo>
                  <a:lnTo>
                    <a:pt x="49013" y="0"/>
                  </a:lnTo>
                  <a:lnTo>
                    <a:pt x="49344" y="794"/>
                  </a:lnTo>
                  <a:lnTo>
                    <a:pt x="51991" y="9888"/>
                  </a:lnTo>
                  <a:lnTo>
                    <a:pt x="54857" y="17888"/>
                  </a:lnTo>
                  <a:lnTo>
                    <a:pt x="56848" y="44434"/>
                  </a:lnTo>
                  <a:lnTo>
                    <a:pt x="51386" y="78245"/>
                  </a:lnTo>
                  <a:lnTo>
                    <a:pt x="44153" y="110849"/>
                  </a:lnTo>
                  <a:lnTo>
                    <a:pt x="33102" y="145645"/>
                  </a:lnTo>
                  <a:lnTo>
                    <a:pt x="24447" y="180297"/>
                  </a:lnTo>
                  <a:lnTo>
                    <a:pt x="16856" y="211025"/>
                  </a:lnTo>
                  <a:lnTo>
                    <a:pt x="10374" y="240238"/>
                  </a:lnTo>
                  <a:lnTo>
                    <a:pt x="7307" y="268208"/>
                  </a:lnTo>
                  <a:lnTo>
                    <a:pt x="1119" y="302960"/>
                  </a:lnTo>
                  <a:lnTo>
                    <a:pt x="147" y="334025"/>
                  </a:lnTo>
                  <a:lnTo>
                    <a:pt x="5" y="367307"/>
                  </a:lnTo>
                  <a:lnTo>
                    <a:pt x="0" y="383019"/>
                  </a:lnTo>
                  <a:lnTo>
                    <a:pt x="2116" y="386660"/>
                  </a:lnTo>
                  <a:lnTo>
                    <a:pt x="7143" y="3929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5" name="SMARTInkShape-Group1179"/>
          <p:cNvGrpSpPr/>
          <p:nvPr/>
        </p:nvGrpSpPr>
        <p:grpSpPr>
          <a:xfrm>
            <a:off x="7372352" y="1836799"/>
            <a:ext cx="541978" cy="355990"/>
            <a:chOff x="7372352" y="1836799"/>
            <a:chExt cx="541978" cy="355990"/>
          </a:xfrm>
        </p:grpSpPr>
        <p:sp>
          <p:nvSpPr>
            <p:cNvPr id="1622" name="SMARTInkShape-2718"/>
            <p:cNvSpPr/>
            <p:nvPr/>
          </p:nvSpPr>
          <p:spPr>
            <a:xfrm>
              <a:off x="7372352" y="1896402"/>
              <a:ext cx="200024" cy="296387"/>
            </a:xfrm>
            <a:custGeom>
              <a:avLst/>
              <a:gdLst/>
              <a:ahLst/>
              <a:cxnLst/>
              <a:rect l="0" t="0" r="0" b="0"/>
              <a:pathLst>
                <a:path w="200024" h="296387">
                  <a:moveTo>
                    <a:pt x="14286" y="118136"/>
                  </a:moveTo>
                  <a:lnTo>
                    <a:pt x="3644" y="107494"/>
                  </a:lnTo>
                  <a:lnTo>
                    <a:pt x="1618" y="103352"/>
                  </a:lnTo>
                  <a:lnTo>
                    <a:pt x="93" y="87150"/>
                  </a:lnTo>
                  <a:lnTo>
                    <a:pt x="0" y="61955"/>
                  </a:lnTo>
                  <a:lnTo>
                    <a:pt x="2116" y="55331"/>
                  </a:lnTo>
                  <a:lnTo>
                    <a:pt x="23847" y="23206"/>
                  </a:lnTo>
                  <a:lnTo>
                    <a:pt x="34137" y="13424"/>
                  </a:lnTo>
                  <a:lnTo>
                    <a:pt x="46184" y="7029"/>
                  </a:lnTo>
                  <a:lnTo>
                    <a:pt x="62362" y="2350"/>
                  </a:lnTo>
                  <a:lnTo>
                    <a:pt x="65386" y="464"/>
                  </a:lnTo>
                  <a:lnTo>
                    <a:pt x="68196" y="0"/>
                  </a:lnTo>
                  <a:lnTo>
                    <a:pt x="70863" y="485"/>
                  </a:lnTo>
                  <a:lnTo>
                    <a:pt x="91327" y="11312"/>
                  </a:lnTo>
                  <a:lnTo>
                    <a:pt x="94222" y="13583"/>
                  </a:lnTo>
                  <a:lnTo>
                    <a:pt x="97438" y="20338"/>
                  </a:lnTo>
                  <a:lnTo>
                    <a:pt x="99860" y="55383"/>
                  </a:lnTo>
                  <a:lnTo>
                    <a:pt x="95071" y="83515"/>
                  </a:lnTo>
                  <a:lnTo>
                    <a:pt x="89069" y="118823"/>
                  </a:lnTo>
                  <a:lnTo>
                    <a:pt x="77454" y="146914"/>
                  </a:lnTo>
                  <a:lnTo>
                    <a:pt x="66075" y="175346"/>
                  </a:lnTo>
                  <a:lnTo>
                    <a:pt x="55560" y="203878"/>
                  </a:lnTo>
                  <a:lnTo>
                    <a:pt x="41577" y="238172"/>
                  </a:lnTo>
                  <a:lnTo>
                    <a:pt x="30834" y="267342"/>
                  </a:lnTo>
                  <a:lnTo>
                    <a:pt x="28706" y="287709"/>
                  </a:lnTo>
                  <a:lnTo>
                    <a:pt x="32405" y="292822"/>
                  </a:lnTo>
                  <a:lnTo>
                    <a:pt x="36362" y="294993"/>
                  </a:lnTo>
                  <a:lnTo>
                    <a:pt x="49161" y="296386"/>
                  </a:lnTo>
                  <a:lnTo>
                    <a:pt x="62861" y="295868"/>
                  </a:lnTo>
                  <a:lnTo>
                    <a:pt x="96180" y="287906"/>
                  </a:lnTo>
                  <a:lnTo>
                    <a:pt x="128249" y="275151"/>
                  </a:lnTo>
                  <a:lnTo>
                    <a:pt x="160669" y="260998"/>
                  </a:lnTo>
                  <a:lnTo>
                    <a:pt x="195038" y="237182"/>
                  </a:lnTo>
                  <a:lnTo>
                    <a:pt x="200023" y="23243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3" name="SMARTInkShape-2719"/>
            <p:cNvSpPr/>
            <p:nvPr/>
          </p:nvSpPr>
          <p:spPr>
            <a:xfrm>
              <a:off x="7544102" y="1850696"/>
              <a:ext cx="142474" cy="328021"/>
            </a:xfrm>
            <a:custGeom>
              <a:avLst/>
              <a:gdLst/>
              <a:ahLst/>
              <a:cxnLst/>
              <a:rect l="0" t="0" r="0" b="0"/>
              <a:pathLst>
                <a:path w="142474" h="328021">
                  <a:moveTo>
                    <a:pt x="28273" y="28110"/>
                  </a:moveTo>
                  <a:lnTo>
                    <a:pt x="28273" y="31903"/>
                  </a:lnTo>
                  <a:lnTo>
                    <a:pt x="27479" y="33020"/>
                  </a:lnTo>
                  <a:lnTo>
                    <a:pt x="26156" y="33765"/>
                  </a:lnTo>
                  <a:lnTo>
                    <a:pt x="24480" y="34261"/>
                  </a:lnTo>
                  <a:lnTo>
                    <a:pt x="23363" y="36180"/>
                  </a:lnTo>
                  <a:lnTo>
                    <a:pt x="15066" y="68813"/>
                  </a:lnTo>
                  <a:lnTo>
                    <a:pt x="7929" y="100978"/>
                  </a:lnTo>
                  <a:lnTo>
                    <a:pt x="6263" y="133315"/>
                  </a:lnTo>
                  <a:lnTo>
                    <a:pt x="1230" y="163456"/>
                  </a:lnTo>
                  <a:lnTo>
                    <a:pt x="0" y="196133"/>
                  </a:lnTo>
                  <a:lnTo>
                    <a:pt x="4667" y="227458"/>
                  </a:lnTo>
                  <a:lnTo>
                    <a:pt x="10348" y="259972"/>
                  </a:lnTo>
                  <a:lnTo>
                    <a:pt x="21277" y="290742"/>
                  </a:lnTo>
                  <a:lnTo>
                    <a:pt x="26751" y="300410"/>
                  </a:lnTo>
                  <a:lnTo>
                    <a:pt x="51383" y="320774"/>
                  </a:lnTo>
                  <a:lnTo>
                    <a:pt x="62372" y="325963"/>
                  </a:lnTo>
                  <a:lnTo>
                    <a:pt x="80254" y="327956"/>
                  </a:lnTo>
                  <a:lnTo>
                    <a:pt x="84358" y="328020"/>
                  </a:lnTo>
                  <a:lnTo>
                    <a:pt x="87888" y="326475"/>
                  </a:lnTo>
                  <a:lnTo>
                    <a:pt x="101789" y="312043"/>
                  </a:lnTo>
                  <a:lnTo>
                    <a:pt x="120145" y="281147"/>
                  </a:lnTo>
                  <a:lnTo>
                    <a:pt x="129665" y="258836"/>
                  </a:lnTo>
                  <a:lnTo>
                    <a:pt x="135084" y="227761"/>
                  </a:lnTo>
                  <a:lnTo>
                    <a:pt x="140001" y="201125"/>
                  </a:lnTo>
                  <a:lnTo>
                    <a:pt x="142065" y="165797"/>
                  </a:lnTo>
                  <a:lnTo>
                    <a:pt x="142473" y="131860"/>
                  </a:lnTo>
                  <a:lnTo>
                    <a:pt x="137644" y="99492"/>
                  </a:lnTo>
                  <a:lnTo>
                    <a:pt x="133750" y="67581"/>
                  </a:lnTo>
                  <a:lnTo>
                    <a:pt x="123302" y="35601"/>
                  </a:lnTo>
                  <a:lnTo>
                    <a:pt x="118662" y="24560"/>
                  </a:lnTo>
                  <a:lnTo>
                    <a:pt x="111838" y="16478"/>
                  </a:lnTo>
                  <a:lnTo>
                    <a:pt x="94522" y="4822"/>
                  </a:lnTo>
                  <a:lnTo>
                    <a:pt x="84327" y="1102"/>
                  </a:lnTo>
                  <a:lnTo>
                    <a:pt x="72487" y="0"/>
                  </a:lnTo>
                  <a:lnTo>
                    <a:pt x="58924" y="3465"/>
                  </a:lnTo>
                  <a:lnTo>
                    <a:pt x="48644" y="9519"/>
                  </a:lnTo>
                  <a:lnTo>
                    <a:pt x="38059" y="24379"/>
                  </a:lnTo>
                  <a:lnTo>
                    <a:pt x="21129" y="5668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4" name="SMARTInkShape-2720"/>
            <p:cNvSpPr/>
            <p:nvPr/>
          </p:nvSpPr>
          <p:spPr>
            <a:xfrm>
              <a:off x="7750969" y="1836799"/>
              <a:ext cx="163361" cy="277644"/>
            </a:xfrm>
            <a:custGeom>
              <a:avLst/>
              <a:gdLst/>
              <a:ahLst/>
              <a:cxnLst/>
              <a:rect l="0" t="0" r="0" b="0"/>
              <a:pathLst>
                <a:path w="163361" h="277644">
                  <a:moveTo>
                    <a:pt x="28575" y="34864"/>
                  </a:moveTo>
                  <a:lnTo>
                    <a:pt x="28575" y="31071"/>
                  </a:lnTo>
                  <a:lnTo>
                    <a:pt x="27781" y="29954"/>
                  </a:lnTo>
                  <a:lnTo>
                    <a:pt x="26458" y="29209"/>
                  </a:lnTo>
                  <a:lnTo>
                    <a:pt x="24782" y="28713"/>
                  </a:lnTo>
                  <a:lnTo>
                    <a:pt x="23665" y="27588"/>
                  </a:lnTo>
                  <a:lnTo>
                    <a:pt x="22424" y="24222"/>
                  </a:lnTo>
                  <a:lnTo>
                    <a:pt x="21457" y="13821"/>
                  </a:lnTo>
                  <a:lnTo>
                    <a:pt x="17647" y="17340"/>
                  </a:lnTo>
                  <a:lnTo>
                    <a:pt x="15780" y="21254"/>
                  </a:lnTo>
                  <a:lnTo>
                    <a:pt x="8224" y="51020"/>
                  </a:lnTo>
                  <a:lnTo>
                    <a:pt x="2448" y="78889"/>
                  </a:lnTo>
                  <a:lnTo>
                    <a:pt x="483" y="112028"/>
                  </a:lnTo>
                  <a:lnTo>
                    <a:pt x="95" y="145532"/>
                  </a:lnTo>
                  <a:lnTo>
                    <a:pt x="19" y="177815"/>
                  </a:lnTo>
                  <a:lnTo>
                    <a:pt x="1593" y="203073"/>
                  </a:lnTo>
                  <a:lnTo>
                    <a:pt x="11309" y="228751"/>
                  </a:lnTo>
                  <a:lnTo>
                    <a:pt x="13758" y="240892"/>
                  </a:lnTo>
                  <a:lnTo>
                    <a:pt x="17491" y="248934"/>
                  </a:lnTo>
                  <a:lnTo>
                    <a:pt x="27848" y="261716"/>
                  </a:lnTo>
                  <a:lnTo>
                    <a:pt x="34337" y="266656"/>
                  </a:lnTo>
                  <a:lnTo>
                    <a:pt x="42453" y="271553"/>
                  </a:lnTo>
                  <a:lnTo>
                    <a:pt x="44971" y="273619"/>
                  </a:lnTo>
                  <a:lnTo>
                    <a:pt x="52001" y="275915"/>
                  </a:lnTo>
                  <a:lnTo>
                    <a:pt x="77310" y="277643"/>
                  </a:lnTo>
                  <a:lnTo>
                    <a:pt x="86218" y="273470"/>
                  </a:lnTo>
                  <a:lnTo>
                    <a:pt x="112226" y="254454"/>
                  </a:lnTo>
                  <a:lnTo>
                    <a:pt x="134060" y="219810"/>
                  </a:lnTo>
                  <a:lnTo>
                    <a:pt x="144926" y="191870"/>
                  </a:lnTo>
                  <a:lnTo>
                    <a:pt x="154716" y="157717"/>
                  </a:lnTo>
                  <a:lnTo>
                    <a:pt x="161112" y="129826"/>
                  </a:lnTo>
                  <a:lnTo>
                    <a:pt x="163360" y="102247"/>
                  </a:lnTo>
                  <a:lnTo>
                    <a:pt x="162002" y="69076"/>
                  </a:lnTo>
                  <a:lnTo>
                    <a:pt x="152096" y="34165"/>
                  </a:lnTo>
                  <a:lnTo>
                    <a:pt x="144372" y="18693"/>
                  </a:lnTo>
                  <a:lnTo>
                    <a:pt x="136661" y="8891"/>
                  </a:lnTo>
                  <a:lnTo>
                    <a:pt x="125825" y="3477"/>
                  </a:lnTo>
                  <a:lnTo>
                    <a:pt x="99467" y="0"/>
                  </a:lnTo>
                  <a:lnTo>
                    <a:pt x="64221" y="7028"/>
                  </a:lnTo>
                  <a:lnTo>
                    <a:pt x="50767" y="12174"/>
                  </a:lnTo>
                  <a:lnTo>
                    <a:pt x="16003" y="40874"/>
                  </a:lnTo>
                  <a:lnTo>
                    <a:pt x="8974" y="48286"/>
                  </a:lnTo>
                  <a:lnTo>
                    <a:pt x="0" y="6343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8" name="SMARTInkShape-Group1180"/>
          <p:cNvGrpSpPr/>
          <p:nvPr/>
        </p:nvGrpSpPr>
        <p:grpSpPr>
          <a:xfrm>
            <a:off x="7308057" y="1664842"/>
            <a:ext cx="1521619" cy="2299940"/>
            <a:chOff x="7308057" y="1664842"/>
            <a:chExt cx="1521619" cy="2299940"/>
          </a:xfrm>
        </p:grpSpPr>
        <p:sp>
          <p:nvSpPr>
            <p:cNvPr id="1626" name="SMARTInkShape-2721"/>
            <p:cNvSpPr/>
            <p:nvPr/>
          </p:nvSpPr>
          <p:spPr>
            <a:xfrm>
              <a:off x="8022431" y="1664842"/>
              <a:ext cx="107123" cy="2299940"/>
            </a:xfrm>
            <a:custGeom>
              <a:avLst/>
              <a:gdLst/>
              <a:ahLst/>
              <a:cxnLst/>
              <a:rect l="0" t="0" r="0" b="0"/>
              <a:pathLst>
                <a:path w="107123" h="2299940">
                  <a:moveTo>
                    <a:pt x="0" y="28227"/>
                  </a:moveTo>
                  <a:lnTo>
                    <a:pt x="0" y="22076"/>
                  </a:lnTo>
                  <a:lnTo>
                    <a:pt x="3793" y="13792"/>
                  </a:lnTo>
                  <a:lnTo>
                    <a:pt x="4116" y="11460"/>
                  </a:lnTo>
                  <a:lnTo>
                    <a:pt x="3538" y="9905"/>
                  </a:lnTo>
                  <a:lnTo>
                    <a:pt x="2359" y="8869"/>
                  </a:lnTo>
                  <a:lnTo>
                    <a:pt x="2366" y="7384"/>
                  </a:lnTo>
                  <a:lnTo>
                    <a:pt x="6358" y="827"/>
                  </a:lnTo>
                  <a:lnTo>
                    <a:pt x="8911" y="174"/>
                  </a:lnTo>
                  <a:lnTo>
                    <a:pt x="10703" y="0"/>
                  </a:lnTo>
                  <a:lnTo>
                    <a:pt x="11899" y="678"/>
                  </a:lnTo>
                  <a:lnTo>
                    <a:pt x="12695" y="1923"/>
                  </a:lnTo>
                  <a:lnTo>
                    <a:pt x="13226" y="3547"/>
                  </a:lnTo>
                  <a:lnTo>
                    <a:pt x="19802" y="14139"/>
                  </a:lnTo>
                  <a:lnTo>
                    <a:pt x="31280" y="44355"/>
                  </a:lnTo>
                  <a:lnTo>
                    <a:pt x="40788" y="78475"/>
                  </a:lnTo>
                  <a:lnTo>
                    <a:pt x="46245" y="106856"/>
                  </a:lnTo>
                  <a:lnTo>
                    <a:pt x="49264" y="141889"/>
                  </a:lnTo>
                  <a:lnTo>
                    <a:pt x="50580" y="173912"/>
                  </a:lnTo>
                  <a:lnTo>
                    <a:pt x="55645" y="203861"/>
                  </a:lnTo>
                  <a:lnTo>
                    <a:pt x="62172" y="234430"/>
                  </a:lnTo>
                  <a:lnTo>
                    <a:pt x="66790" y="259573"/>
                  </a:lnTo>
                  <a:lnTo>
                    <a:pt x="71489" y="284505"/>
                  </a:lnTo>
                  <a:lnTo>
                    <a:pt x="76223" y="309610"/>
                  </a:lnTo>
                  <a:lnTo>
                    <a:pt x="80974" y="336642"/>
                  </a:lnTo>
                  <a:lnTo>
                    <a:pt x="85730" y="364531"/>
                  </a:lnTo>
                  <a:lnTo>
                    <a:pt x="89696" y="392802"/>
                  </a:lnTo>
                  <a:lnTo>
                    <a:pt x="91458" y="421242"/>
                  </a:lnTo>
                  <a:lnTo>
                    <a:pt x="94359" y="453990"/>
                  </a:lnTo>
                  <a:lnTo>
                    <a:pt x="98293" y="488917"/>
                  </a:lnTo>
                  <a:lnTo>
                    <a:pt x="102689" y="522961"/>
                  </a:lnTo>
                  <a:lnTo>
                    <a:pt x="104178" y="540612"/>
                  </a:lnTo>
                  <a:lnTo>
                    <a:pt x="105171" y="558730"/>
                  </a:lnTo>
                  <a:lnTo>
                    <a:pt x="105833" y="577158"/>
                  </a:lnTo>
                  <a:lnTo>
                    <a:pt x="106274" y="596587"/>
                  </a:lnTo>
                  <a:lnTo>
                    <a:pt x="106568" y="616684"/>
                  </a:lnTo>
                  <a:lnTo>
                    <a:pt x="106764" y="637225"/>
                  </a:lnTo>
                  <a:lnTo>
                    <a:pt x="106895" y="657269"/>
                  </a:lnTo>
                  <a:lnTo>
                    <a:pt x="106982" y="676982"/>
                  </a:lnTo>
                  <a:lnTo>
                    <a:pt x="107040" y="696474"/>
                  </a:lnTo>
                  <a:lnTo>
                    <a:pt x="107079" y="716612"/>
                  </a:lnTo>
                  <a:lnTo>
                    <a:pt x="107105" y="737182"/>
                  </a:lnTo>
                  <a:lnTo>
                    <a:pt x="107122" y="758039"/>
                  </a:lnTo>
                  <a:lnTo>
                    <a:pt x="106339" y="779087"/>
                  </a:lnTo>
                  <a:lnTo>
                    <a:pt x="105024" y="800263"/>
                  </a:lnTo>
                  <a:lnTo>
                    <a:pt x="103354" y="821524"/>
                  </a:lnTo>
                  <a:lnTo>
                    <a:pt x="102240" y="842841"/>
                  </a:lnTo>
                  <a:lnTo>
                    <a:pt x="101498" y="864197"/>
                  </a:lnTo>
                  <a:lnTo>
                    <a:pt x="101003" y="885578"/>
                  </a:lnTo>
                  <a:lnTo>
                    <a:pt x="100672" y="906182"/>
                  </a:lnTo>
                  <a:lnTo>
                    <a:pt x="100453" y="926268"/>
                  </a:lnTo>
                  <a:lnTo>
                    <a:pt x="100307" y="946008"/>
                  </a:lnTo>
                  <a:lnTo>
                    <a:pt x="100209" y="966312"/>
                  </a:lnTo>
                  <a:lnTo>
                    <a:pt x="100143" y="986992"/>
                  </a:lnTo>
                  <a:lnTo>
                    <a:pt x="100100" y="1007922"/>
                  </a:lnTo>
                  <a:lnTo>
                    <a:pt x="100071" y="1029020"/>
                  </a:lnTo>
                  <a:lnTo>
                    <a:pt x="100052" y="1050228"/>
                  </a:lnTo>
                  <a:lnTo>
                    <a:pt x="100038" y="1071511"/>
                  </a:lnTo>
                  <a:lnTo>
                    <a:pt x="100030" y="1093637"/>
                  </a:lnTo>
                  <a:lnTo>
                    <a:pt x="100024" y="1116325"/>
                  </a:lnTo>
                  <a:lnTo>
                    <a:pt x="100021" y="1139388"/>
                  </a:lnTo>
                  <a:lnTo>
                    <a:pt x="99224" y="1161908"/>
                  </a:lnTo>
                  <a:lnTo>
                    <a:pt x="97900" y="1184064"/>
                  </a:lnTo>
                  <a:lnTo>
                    <a:pt x="96223" y="1205979"/>
                  </a:lnTo>
                  <a:lnTo>
                    <a:pt x="95105" y="1227732"/>
                  </a:lnTo>
                  <a:lnTo>
                    <a:pt x="94360" y="1249378"/>
                  </a:lnTo>
                  <a:lnTo>
                    <a:pt x="93863" y="1270953"/>
                  </a:lnTo>
                  <a:lnTo>
                    <a:pt x="92737" y="1292479"/>
                  </a:lnTo>
                  <a:lnTo>
                    <a:pt x="91194" y="1313974"/>
                  </a:lnTo>
                  <a:lnTo>
                    <a:pt x="89371" y="1335448"/>
                  </a:lnTo>
                  <a:lnTo>
                    <a:pt x="88156" y="1357701"/>
                  </a:lnTo>
                  <a:lnTo>
                    <a:pt x="87345" y="1380474"/>
                  </a:lnTo>
                  <a:lnTo>
                    <a:pt x="86806" y="1403594"/>
                  </a:lnTo>
                  <a:lnTo>
                    <a:pt x="86445" y="1426151"/>
                  </a:lnTo>
                  <a:lnTo>
                    <a:pt x="86205" y="1448332"/>
                  </a:lnTo>
                  <a:lnTo>
                    <a:pt x="86045" y="1470264"/>
                  </a:lnTo>
                  <a:lnTo>
                    <a:pt x="85938" y="1492028"/>
                  </a:lnTo>
                  <a:lnTo>
                    <a:pt x="85867" y="1513682"/>
                  </a:lnTo>
                  <a:lnTo>
                    <a:pt x="85820" y="1535262"/>
                  </a:lnTo>
                  <a:lnTo>
                    <a:pt x="85788" y="1556792"/>
                  </a:lnTo>
                  <a:lnTo>
                    <a:pt x="85767" y="1578289"/>
                  </a:lnTo>
                  <a:lnTo>
                    <a:pt x="85753" y="1599764"/>
                  </a:lnTo>
                  <a:lnTo>
                    <a:pt x="86538" y="1620431"/>
                  </a:lnTo>
                  <a:lnTo>
                    <a:pt x="87855" y="1640559"/>
                  </a:lnTo>
                  <a:lnTo>
                    <a:pt x="89527" y="1660327"/>
                  </a:lnTo>
                  <a:lnTo>
                    <a:pt x="90640" y="1680650"/>
                  </a:lnTo>
                  <a:lnTo>
                    <a:pt x="91383" y="1701342"/>
                  </a:lnTo>
                  <a:lnTo>
                    <a:pt x="91878" y="1722281"/>
                  </a:lnTo>
                  <a:lnTo>
                    <a:pt x="92209" y="1741796"/>
                  </a:lnTo>
                  <a:lnTo>
                    <a:pt x="92429" y="1760362"/>
                  </a:lnTo>
                  <a:lnTo>
                    <a:pt x="92575" y="1778296"/>
                  </a:lnTo>
                  <a:lnTo>
                    <a:pt x="92673" y="1796602"/>
                  </a:lnTo>
                  <a:lnTo>
                    <a:pt x="92739" y="1815156"/>
                  </a:lnTo>
                  <a:lnTo>
                    <a:pt x="92782" y="1833876"/>
                  </a:lnTo>
                  <a:lnTo>
                    <a:pt x="92830" y="1869491"/>
                  </a:lnTo>
                  <a:lnTo>
                    <a:pt x="92852" y="1903048"/>
                  </a:lnTo>
                  <a:lnTo>
                    <a:pt x="92861" y="1933837"/>
                  </a:lnTo>
                  <a:lnTo>
                    <a:pt x="92866" y="1963396"/>
                  </a:lnTo>
                  <a:lnTo>
                    <a:pt x="93661" y="1991615"/>
                  </a:lnTo>
                  <a:lnTo>
                    <a:pt x="96661" y="2017385"/>
                  </a:lnTo>
                  <a:lnTo>
                    <a:pt x="98523" y="2042068"/>
                  </a:lnTo>
                  <a:lnTo>
                    <a:pt x="99351" y="2066267"/>
                  </a:lnTo>
                  <a:lnTo>
                    <a:pt x="99817" y="2101410"/>
                  </a:lnTo>
                  <a:lnTo>
                    <a:pt x="100748" y="2132284"/>
                  </a:lnTo>
                  <a:lnTo>
                    <a:pt x="104905" y="2160746"/>
                  </a:lnTo>
                  <a:lnTo>
                    <a:pt x="106712" y="2192099"/>
                  </a:lnTo>
                  <a:lnTo>
                    <a:pt x="104908" y="2214012"/>
                  </a:lnTo>
                  <a:lnTo>
                    <a:pt x="100442" y="2247172"/>
                  </a:lnTo>
                  <a:lnTo>
                    <a:pt x="99276" y="2266385"/>
                  </a:lnTo>
                  <a:lnTo>
                    <a:pt x="93870" y="2280547"/>
                  </a:lnTo>
                  <a:lnTo>
                    <a:pt x="92869" y="2299939"/>
                  </a:lnTo>
                  <a:lnTo>
                    <a:pt x="92869" y="2293788"/>
                  </a:lnTo>
                  <a:lnTo>
                    <a:pt x="86718" y="2286732"/>
                  </a:lnTo>
                  <a:lnTo>
                    <a:pt x="85725" y="227850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7" name="SMARTInkShape-2722"/>
            <p:cNvSpPr/>
            <p:nvPr/>
          </p:nvSpPr>
          <p:spPr>
            <a:xfrm>
              <a:off x="7308057" y="2236079"/>
              <a:ext cx="1521619" cy="64210"/>
            </a:xfrm>
            <a:custGeom>
              <a:avLst/>
              <a:gdLst/>
              <a:ahLst/>
              <a:cxnLst/>
              <a:rect l="0" t="0" r="0" b="0"/>
              <a:pathLst>
                <a:path w="1521619" h="64210">
                  <a:moveTo>
                    <a:pt x="7143" y="64209"/>
                  </a:moveTo>
                  <a:lnTo>
                    <a:pt x="0" y="64209"/>
                  </a:lnTo>
                  <a:lnTo>
                    <a:pt x="6150" y="64209"/>
                  </a:lnTo>
                  <a:lnTo>
                    <a:pt x="12650" y="59299"/>
                  </a:lnTo>
                  <a:lnTo>
                    <a:pt x="19269" y="57727"/>
                  </a:lnTo>
                  <a:lnTo>
                    <a:pt x="51396" y="57072"/>
                  </a:lnTo>
                  <a:lnTo>
                    <a:pt x="82681" y="57065"/>
                  </a:lnTo>
                  <a:lnTo>
                    <a:pt x="109185" y="54948"/>
                  </a:lnTo>
                  <a:lnTo>
                    <a:pt x="143142" y="50583"/>
                  </a:lnTo>
                  <a:lnTo>
                    <a:pt x="178628" y="50008"/>
                  </a:lnTo>
                  <a:lnTo>
                    <a:pt x="207969" y="45029"/>
                  </a:lnTo>
                  <a:lnTo>
                    <a:pt x="241398" y="41105"/>
                  </a:lnTo>
                  <a:lnTo>
                    <a:pt x="274961" y="36714"/>
                  </a:lnTo>
                  <a:lnTo>
                    <a:pt x="307254" y="30937"/>
                  </a:lnTo>
                  <a:lnTo>
                    <a:pt x="334101" y="29215"/>
                  </a:lnTo>
                  <a:lnTo>
                    <a:pt x="362165" y="28705"/>
                  </a:lnTo>
                  <a:lnTo>
                    <a:pt x="389794" y="28553"/>
                  </a:lnTo>
                  <a:lnTo>
                    <a:pt x="422983" y="28502"/>
                  </a:lnTo>
                  <a:lnTo>
                    <a:pt x="450500" y="28493"/>
                  </a:lnTo>
                  <a:lnTo>
                    <a:pt x="478762" y="28491"/>
                  </a:lnTo>
                  <a:lnTo>
                    <a:pt x="507244" y="28490"/>
                  </a:lnTo>
                  <a:lnTo>
                    <a:pt x="537908" y="26373"/>
                  </a:lnTo>
                  <a:lnTo>
                    <a:pt x="570013" y="22836"/>
                  </a:lnTo>
                  <a:lnTo>
                    <a:pt x="599634" y="19671"/>
                  </a:lnTo>
                  <a:lnTo>
                    <a:pt x="630635" y="15822"/>
                  </a:lnTo>
                  <a:lnTo>
                    <a:pt x="662839" y="14682"/>
                  </a:lnTo>
                  <a:lnTo>
                    <a:pt x="694606" y="12228"/>
                  </a:lnTo>
                  <a:lnTo>
                    <a:pt x="729155" y="8590"/>
                  </a:lnTo>
                  <a:lnTo>
                    <a:pt x="762410" y="7512"/>
                  </a:lnTo>
                  <a:lnTo>
                    <a:pt x="794488" y="5076"/>
                  </a:lnTo>
                  <a:lnTo>
                    <a:pt x="827012" y="3561"/>
                  </a:lnTo>
                  <a:lnTo>
                    <a:pt x="858873" y="6022"/>
                  </a:lnTo>
                  <a:lnTo>
                    <a:pt x="891332" y="6751"/>
                  </a:lnTo>
                  <a:lnTo>
                    <a:pt x="921059" y="6967"/>
                  </a:lnTo>
                  <a:lnTo>
                    <a:pt x="952091" y="7032"/>
                  </a:lnTo>
                  <a:lnTo>
                    <a:pt x="984304" y="4934"/>
                  </a:lnTo>
                  <a:lnTo>
                    <a:pt x="1016074" y="3519"/>
                  </a:lnTo>
                  <a:lnTo>
                    <a:pt x="1048507" y="6010"/>
                  </a:lnTo>
                  <a:lnTo>
                    <a:pt x="1078224" y="6748"/>
                  </a:lnTo>
                  <a:lnTo>
                    <a:pt x="1107138" y="4850"/>
                  </a:lnTo>
                  <a:lnTo>
                    <a:pt x="1135813" y="1377"/>
                  </a:lnTo>
                  <a:lnTo>
                    <a:pt x="1164418" y="348"/>
                  </a:lnTo>
                  <a:lnTo>
                    <a:pt x="1198736" y="0"/>
                  </a:lnTo>
                  <a:lnTo>
                    <a:pt x="1229239" y="4841"/>
                  </a:lnTo>
                  <a:lnTo>
                    <a:pt x="1262898" y="6621"/>
                  </a:lnTo>
                  <a:lnTo>
                    <a:pt x="1292713" y="6972"/>
                  </a:lnTo>
                  <a:lnTo>
                    <a:pt x="1321533" y="7041"/>
                  </a:lnTo>
                  <a:lnTo>
                    <a:pt x="1350156" y="7055"/>
                  </a:lnTo>
                  <a:lnTo>
                    <a:pt x="1371596" y="9174"/>
                  </a:lnTo>
                  <a:lnTo>
                    <a:pt x="1406691" y="13761"/>
                  </a:lnTo>
                  <a:lnTo>
                    <a:pt x="1430254" y="14938"/>
                  </a:lnTo>
                  <a:lnTo>
                    <a:pt x="1444989" y="20345"/>
                  </a:lnTo>
                  <a:lnTo>
                    <a:pt x="1455652" y="21942"/>
                  </a:lnTo>
                  <a:lnTo>
                    <a:pt x="1472989" y="27471"/>
                  </a:lnTo>
                  <a:lnTo>
                    <a:pt x="1507771" y="28489"/>
                  </a:lnTo>
                  <a:lnTo>
                    <a:pt x="1521618" y="28490"/>
                  </a:lnTo>
                  <a:lnTo>
                    <a:pt x="1515467" y="28490"/>
                  </a:lnTo>
                  <a:lnTo>
                    <a:pt x="1508411" y="34641"/>
                  </a:lnTo>
                  <a:lnTo>
                    <a:pt x="1500187" y="3563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36" name="SMARTInkShape-Group1181"/>
          <p:cNvGrpSpPr/>
          <p:nvPr/>
        </p:nvGrpSpPr>
        <p:grpSpPr>
          <a:xfrm>
            <a:off x="7751008" y="1043141"/>
            <a:ext cx="978656" cy="392422"/>
            <a:chOff x="7751008" y="1043141"/>
            <a:chExt cx="978656" cy="392422"/>
          </a:xfrm>
        </p:grpSpPr>
        <p:sp>
          <p:nvSpPr>
            <p:cNvPr id="1629" name="SMARTInkShape-2723"/>
            <p:cNvSpPr/>
            <p:nvPr/>
          </p:nvSpPr>
          <p:spPr>
            <a:xfrm>
              <a:off x="7751008" y="1101164"/>
              <a:ext cx="107118" cy="298985"/>
            </a:xfrm>
            <a:custGeom>
              <a:avLst/>
              <a:gdLst/>
              <a:ahLst/>
              <a:cxnLst/>
              <a:rect l="0" t="0" r="0" b="0"/>
              <a:pathLst>
                <a:path w="107118" h="298985">
                  <a:moveTo>
                    <a:pt x="28536" y="41836"/>
                  </a:moveTo>
                  <a:lnTo>
                    <a:pt x="24743" y="41836"/>
                  </a:lnTo>
                  <a:lnTo>
                    <a:pt x="23626" y="41042"/>
                  </a:lnTo>
                  <a:lnTo>
                    <a:pt x="22881" y="39719"/>
                  </a:lnTo>
                  <a:lnTo>
                    <a:pt x="21687" y="35685"/>
                  </a:lnTo>
                  <a:lnTo>
                    <a:pt x="15268" y="28629"/>
                  </a:lnTo>
                  <a:lnTo>
                    <a:pt x="14550" y="24076"/>
                  </a:lnTo>
                  <a:lnTo>
                    <a:pt x="15243" y="22852"/>
                  </a:lnTo>
                  <a:lnTo>
                    <a:pt x="16499" y="22037"/>
                  </a:lnTo>
                  <a:lnTo>
                    <a:pt x="20426" y="20727"/>
                  </a:lnTo>
                  <a:lnTo>
                    <a:pt x="33520" y="9032"/>
                  </a:lnTo>
                  <a:lnTo>
                    <a:pt x="40508" y="6981"/>
                  </a:lnTo>
                  <a:lnTo>
                    <a:pt x="48399" y="5579"/>
                  </a:lnTo>
                  <a:lnTo>
                    <a:pt x="65646" y="0"/>
                  </a:lnTo>
                  <a:lnTo>
                    <a:pt x="68357" y="452"/>
                  </a:lnTo>
                  <a:lnTo>
                    <a:pt x="85647" y="7833"/>
                  </a:lnTo>
                  <a:lnTo>
                    <a:pt x="95203" y="15981"/>
                  </a:lnTo>
                  <a:lnTo>
                    <a:pt x="97853" y="20555"/>
                  </a:lnTo>
                  <a:lnTo>
                    <a:pt x="99345" y="29710"/>
                  </a:lnTo>
                  <a:lnTo>
                    <a:pt x="98900" y="38034"/>
                  </a:lnTo>
                  <a:lnTo>
                    <a:pt x="89021" y="72584"/>
                  </a:lnTo>
                  <a:lnTo>
                    <a:pt x="73424" y="102300"/>
                  </a:lnTo>
                  <a:lnTo>
                    <a:pt x="56570" y="133713"/>
                  </a:lnTo>
                  <a:lnTo>
                    <a:pt x="37954" y="166876"/>
                  </a:lnTo>
                  <a:lnTo>
                    <a:pt x="19784" y="198298"/>
                  </a:lnTo>
                  <a:lnTo>
                    <a:pt x="5139" y="230833"/>
                  </a:lnTo>
                  <a:lnTo>
                    <a:pt x="643" y="253834"/>
                  </a:lnTo>
                  <a:lnTo>
                    <a:pt x="0" y="275040"/>
                  </a:lnTo>
                  <a:lnTo>
                    <a:pt x="2095" y="278568"/>
                  </a:lnTo>
                  <a:lnTo>
                    <a:pt x="6466" y="282781"/>
                  </a:lnTo>
                  <a:lnTo>
                    <a:pt x="17057" y="288822"/>
                  </a:lnTo>
                  <a:lnTo>
                    <a:pt x="26370" y="290965"/>
                  </a:lnTo>
                  <a:lnTo>
                    <a:pt x="38830" y="292394"/>
                  </a:lnTo>
                  <a:lnTo>
                    <a:pt x="65909" y="298326"/>
                  </a:lnTo>
                  <a:lnTo>
                    <a:pt x="90304" y="298984"/>
                  </a:lnTo>
                  <a:lnTo>
                    <a:pt x="107117" y="29186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0" name="SMARTInkShape-2724"/>
            <p:cNvSpPr/>
            <p:nvPr/>
          </p:nvSpPr>
          <p:spPr>
            <a:xfrm>
              <a:off x="7936706" y="1250156"/>
              <a:ext cx="85726" cy="14288"/>
            </a:xfrm>
            <a:custGeom>
              <a:avLst/>
              <a:gdLst/>
              <a:ahLst/>
              <a:cxnLst/>
              <a:rect l="0" t="0" r="0" b="0"/>
              <a:pathLst>
                <a:path w="85726" h="14288">
                  <a:moveTo>
                    <a:pt x="0" y="7144"/>
                  </a:moveTo>
                  <a:lnTo>
                    <a:pt x="3793" y="7144"/>
                  </a:lnTo>
                  <a:lnTo>
                    <a:pt x="4910" y="7938"/>
                  </a:lnTo>
                  <a:lnTo>
                    <a:pt x="5655" y="9261"/>
                  </a:lnTo>
                  <a:lnTo>
                    <a:pt x="6151" y="10936"/>
                  </a:lnTo>
                  <a:lnTo>
                    <a:pt x="7276" y="12053"/>
                  </a:lnTo>
                  <a:lnTo>
                    <a:pt x="10642" y="13295"/>
                  </a:lnTo>
                  <a:lnTo>
                    <a:pt x="44984" y="14284"/>
                  </a:lnTo>
                  <a:lnTo>
                    <a:pt x="58539" y="14287"/>
                  </a:lnTo>
                  <a:lnTo>
                    <a:pt x="63853" y="12171"/>
                  </a:lnTo>
                  <a:lnTo>
                    <a:pt x="68860" y="9378"/>
                  </a:lnTo>
                  <a:lnTo>
                    <a:pt x="77144" y="7438"/>
                  </a:lnTo>
                  <a:lnTo>
                    <a:pt x="8572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1" name="SMARTInkShape-2725"/>
            <p:cNvSpPr/>
            <p:nvPr/>
          </p:nvSpPr>
          <p:spPr>
            <a:xfrm>
              <a:off x="8036719" y="1100230"/>
              <a:ext cx="142864" cy="285659"/>
            </a:xfrm>
            <a:custGeom>
              <a:avLst/>
              <a:gdLst/>
              <a:ahLst/>
              <a:cxnLst/>
              <a:rect l="0" t="0" r="0" b="0"/>
              <a:pathLst>
                <a:path w="142864" h="285659">
                  <a:moveTo>
                    <a:pt x="0" y="35626"/>
                  </a:moveTo>
                  <a:lnTo>
                    <a:pt x="0" y="29476"/>
                  </a:lnTo>
                  <a:lnTo>
                    <a:pt x="3793" y="24984"/>
                  </a:lnTo>
                  <a:lnTo>
                    <a:pt x="33843" y="3470"/>
                  </a:lnTo>
                  <a:lnTo>
                    <a:pt x="40441" y="1491"/>
                  </a:lnTo>
                  <a:lnTo>
                    <a:pt x="71574" y="0"/>
                  </a:lnTo>
                  <a:lnTo>
                    <a:pt x="80230" y="742"/>
                  </a:lnTo>
                  <a:lnTo>
                    <a:pt x="86722" y="3718"/>
                  </a:lnTo>
                  <a:lnTo>
                    <a:pt x="94840" y="9856"/>
                  </a:lnTo>
                  <a:lnTo>
                    <a:pt x="102272" y="20494"/>
                  </a:lnTo>
                  <a:lnTo>
                    <a:pt x="105709" y="29908"/>
                  </a:lnTo>
                  <a:lnTo>
                    <a:pt x="107029" y="55010"/>
                  </a:lnTo>
                  <a:lnTo>
                    <a:pt x="99368" y="84187"/>
                  </a:lnTo>
                  <a:lnTo>
                    <a:pt x="94169" y="94515"/>
                  </a:lnTo>
                  <a:lnTo>
                    <a:pt x="69339" y="127082"/>
                  </a:lnTo>
                  <a:lnTo>
                    <a:pt x="37219" y="162686"/>
                  </a:lnTo>
                  <a:lnTo>
                    <a:pt x="36163" y="163761"/>
                  </a:lnTo>
                  <a:lnTo>
                    <a:pt x="47929" y="164187"/>
                  </a:lnTo>
                  <a:lnTo>
                    <a:pt x="81249" y="164213"/>
                  </a:lnTo>
                  <a:lnTo>
                    <a:pt x="104653" y="165008"/>
                  </a:lnTo>
                  <a:lnTo>
                    <a:pt x="116557" y="169917"/>
                  </a:lnTo>
                  <a:lnTo>
                    <a:pt x="138015" y="188063"/>
                  </a:lnTo>
                  <a:lnTo>
                    <a:pt x="140714" y="192805"/>
                  </a:lnTo>
                  <a:lnTo>
                    <a:pt x="142448" y="202317"/>
                  </a:lnTo>
                  <a:lnTo>
                    <a:pt x="142863" y="230595"/>
                  </a:lnTo>
                  <a:lnTo>
                    <a:pt x="139079" y="241738"/>
                  </a:lnTo>
                  <a:lnTo>
                    <a:pt x="132985" y="248411"/>
                  </a:lnTo>
                  <a:lnTo>
                    <a:pt x="97535" y="275321"/>
                  </a:lnTo>
                  <a:lnTo>
                    <a:pt x="88783" y="278362"/>
                  </a:lnTo>
                  <a:lnTo>
                    <a:pt x="81163" y="283143"/>
                  </a:lnTo>
                  <a:lnTo>
                    <a:pt x="73877" y="284912"/>
                  </a:lnTo>
                  <a:lnTo>
                    <a:pt x="64294" y="28565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2" name="SMARTInkShape-2726"/>
            <p:cNvSpPr/>
            <p:nvPr/>
          </p:nvSpPr>
          <p:spPr>
            <a:xfrm>
              <a:off x="8258228" y="1079049"/>
              <a:ext cx="135679" cy="306671"/>
            </a:xfrm>
            <a:custGeom>
              <a:avLst/>
              <a:gdLst/>
              <a:ahLst/>
              <a:cxnLst/>
              <a:rect l="0" t="0" r="0" b="0"/>
              <a:pathLst>
                <a:path w="135679" h="306671">
                  <a:moveTo>
                    <a:pt x="64241" y="178251"/>
                  </a:moveTo>
                  <a:lnTo>
                    <a:pt x="60448" y="174459"/>
                  </a:lnTo>
                  <a:lnTo>
                    <a:pt x="56470" y="172597"/>
                  </a:lnTo>
                  <a:lnTo>
                    <a:pt x="36599" y="171194"/>
                  </a:lnTo>
                  <a:lnTo>
                    <a:pt x="33906" y="171959"/>
                  </a:lnTo>
                  <a:lnTo>
                    <a:pt x="32112" y="173263"/>
                  </a:lnTo>
                  <a:lnTo>
                    <a:pt x="30915" y="174925"/>
                  </a:lnTo>
                  <a:lnTo>
                    <a:pt x="19176" y="184091"/>
                  </a:lnTo>
                  <a:lnTo>
                    <a:pt x="4484" y="218867"/>
                  </a:lnTo>
                  <a:lnTo>
                    <a:pt x="545" y="248217"/>
                  </a:lnTo>
                  <a:lnTo>
                    <a:pt x="0" y="283789"/>
                  </a:lnTo>
                  <a:lnTo>
                    <a:pt x="764" y="293419"/>
                  </a:lnTo>
                  <a:lnTo>
                    <a:pt x="6101" y="304914"/>
                  </a:lnTo>
                  <a:lnTo>
                    <a:pt x="7224" y="305556"/>
                  </a:lnTo>
                  <a:lnTo>
                    <a:pt x="14731" y="306585"/>
                  </a:lnTo>
                  <a:lnTo>
                    <a:pt x="16948" y="306670"/>
                  </a:lnTo>
                  <a:lnTo>
                    <a:pt x="19218" y="305138"/>
                  </a:lnTo>
                  <a:lnTo>
                    <a:pt x="38056" y="279400"/>
                  </a:lnTo>
                  <a:lnTo>
                    <a:pt x="49954" y="248897"/>
                  </a:lnTo>
                  <a:lnTo>
                    <a:pt x="59478" y="220957"/>
                  </a:lnTo>
                  <a:lnTo>
                    <a:pt x="64093" y="186804"/>
                  </a:lnTo>
                  <a:lnTo>
                    <a:pt x="69709" y="151601"/>
                  </a:lnTo>
                  <a:lnTo>
                    <a:pt x="71054" y="117689"/>
                  </a:lnTo>
                  <a:lnTo>
                    <a:pt x="76228" y="86913"/>
                  </a:lnTo>
                  <a:lnTo>
                    <a:pt x="78225" y="55911"/>
                  </a:lnTo>
                  <a:lnTo>
                    <a:pt x="79262" y="33758"/>
                  </a:lnTo>
                  <a:lnTo>
                    <a:pt x="85540" y="5511"/>
                  </a:lnTo>
                  <a:lnTo>
                    <a:pt x="85664" y="0"/>
                  </a:lnTo>
                  <a:lnTo>
                    <a:pt x="86466" y="17566"/>
                  </a:lnTo>
                  <a:lnTo>
                    <a:pt x="91823" y="44094"/>
                  </a:lnTo>
                  <a:lnTo>
                    <a:pt x="92620" y="77109"/>
                  </a:lnTo>
                  <a:lnTo>
                    <a:pt x="92758" y="104803"/>
                  </a:lnTo>
                  <a:lnTo>
                    <a:pt x="93592" y="133117"/>
                  </a:lnTo>
                  <a:lnTo>
                    <a:pt x="97720" y="160821"/>
                  </a:lnTo>
                  <a:lnTo>
                    <a:pt x="99664" y="195476"/>
                  </a:lnTo>
                  <a:lnTo>
                    <a:pt x="106084" y="228074"/>
                  </a:lnTo>
                  <a:lnTo>
                    <a:pt x="116957" y="254644"/>
                  </a:lnTo>
                  <a:lnTo>
                    <a:pt x="125425" y="268630"/>
                  </a:lnTo>
                  <a:lnTo>
                    <a:pt x="128124" y="282884"/>
                  </a:lnTo>
                  <a:lnTo>
                    <a:pt x="135678" y="29255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3" name="SMARTInkShape-2727"/>
            <p:cNvSpPr/>
            <p:nvPr/>
          </p:nvSpPr>
          <p:spPr>
            <a:xfrm>
              <a:off x="8451062" y="1043141"/>
              <a:ext cx="157062" cy="364170"/>
            </a:xfrm>
            <a:custGeom>
              <a:avLst/>
              <a:gdLst/>
              <a:ahLst/>
              <a:cxnLst/>
              <a:rect l="0" t="0" r="0" b="0"/>
              <a:pathLst>
                <a:path w="157062" h="364170">
                  <a:moveTo>
                    <a:pt x="21426" y="171297"/>
                  </a:moveTo>
                  <a:lnTo>
                    <a:pt x="14284" y="164155"/>
                  </a:lnTo>
                  <a:lnTo>
                    <a:pt x="10490" y="167946"/>
                  </a:lnTo>
                  <a:lnTo>
                    <a:pt x="8628" y="174041"/>
                  </a:lnTo>
                  <a:lnTo>
                    <a:pt x="7225" y="204795"/>
                  </a:lnTo>
                  <a:lnTo>
                    <a:pt x="995" y="239374"/>
                  </a:lnTo>
                  <a:lnTo>
                    <a:pt x="126" y="271807"/>
                  </a:lnTo>
                  <a:lnTo>
                    <a:pt x="847" y="285024"/>
                  </a:lnTo>
                  <a:lnTo>
                    <a:pt x="6700" y="319026"/>
                  </a:lnTo>
                  <a:lnTo>
                    <a:pt x="7137" y="335563"/>
                  </a:lnTo>
                  <a:lnTo>
                    <a:pt x="6344" y="309973"/>
                  </a:lnTo>
                  <a:lnTo>
                    <a:pt x="656" y="275056"/>
                  </a:lnTo>
                  <a:lnTo>
                    <a:pt x="125" y="243709"/>
                  </a:lnTo>
                  <a:lnTo>
                    <a:pt x="20" y="214352"/>
                  </a:lnTo>
                  <a:lnTo>
                    <a:pt x="0" y="185622"/>
                  </a:lnTo>
                  <a:lnTo>
                    <a:pt x="2112" y="159133"/>
                  </a:lnTo>
                  <a:lnTo>
                    <a:pt x="6145" y="134586"/>
                  </a:lnTo>
                  <a:lnTo>
                    <a:pt x="9124" y="107499"/>
                  </a:lnTo>
                  <a:lnTo>
                    <a:pt x="12753" y="92862"/>
                  </a:lnTo>
                  <a:lnTo>
                    <a:pt x="19784" y="64013"/>
                  </a:lnTo>
                  <a:lnTo>
                    <a:pt x="35756" y="30670"/>
                  </a:lnTo>
                  <a:lnTo>
                    <a:pt x="52384" y="5734"/>
                  </a:lnTo>
                  <a:lnTo>
                    <a:pt x="59262" y="2463"/>
                  </a:lnTo>
                  <a:lnTo>
                    <a:pt x="76870" y="0"/>
                  </a:lnTo>
                  <a:lnTo>
                    <a:pt x="81862" y="3684"/>
                  </a:lnTo>
                  <a:lnTo>
                    <a:pt x="88369" y="9803"/>
                  </a:lnTo>
                  <a:lnTo>
                    <a:pt x="90865" y="16442"/>
                  </a:lnTo>
                  <a:lnTo>
                    <a:pt x="94388" y="29105"/>
                  </a:lnTo>
                  <a:lnTo>
                    <a:pt x="98342" y="42912"/>
                  </a:lnTo>
                  <a:lnTo>
                    <a:pt x="99678" y="61799"/>
                  </a:lnTo>
                  <a:lnTo>
                    <a:pt x="92712" y="95099"/>
                  </a:lnTo>
                  <a:lnTo>
                    <a:pt x="81964" y="130551"/>
                  </a:lnTo>
                  <a:lnTo>
                    <a:pt x="64586" y="163711"/>
                  </a:lnTo>
                  <a:lnTo>
                    <a:pt x="47636" y="197464"/>
                  </a:lnTo>
                  <a:lnTo>
                    <a:pt x="43007" y="205922"/>
                  </a:lnTo>
                  <a:lnTo>
                    <a:pt x="36045" y="213791"/>
                  </a:lnTo>
                  <a:lnTo>
                    <a:pt x="67676" y="214158"/>
                  </a:lnTo>
                  <a:lnTo>
                    <a:pt x="102283" y="214953"/>
                  </a:lnTo>
                  <a:lnTo>
                    <a:pt x="115920" y="219813"/>
                  </a:lnTo>
                  <a:lnTo>
                    <a:pt x="123748" y="221434"/>
                  </a:lnTo>
                  <a:lnTo>
                    <a:pt x="129873" y="224801"/>
                  </a:lnTo>
                  <a:lnTo>
                    <a:pt x="137784" y="234951"/>
                  </a:lnTo>
                  <a:lnTo>
                    <a:pt x="148326" y="262558"/>
                  </a:lnTo>
                  <a:lnTo>
                    <a:pt x="156672" y="294374"/>
                  </a:lnTo>
                  <a:lnTo>
                    <a:pt x="157061" y="308321"/>
                  </a:lnTo>
                  <a:lnTo>
                    <a:pt x="154998" y="313688"/>
                  </a:lnTo>
                  <a:lnTo>
                    <a:pt x="126190" y="345125"/>
                  </a:lnTo>
                  <a:lnTo>
                    <a:pt x="115261" y="352271"/>
                  </a:lnTo>
                  <a:lnTo>
                    <a:pt x="81825" y="360408"/>
                  </a:lnTo>
                  <a:lnTo>
                    <a:pt x="52579" y="363957"/>
                  </a:lnTo>
                  <a:lnTo>
                    <a:pt x="26521" y="364169"/>
                  </a:lnTo>
                  <a:lnTo>
                    <a:pt x="24822" y="363378"/>
                  </a:lnTo>
                  <a:lnTo>
                    <a:pt x="23690" y="362057"/>
                  </a:lnTo>
                  <a:lnTo>
                    <a:pt x="21426" y="35703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4" name="SMARTInkShape-2728"/>
            <p:cNvSpPr/>
            <p:nvPr/>
          </p:nvSpPr>
          <p:spPr>
            <a:xfrm>
              <a:off x="8679656" y="1235869"/>
              <a:ext cx="35720" cy="199694"/>
            </a:xfrm>
            <a:custGeom>
              <a:avLst/>
              <a:gdLst/>
              <a:ahLst/>
              <a:cxnLst/>
              <a:rect l="0" t="0" r="0" b="0"/>
              <a:pathLst>
                <a:path w="35720" h="199694">
                  <a:moveTo>
                    <a:pt x="0" y="0"/>
                  </a:moveTo>
                  <a:lnTo>
                    <a:pt x="6151" y="6151"/>
                  </a:lnTo>
                  <a:lnTo>
                    <a:pt x="6849" y="10642"/>
                  </a:lnTo>
                  <a:lnTo>
                    <a:pt x="9249" y="45208"/>
                  </a:lnTo>
                  <a:lnTo>
                    <a:pt x="13624" y="78890"/>
                  </a:lnTo>
                  <a:lnTo>
                    <a:pt x="14201" y="114340"/>
                  </a:lnTo>
                  <a:lnTo>
                    <a:pt x="20431" y="147223"/>
                  </a:lnTo>
                  <a:lnTo>
                    <a:pt x="22028" y="165812"/>
                  </a:lnTo>
                  <a:lnTo>
                    <a:pt x="27556" y="180546"/>
                  </a:lnTo>
                  <a:lnTo>
                    <a:pt x="28274" y="187991"/>
                  </a:lnTo>
                  <a:lnTo>
                    <a:pt x="29167" y="189621"/>
                  </a:lnTo>
                  <a:lnTo>
                    <a:pt x="30558" y="190708"/>
                  </a:lnTo>
                  <a:lnTo>
                    <a:pt x="32279" y="191432"/>
                  </a:lnTo>
                  <a:lnTo>
                    <a:pt x="33425" y="192709"/>
                  </a:lnTo>
                  <a:lnTo>
                    <a:pt x="35629" y="199693"/>
                  </a:lnTo>
                  <a:lnTo>
                    <a:pt x="35719" y="19288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5" name="SMARTInkShape-2729"/>
            <p:cNvSpPr/>
            <p:nvPr/>
          </p:nvSpPr>
          <p:spPr>
            <a:xfrm>
              <a:off x="8672513" y="1121595"/>
              <a:ext cx="57151" cy="21406"/>
            </a:xfrm>
            <a:custGeom>
              <a:avLst/>
              <a:gdLst/>
              <a:ahLst/>
              <a:cxnLst/>
              <a:rect l="0" t="0" r="0" b="0"/>
              <a:pathLst>
                <a:path w="57151" h="21406">
                  <a:moveTo>
                    <a:pt x="0" y="21405"/>
                  </a:moveTo>
                  <a:lnTo>
                    <a:pt x="0" y="8198"/>
                  </a:lnTo>
                  <a:lnTo>
                    <a:pt x="793" y="7838"/>
                  </a:lnTo>
                  <a:lnTo>
                    <a:pt x="3792" y="7438"/>
                  </a:lnTo>
                  <a:lnTo>
                    <a:pt x="4909" y="6537"/>
                  </a:lnTo>
                  <a:lnTo>
                    <a:pt x="6150" y="3420"/>
                  </a:lnTo>
                  <a:lnTo>
                    <a:pt x="8069" y="2271"/>
                  </a:lnTo>
                  <a:lnTo>
                    <a:pt x="25752" y="175"/>
                  </a:lnTo>
                  <a:lnTo>
                    <a:pt x="38041" y="0"/>
                  </a:lnTo>
                  <a:lnTo>
                    <a:pt x="40442" y="1579"/>
                  </a:lnTo>
                  <a:lnTo>
                    <a:pt x="48590" y="12278"/>
                  </a:lnTo>
                  <a:lnTo>
                    <a:pt x="51493" y="13380"/>
                  </a:lnTo>
                  <a:lnTo>
                    <a:pt x="57150" y="1426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39" name="SMARTInkShape-Group1182"/>
          <p:cNvGrpSpPr/>
          <p:nvPr/>
        </p:nvGrpSpPr>
        <p:grpSpPr>
          <a:xfrm>
            <a:off x="8044304" y="442939"/>
            <a:ext cx="735366" cy="542441"/>
            <a:chOff x="8044304" y="442939"/>
            <a:chExt cx="735366" cy="542441"/>
          </a:xfrm>
        </p:grpSpPr>
        <p:sp>
          <p:nvSpPr>
            <p:cNvPr id="1637" name="SMARTInkShape-2730"/>
            <p:cNvSpPr/>
            <p:nvPr/>
          </p:nvSpPr>
          <p:spPr>
            <a:xfrm>
              <a:off x="8044304" y="693374"/>
              <a:ext cx="206728" cy="221027"/>
            </a:xfrm>
            <a:custGeom>
              <a:avLst/>
              <a:gdLst/>
              <a:ahLst/>
              <a:cxnLst/>
              <a:rect l="0" t="0" r="0" b="0"/>
              <a:pathLst>
                <a:path w="206728" h="221027">
                  <a:moveTo>
                    <a:pt x="6702" y="35289"/>
                  </a:moveTo>
                  <a:lnTo>
                    <a:pt x="2909" y="35289"/>
                  </a:lnTo>
                  <a:lnTo>
                    <a:pt x="1792" y="36876"/>
                  </a:lnTo>
                  <a:lnTo>
                    <a:pt x="0" y="50830"/>
                  </a:lnTo>
                  <a:lnTo>
                    <a:pt x="410" y="74347"/>
                  </a:lnTo>
                  <a:lnTo>
                    <a:pt x="5717" y="107166"/>
                  </a:lnTo>
                  <a:lnTo>
                    <a:pt x="12227" y="142503"/>
                  </a:lnTo>
                  <a:lnTo>
                    <a:pt x="15483" y="161777"/>
                  </a:lnTo>
                  <a:lnTo>
                    <a:pt x="19902" y="182511"/>
                  </a:lnTo>
                  <a:lnTo>
                    <a:pt x="21569" y="196985"/>
                  </a:lnTo>
                  <a:lnTo>
                    <a:pt x="28126" y="213863"/>
                  </a:lnTo>
                  <a:lnTo>
                    <a:pt x="24339" y="210084"/>
                  </a:lnTo>
                  <a:lnTo>
                    <a:pt x="22478" y="206109"/>
                  </a:lnTo>
                  <a:lnTo>
                    <a:pt x="20254" y="174685"/>
                  </a:lnTo>
                  <a:lnTo>
                    <a:pt x="16891" y="155702"/>
                  </a:lnTo>
                  <a:lnTo>
                    <a:pt x="20294" y="124670"/>
                  </a:lnTo>
                  <a:lnTo>
                    <a:pt x="23014" y="91979"/>
                  </a:lnTo>
                  <a:lnTo>
                    <a:pt x="28253" y="57453"/>
                  </a:lnTo>
                  <a:lnTo>
                    <a:pt x="37987" y="30936"/>
                  </a:lnTo>
                  <a:lnTo>
                    <a:pt x="49608" y="14538"/>
                  </a:lnTo>
                  <a:lnTo>
                    <a:pt x="59098" y="4467"/>
                  </a:lnTo>
                  <a:lnTo>
                    <a:pt x="63856" y="1746"/>
                  </a:lnTo>
                  <a:lnTo>
                    <a:pt x="73378" y="0"/>
                  </a:lnTo>
                  <a:lnTo>
                    <a:pt x="78140" y="1877"/>
                  </a:lnTo>
                  <a:lnTo>
                    <a:pt x="87665" y="9551"/>
                  </a:lnTo>
                  <a:lnTo>
                    <a:pt x="101952" y="33365"/>
                  </a:lnTo>
                  <a:lnTo>
                    <a:pt x="108204" y="64551"/>
                  </a:lnTo>
                  <a:lnTo>
                    <a:pt x="118023" y="99673"/>
                  </a:lnTo>
                  <a:lnTo>
                    <a:pt x="120610" y="131521"/>
                  </a:lnTo>
                  <a:lnTo>
                    <a:pt x="120967" y="155221"/>
                  </a:lnTo>
                  <a:lnTo>
                    <a:pt x="121773" y="158106"/>
                  </a:lnTo>
                  <a:lnTo>
                    <a:pt x="123104" y="160029"/>
                  </a:lnTo>
                  <a:lnTo>
                    <a:pt x="124785" y="161312"/>
                  </a:lnTo>
                  <a:lnTo>
                    <a:pt x="126652" y="164853"/>
                  </a:lnTo>
                  <a:lnTo>
                    <a:pt x="128059" y="176810"/>
                  </a:lnTo>
                  <a:lnTo>
                    <a:pt x="127294" y="177261"/>
                  </a:lnTo>
                  <a:lnTo>
                    <a:pt x="124328" y="177762"/>
                  </a:lnTo>
                  <a:lnTo>
                    <a:pt x="123219" y="177102"/>
                  </a:lnTo>
                  <a:lnTo>
                    <a:pt x="122480" y="175869"/>
                  </a:lnTo>
                  <a:lnTo>
                    <a:pt x="121440" y="170340"/>
                  </a:lnTo>
                  <a:lnTo>
                    <a:pt x="120403" y="165161"/>
                  </a:lnTo>
                  <a:lnTo>
                    <a:pt x="108657" y="132981"/>
                  </a:lnTo>
                  <a:lnTo>
                    <a:pt x="106885" y="100006"/>
                  </a:lnTo>
                  <a:lnTo>
                    <a:pt x="107584" y="90245"/>
                  </a:lnTo>
                  <a:lnTo>
                    <a:pt x="115538" y="58847"/>
                  </a:lnTo>
                  <a:lnTo>
                    <a:pt x="128293" y="42619"/>
                  </a:lnTo>
                  <a:lnTo>
                    <a:pt x="132180" y="37753"/>
                  </a:lnTo>
                  <a:lnTo>
                    <a:pt x="133908" y="32944"/>
                  </a:lnTo>
                  <a:lnTo>
                    <a:pt x="135163" y="31344"/>
                  </a:lnTo>
                  <a:lnTo>
                    <a:pt x="138672" y="29567"/>
                  </a:lnTo>
                  <a:lnTo>
                    <a:pt x="152046" y="28270"/>
                  </a:lnTo>
                  <a:lnTo>
                    <a:pt x="156760" y="30317"/>
                  </a:lnTo>
                  <a:lnTo>
                    <a:pt x="159128" y="31974"/>
                  </a:lnTo>
                  <a:lnTo>
                    <a:pt x="173392" y="51091"/>
                  </a:lnTo>
                  <a:lnTo>
                    <a:pt x="176037" y="60568"/>
                  </a:lnTo>
                  <a:lnTo>
                    <a:pt x="178667" y="92945"/>
                  </a:lnTo>
                  <a:lnTo>
                    <a:pt x="184266" y="128224"/>
                  </a:lnTo>
                  <a:lnTo>
                    <a:pt x="185160" y="161768"/>
                  </a:lnTo>
                  <a:lnTo>
                    <a:pt x="185288" y="193298"/>
                  </a:lnTo>
                  <a:lnTo>
                    <a:pt x="187409" y="198913"/>
                  </a:lnTo>
                  <a:lnTo>
                    <a:pt x="190204" y="204054"/>
                  </a:lnTo>
                  <a:lnTo>
                    <a:pt x="192572" y="211411"/>
                  </a:lnTo>
                  <a:lnTo>
                    <a:pt x="199264" y="220604"/>
                  </a:lnTo>
                  <a:lnTo>
                    <a:pt x="206727" y="22102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8" name="SMARTInkShape-2731"/>
            <p:cNvSpPr/>
            <p:nvPr/>
          </p:nvSpPr>
          <p:spPr>
            <a:xfrm>
              <a:off x="8358188" y="442939"/>
              <a:ext cx="421482" cy="542441"/>
            </a:xfrm>
            <a:custGeom>
              <a:avLst/>
              <a:gdLst/>
              <a:ahLst/>
              <a:cxnLst/>
              <a:rect l="0" t="0" r="0" b="0"/>
              <a:pathLst>
                <a:path w="421482" h="542441">
                  <a:moveTo>
                    <a:pt x="7143" y="14261"/>
                  </a:moveTo>
                  <a:lnTo>
                    <a:pt x="294" y="7412"/>
                  </a:lnTo>
                  <a:lnTo>
                    <a:pt x="0" y="0"/>
                  </a:lnTo>
                  <a:lnTo>
                    <a:pt x="0" y="3774"/>
                  </a:lnTo>
                  <a:lnTo>
                    <a:pt x="2116" y="7748"/>
                  </a:lnTo>
                  <a:lnTo>
                    <a:pt x="4909" y="12160"/>
                  </a:lnTo>
                  <a:lnTo>
                    <a:pt x="6150" y="16767"/>
                  </a:lnTo>
                  <a:lnTo>
                    <a:pt x="10848" y="50827"/>
                  </a:lnTo>
                  <a:lnTo>
                    <a:pt x="13607" y="84425"/>
                  </a:lnTo>
                  <a:lnTo>
                    <a:pt x="14085" y="113014"/>
                  </a:lnTo>
                  <a:lnTo>
                    <a:pt x="15021" y="147062"/>
                  </a:lnTo>
                  <a:lnTo>
                    <a:pt x="18053" y="173296"/>
                  </a:lnTo>
                  <a:lnTo>
                    <a:pt x="19929" y="198714"/>
                  </a:lnTo>
                  <a:lnTo>
                    <a:pt x="23103" y="233220"/>
                  </a:lnTo>
                  <a:lnTo>
                    <a:pt x="29070" y="265669"/>
                  </a:lnTo>
                  <a:lnTo>
                    <a:pt x="33749" y="300419"/>
                  </a:lnTo>
                  <a:lnTo>
                    <a:pt x="35135" y="333734"/>
                  </a:lnTo>
                  <a:lnTo>
                    <a:pt x="37662" y="363713"/>
                  </a:lnTo>
                  <a:lnTo>
                    <a:pt x="45627" y="398495"/>
                  </a:lnTo>
                  <a:lnTo>
                    <a:pt x="55084" y="433424"/>
                  </a:lnTo>
                  <a:lnTo>
                    <a:pt x="58654" y="449343"/>
                  </a:lnTo>
                  <a:lnTo>
                    <a:pt x="65915" y="470774"/>
                  </a:lnTo>
                  <a:lnTo>
                    <a:pt x="70346" y="477058"/>
                  </a:lnTo>
                  <a:lnTo>
                    <a:pt x="73069" y="477917"/>
                  </a:lnTo>
                  <a:lnTo>
                    <a:pt x="74906" y="478146"/>
                  </a:lnTo>
                  <a:lnTo>
                    <a:pt x="79064" y="476284"/>
                  </a:lnTo>
                  <a:lnTo>
                    <a:pt x="88201" y="468621"/>
                  </a:lnTo>
                  <a:lnTo>
                    <a:pt x="90794" y="461997"/>
                  </a:lnTo>
                  <a:lnTo>
                    <a:pt x="98298" y="433702"/>
                  </a:lnTo>
                  <a:lnTo>
                    <a:pt x="104178" y="407445"/>
                  </a:lnTo>
                  <a:lnTo>
                    <a:pt x="107067" y="374882"/>
                  </a:lnTo>
                  <a:lnTo>
                    <a:pt x="112598" y="340892"/>
                  </a:lnTo>
                  <a:lnTo>
                    <a:pt x="119264" y="309566"/>
                  </a:lnTo>
                  <a:lnTo>
                    <a:pt x="126265" y="275502"/>
                  </a:lnTo>
                  <a:lnTo>
                    <a:pt x="133367" y="241067"/>
                  </a:lnTo>
                  <a:lnTo>
                    <a:pt x="139705" y="209609"/>
                  </a:lnTo>
                  <a:lnTo>
                    <a:pt x="142729" y="176300"/>
                  </a:lnTo>
                  <a:lnTo>
                    <a:pt x="148300" y="145969"/>
                  </a:lnTo>
                  <a:lnTo>
                    <a:pt x="154183" y="117668"/>
                  </a:lnTo>
                  <a:lnTo>
                    <a:pt x="160563" y="82794"/>
                  </a:lnTo>
                  <a:lnTo>
                    <a:pt x="164209" y="48065"/>
                  </a:lnTo>
                  <a:lnTo>
                    <a:pt x="164303" y="42972"/>
                  </a:lnTo>
                  <a:lnTo>
                    <a:pt x="164305" y="46669"/>
                  </a:lnTo>
                  <a:lnTo>
                    <a:pt x="166422" y="50625"/>
                  </a:lnTo>
                  <a:lnTo>
                    <a:pt x="169215" y="55029"/>
                  </a:lnTo>
                  <a:lnTo>
                    <a:pt x="170457" y="59632"/>
                  </a:lnTo>
                  <a:lnTo>
                    <a:pt x="171319" y="89086"/>
                  </a:lnTo>
                  <a:lnTo>
                    <a:pt x="171411" y="117394"/>
                  </a:lnTo>
                  <a:lnTo>
                    <a:pt x="173555" y="150917"/>
                  </a:lnTo>
                  <a:lnTo>
                    <a:pt x="176354" y="175009"/>
                  </a:lnTo>
                  <a:lnTo>
                    <a:pt x="177598" y="201592"/>
                  </a:lnTo>
                  <a:lnTo>
                    <a:pt x="178151" y="227165"/>
                  </a:lnTo>
                  <a:lnTo>
                    <a:pt x="179190" y="252554"/>
                  </a:lnTo>
                  <a:lnTo>
                    <a:pt x="182298" y="279713"/>
                  </a:lnTo>
                  <a:lnTo>
                    <a:pt x="184208" y="305542"/>
                  </a:lnTo>
                  <a:lnTo>
                    <a:pt x="185852" y="330250"/>
                  </a:lnTo>
                  <a:lnTo>
                    <a:pt x="191239" y="365680"/>
                  </a:lnTo>
                  <a:lnTo>
                    <a:pt x="197069" y="396639"/>
                  </a:lnTo>
                  <a:lnTo>
                    <a:pt x="199942" y="425126"/>
                  </a:lnTo>
                  <a:lnTo>
                    <a:pt x="207622" y="456488"/>
                  </a:lnTo>
                  <a:lnTo>
                    <a:pt x="219134" y="492008"/>
                  </a:lnTo>
                  <a:lnTo>
                    <a:pt x="235746" y="526303"/>
                  </a:lnTo>
                  <a:lnTo>
                    <a:pt x="239714" y="532348"/>
                  </a:lnTo>
                  <a:lnTo>
                    <a:pt x="241476" y="537680"/>
                  </a:lnTo>
                  <a:lnTo>
                    <a:pt x="242740" y="539420"/>
                  </a:lnTo>
                  <a:lnTo>
                    <a:pt x="244377" y="540579"/>
                  </a:lnTo>
                  <a:lnTo>
                    <a:pt x="248311" y="541868"/>
                  </a:lnTo>
                  <a:lnTo>
                    <a:pt x="252707" y="542440"/>
                  </a:lnTo>
                  <a:lnTo>
                    <a:pt x="257305" y="540578"/>
                  </a:lnTo>
                  <a:lnTo>
                    <a:pt x="266725" y="532915"/>
                  </a:lnTo>
                  <a:lnTo>
                    <a:pt x="280989" y="509103"/>
                  </a:lnTo>
                  <a:lnTo>
                    <a:pt x="292893" y="477917"/>
                  </a:lnTo>
                  <a:lnTo>
                    <a:pt x="302418" y="449894"/>
                  </a:lnTo>
                  <a:lnTo>
                    <a:pt x="311943" y="415725"/>
                  </a:lnTo>
                  <a:lnTo>
                    <a:pt x="319087" y="387831"/>
                  </a:lnTo>
                  <a:lnTo>
                    <a:pt x="327025" y="359457"/>
                  </a:lnTo>
                  <a:lnTo>
                    <a:pt x="338284" y="330148"/>
                  </a:lnTo>
                  <a:lnTo>
                    <a:pt x="347000" y="297475"/>
                  </a:lnTo>
                  <a:lnTo>
                    <a:pt x="354610" y="266539"/>
                  </a:lnTo>
                  <a:lnTo>
                    <a:pt x="361891" y="232591"/>
                  </a:lnTo>
                  <a:lnTo>
                    <a:pt x="369076" y="198190"/>
                  </a:lnTo>
                  <a:lnTo>
                    <a:pt x="377025" y="166743"/>
                  </a:lnTo>
                  <a:lnTo>
                    <a:pt x="387495" y="133436"/>
                  </a:lnTo>
                  <a:lnTo>
                    <a:pt x="392890" y="103900"/>
                  </a:lnTo>
                  <a:lnTo>
                    <a:pt x="406014" y="72184"/>
                  </a:lnTo>
                  <a:lnTo>
                    <a:pt x="421481" y="3569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3" name="SMARTInkShape-Group1183"/>
          <p:cNvGrpSpPr/>
          <p:nvPr/>
        </p:nvGrpSpPr>
        <p:grpSpPr>
          <a:xfrm>
            <a:off x="7472363" y="457200"/>
            <a:ext cx="421148" cy="485776"/>
            <a:chOff x="7472363" y="457200"/>
            <a:chExt cx="421148" cy="485776"/>
          </a:xfrm>
        </p:grpSpPr>
        <p:sp>
          <p:nvSpPr>
            <p:cNvPr id="1640" name="SMARTInkShape-2732"/>
            <p:cNvSpPr/>
            <p:nvPr/>
          </p:nvSpPr>
          <p:spPr>
            <a:xfrm>
              <a:off x="7508081" y="492919"/>
              <a:ext cx="135696" cy="421052"/>
            </a:xfrm>
            <a:custGeom>
              <a:avLst/>
              <a:gdLst/>
              <a:ahLst/>
              <a:cxnLst/>
              <a:rect l="0" t="0" r="0" b="0"/>
              <a:pathLst>
                <a:path w="135696" h="421052">
                  <a:moveTo>
                    <a:pt x="42863" y="0"/>
                  </a:moveTo>
                  <a:lnTo>
                    <a:pt x="43657" y="32756"/>
                  </a:lnTo>
                  <a:lnTo>
                    <a:pt x="49345" y="67689"/>
                  </a:lnTo>
                  <a:lnTo>
                    <a:pt x="47759" y="101153"/>
                  </a:lnTo>
                  <a:lnTo>
                    <a:pt x="44314" y="128925"/>
                  </a:lnTo>
                  <a:lnTo>
                    <a:pt x="43293" y="159379"/>
                  </a:lnTo>
                  <a:lnTo>
                    <a:pt x="42990" y="193538"/>
                  </a:lnTo>
                  <a:lnTo>
                    <a:pt x="42919" y="217779"/>
                  </a:lnTo>
                  <a:lnTo>
                    <a:pt x="42888" y="244428"/>
                  </a:lnTo>
                  <a:lnTo>
                    <a:pt x="42871" y="278622"/>
                  </a:lnTo>
                  <a:lnTo>
                    <a:pt x="42865" y="308861"/>
                  </a:lnTo>
                  <a:lnTo>
                    <a:pt x="48566" y="341821"/>
                  </a:lnTo>
                  <a:lnTo>
                    <a:pt x="59656" y="374684"/>
                  </a:lnTo>
                  <a:lnTo>
                    <a:pt x="65800" y="397729"/>
                  </a:lnTo>
                  <a:lnTo>
                    <a:pt x="78714" y="414133"/>
                  </a:lnTo>
                  <a:lnTo>
                    <a:pt x="83403" y="418215"/>
                  </a:lnTo>
                  <a:lnTo>
                    <a:pt x="88133" y="420030"/>
                  </a:lnTo>
                  <a:lnTo>
                    <a:pt x="99051" y="421051"/>
                  </a:lnTo>
                  <a:lnTo>
                    <a:pt x="101753" y="420401"/>
                  </a:lnTo>
                  <a:lnTo>
                    <a:pt x="103554" y="419173"/>
                  </a:lnTo>
                  <a:lnTo>
                    <a:pt x="121536" y="389054"/>
                  </a:lnTo>
                  <a:lnTo>
                    <a:pt x="133623" y="355360"/>
                  </a:lnTo>
                  <a:lnTo>
                    <a:pt x="135454" y="321228"/>
                  </a:lnTo>
                  <a:lnTo>
                    <a:pt x="135695" y="285718"/>
                  </a:lnTo>
                  <a:lnTo>
                    <a:pt x="134930" y="257962"/>
                  </a:lnTo>
                  <a:lnTo>
                    <a:pt x="125787" y="227606"/>
                  </a:lnTo>
                  <a:lnTo>
                    <a:pt x="116362" y="194867"/>
                  </a:lnTo>
                  <a:lnTo>
                    <a:pt x="108869" y="164421"/>
                  </a:lnTo>
                  <a:lnTo>
                    <a:pt x="93751" y="134649"/>
                  </a:lnTo>
                  <a:lnTo>
                    <a:pt x="80813" y="113439"/>
                  </a:lnTo>
                  <a:lnTo>
                    <a:pt x="63794" y="100783"/>
                  </a:lnTo>
                  <a:lnTo>
                    <a:pt x="31084" y="81786"/>
                  </a:lnTo>
                  <a:lnTo>
                    <a:pt x="22811" y="80005"/>
                  </a:lnTo>
                  <a:lnTo>
                    <a:pt x="15959" y="81331"/>
                  </a:lnTo>
                  <a:lnTo>
                    <a:pt x="7639" y="86539"/>
                  </a:lnTo>
                  <a:lnTo>
                    <a:pt x="3395" y="90849"/>
                  </a:lnTo>
                  <a:lnTo>
                    <a:pt x="448" y="98649"/>
                  </a:lnTo>
                  <a:lnTo>
                    <a:pt x="0" y="1071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1" name="SMARTInkShape-2733"/>
            <p:cNvSpPr/>
            <p:nvPr/>
          </p:nvSpPr>
          <p:spPr>
            <a:xfrm>
              <a:off x="7472363" y="514350"/>
              <a:ext cx="14288" cy="428626"/>
            </a:xfrm>
            <a:custGeom>
              <a:avLst/>
              <a:gdLst/>
              <a:ahLst/>
              <a:cxnLst/>
              <a:rect l="0" t="0" r="0" b="0"/>
              <a:pathLst>
                <a:path w="14288" h="428626">
                  <a:moveTo>
                    <a:pt x="14287" y="0"/>
                  </a:moveTo>
                  <a:lnTo>
                    <a:pt x="14287" y="3792"/>
                  </a:lnTo>
                  <a:lnTo>
                    <a:pt x="12170" y="7771"/>
                  </a:lnTo>
                  <a:lnTo>
                    <a:pt x="10494" y="9943"/>
                  </a:lnTo>
                  <a:lnTo>
                    <a:pt x="8632" y="16590"/>
                  </a:lnTo>
                  <a:lnTo>
                    <a:pt x="7230" y="51552"/>
                  </a:lnTo>
                  <a:lnTo>
                    <a:pt x="7160" y="79680"/>
                  </a:lnTo>
                  <a:lnTo>
                    <a:pt x="5030" y="114987"/>
                  </a:lnTo>
                  <a:lnTo>
                    <a:pt x="1490" y="145195"/>
                  </a:lnTo>
                  <a:lnTo>
                    <a:pt x="441" y="177165"/>
                  </a:lnTo>
                  <a:lnTo>
                    <a:pt x="130" y="208862"/>
                  </a:lnTo>
                  <a:lnTo>
                    <a:pt x="38" y="241272"/>
                  </a:lnTo>
                  <a:lnTo>
                    <a:pt x="11" y="270984"/>
                  </a:lnTo>
                  <a:lnTo>
                    <a:pt x="2" y="305676"/>
                  </a:lnTo>
                  <a:lnTo>
                    <a:pt x="0" y="339575"/>
                  </a:lnTo>
                  <a:lnTo>
                    <a:pt x="0" y="372135"/>
                  </a:lnTo>
                  <a:lnTo>
                    <a:pt x="6702" y="406406"/>
                  </a:lnTo>
                  <a:lnTo>
                    <a:pt x="7056" y="416563"/>
                  </a:lnTo>
                  <a:lnTo>
                    <a:pt x="7879" y="418203"/>
                  </a:lnTo>
                  <a:lnTo>
                    <a:pt x="9221" y="419295"/>
                  </a:lnTo>
                  <a:lnTo>
                    <a:pt x="10910" y="420024"/>
                  </a:lnTo>
                  <a:lnTo>
                    <a:pt x="12035" y="421304"/>
                  </a:lnTo>
                  <a:lnTo>
                    <a:pt x="14287" y="4286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2" name="SMARTInkShape-2734"/>
            <p:cNvSpPr/>
            <p:nvPr/>
          </p:nvSpPr>
          <p:spPr>
            <a:xfrm>
              <a:off x="7736716" y="457200"/>
              <a:ext cx="156795" cy="478164"/>
            </a:xfrm>
            <a:custGeom>
              <a:avLst/>
              <a:gdLst/>
              <a:ahLst/>
              <a:cxnLst/>
              <a:rect l="0" t="0" r="0" b="0"/>
              <a:pathLst>
                <a:path w="156795" h="478164">
                  <a:moveTo>
                    <a:pt x="49972" y="0"/>
                  </a:moveTo>
                  <a:lnTo>
                    <a:pt x="46179" y="3792"/>
                  </a:lnTo>
                  <a:lnTo>
                    <a:pt x="44317" y="7771"/>
                  </a:lnTo>
                  <a:lnTo>
                    <a:pt x="37320" y="24836"/>
                  </a:lnTo>
                  <a:lnTo>
                    <a:pt x="31495" y="39197"/>
                  </a:lnTo>
                  <a:lnTo>
                    <a:pt x="25137" y="71896"/>
                  </a:lnTo>
                  <a:lnTo>
                    <a:pt x="18712" y="100589"/>
                  </a:lnTo>
                  <a:lnTo>
                    <a:pt x="15574" y="134226"/>
                  </a:lnTo>
                  <a:lnTo>
                    <a:pt x="12723" y="159669"/>
                  </a:lnTo>
                  <a:lnTo>
                    <a:pt x="8810" y="186058"/>
                  </a:lnTo>
                  <a:lnTo>
                    <a:pt x="4425" y="211015"/>
                  </a:lnTo>
                  <a:lnTo>
                    <a:pt x="1947" y="237453"/>
                  </a:lnTo>
                  <a:lnTo>
                    <a:pt x="846" y="264285"/>
                  </a:lnTo>
                  <a:lnTo>
                    <a:pt x="357" y="289439"/>
                  </a:lnTo>
                  <a:lnTo>
                    <a:pt x="82" y="322121"/>
                  </a:lnTo>
                  <a:lnTo>
                    <a:pt x="0" y="355705"/>
                  </a:lnTo>
                  <a:lnTo>
                    <a:pt x="3768" y="383207"/>
                  </a:lnTo>
                  <a:lnTo>
                    <a:pt x="12152" y="418742"/>
                  </a:lnTo>
                  <a:lnTo>
                    <a:pt x="19892" y="441307"/>
                  </a:lnTo>
                  <a:lnTo>
                    <a:pt x="37083" y="464789"/>
                  </a:lnTo>
                  <a:lnTo>
                    <a:pt x="48710" y="473295"/>
                  </a:lnTo>
                  <a:lnTo>
                    <a:pt x="62210" y="477050"/>
                  </a:lnTo>
                  <a:lnTo>
                    <a:pt x="76264" y="478163"/>
                  </a:lnTo>
                  <a:lnTo>
                    <a:pt x="83618" y="476306"/>
                  </a:lnTo>
                  <a:lnTo>
                    <a:pt x="86689" y="474700"/>
                  </a:lnTo>
                  <a:lnTo>
                    <a:pt x="92220" y="468682"/>
                  </a:lnTo>
                  <a:lnTo>
                    <a:pt x="115617" y="434193"/>
                  </a:lnTo>
                  <a:lnTo>
                    <a:pt x="134072" y="399843"/>
                  </a:lnTo>
                  <a:lnTo>
                    <a:pt x="144901" y="371434"/>
                  </a:lnTo>
                  <a:lnTo>
                    <a:pt x="149773" y="337982"/>
                  </a:lnTo>
                  <a:lnTo>
                    <a:pt x="155440" y="307621"/>
                  </a:lnTo>
                  <a:lnTo>
                    <a:pt x="156794" y="274901"/>
                  </a:lnTo>
                  <a:lnTo>
                    <a:pt x="152153" y="242773"/>
                  </a:lnTo>
                  <a:lnTo>
                    <a:pt x="149833" y="215954"/>
                  </a:lnTo>
                  <a:lnTo>
                    <a:pt x="144471" y="187900"/>
                  </a:lnTo>
                  <a:lnTo>
                    <a:pt x="137856" y="160273"/>
                  </a:lnTo>
                  <a:lnTo>
                    <a:pt x="128509" y="129202"/>
                  </a:lnTo>
                  <a:lnTo>
                    <a:pt x="119019" y="103926"/>
                  </a:lnTo>
                  <a:lnTo>
                    <a:pt x="98589" y="77746"/>
                  </a:lnTo>
                  <a:lnTo>
                    <a:pt x="91158" y="74241"/>
                  </a:lnTo>
                  <a:lnTo>
                    <a:pt x="77246" y="71991"/>
                  </a:lnTo>
                  <a:lnTo>
                    <a:pt x="65550" y="75394"/>
                  </a:lnTo>
                  <a:lnTo>
                    <a:pt x="58747" y="81398"/>
                  </a:lnTo>
                  <a:lnTo>
                    <a:pt x="40515" y="104352"/>
                  </a:lnTo>
                  <a:lnTo>
                    <a:pt x="27194" y="139966"/>
                  </a:lnTo>
                  <a:lnTo>
                    <a:pt x="21397" y="1571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44" name="SMARTInkShape-2735"/>
          <p:cNvSpPr/>
          <p:nvPr/>
        </p:nvSpPr>
        <p:spPr>
          <a:xfrm>
            <a:off x="5664995" y="3821906"/>
            <a:ext cx="7144" cy="6851"/>
          </a:xfrm>
          <a:custGeom>
            <a:avLst/>
            <a:gdLst/>
            <a:ahLst/>
            <a:cxnLst/>
            <a:rect l="0" t="0" r="0" b="0"/>
            <a:pathLst>
              <a:path w="7144" h="6851">
                <a:moveTo>
                  <a:pt x="0" y="0"/>
                </a:moveTo>
                <a:lnTo>
                  <a:pt x="0" y="3792"/>
                </a:lnTo>
                <a:lnTo>
                  <a:pt x="793" y="4910"/>
                </a:lnTo>
                <a:lnTo>
                  <a:pt x="2116" y="5655"/>
                </a:lnTo>
                <a:lnTo>
                  <a:pt x="6150" y="6850"/>
                </a:lnTo>
                <a:lnTo>
                  <a:pt x="6481" y="6154"/>
                </a:lnTo>
                <a:lnTo>
                  <a:pt x="7143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5" name="SMARTInkShape-2736"/>
          <p:cNvSpPr/>
          <p:nvPr/>
        </p:nvSpPr>
        <p:spPr>
          <a:xfrm>
            <a:off x="4729163" y="3829050"/>
            <a:ext cx="7144" cy="14289"/>
          </a:xfrm>
          <a:custGeom>
            <a:avLst/>
            <a:gdLst/>
            <a:ahLst/>
            <a:cxnLst/>
            <a:rect l="0" t="0" r="0" b="0"/>
            <a:pathLst>
              <a:path w="7144" h="14289">
                <a:moveTo>
                  <a:pt x="0" y="0"/>
                </a:moveTo>
                <a:lnTo>
                  <a:pt x="0" y="14279"/>
                </a:lnTo>
                <a:lnTo>
                  <a:pt x="7143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6" name="SMARTInkShape-2737"/>
          <p:cNvSpPr/>
          <p:nvPr/>
        </p:nvSpPr>
        <p:spPr>
          <a:xfrm>
            <a:off x="3443288" y="3807619"/>
            <a:ext cx="14288" cy="7145"/>
          </a:xfrm>
          <a:custGeom>
            <a:avLst/>
            <a:gdLst/>
            <a:ahLst/>
            <a:cxnLst/>
            <a:rect l="0" t="0" r="0" b="0"/>
            <a:pathLst>
              <a:path w="14288" h="7145">
                <a:moveTo>
                  <a:pt x="14287" y="0"/>
                </a:moveTo>
                <a:lnTo>
                  <a:pt x="14287" y="7136"/>
                </a:lnTo>
                <a:lnTo>
                  <a:pt x="0" y="71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7" name="SMARTInkShape-2738"/>
          <p:cNvSpPr/>
          <p:nvPr/>
        </p:nvSpPr>
        <p:spPr>
          <a:xfrm>
            <a:off x="2228850" y="3807619"/>
            <a:ext cx="7145" cy="14288"/>
          </a:xfrm>
          <a:custGeom>
            <a:avLst/>
            <a:gdLst/>
            <a:ahLst/>
            <a:cxnLst/>
            <a:rect l="0" t="0" r="0" b="0"/>
            <a:pathLst>
              <a:path w="7145" h="14288">
                <a:moveTo>
                  <a:pt x="7144" y="0"/>
                </a:moveTo>
                <a:lnTo>
                  <a:pt x="0" y="0"/>
                </a:lnTo>
                <a:lnTo>
                  <a:pt x="7144" y="0"/>
                </a:lnTo>
                <a:lnTo>
                  <a:pt x="0" y="0"/>
                </a:lnTo>
                <a:lnTo>
                  <a:pt x="0" y="1428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48" name="SMARTInkShape-2739"/>
          <p:cNvSpPr/>
          <p:nvPr/>
        </p:nvSpPr>
        <p:spPr>
          <a:xfrm>
            <a:off x="2207419" y="3800475"/>
            <a:ext cx="28576" cy="14289"/>
          </a:xfrm>
          <a:custGeom>
            <a:avLst/>
            <a:gdLst/>
            <a:ahLst/>
            <a:cxnLst/>
            <a:rect l="0" t="0" r="0" b="0"/>
            <a:pathLst>
              <a:path w="28576" h="14289">
                <a:moveTo>
                  <a:pt x="28575" y="0"/>
                </a:moveTo>
                <a:lnTo>
                  <a:pt x="14287" y="0"/>
                </a:lnTo>
                <a:lnTo>
                  <a:pt x="21137" y="0"/>
                </a:lnTo>
                <a:lnTo>
                  <a:pt x="15254" y="0"/>
                </a:lnTo>
                <a:lnTo>
                  <a:pt x="0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54" name="SMARTInkShape-Group1189"/>
          <p:cNvGrpSpPr/>
          <p:nvPr/>
        </p:nvGrpSpPr>
        <p:grpSpPr>
          <a:xfrm>
            <a:off x="4286250" y="3993356"/>
            <a:ext cx="235745" cy="185739"/>
            <a:chOff x="4286250" y="3993356"/>
            <a:chExt cx="235745" cy="185739"/>
          </a:xfrm>
        </p:grpSpPr>
        <p:sp>
          <p:nvSpPr>
            <p:cNvPr id="1649" name="SMARTInkShape-2740"/>
            <p:cNvSpPr/>
            <p:nvPr/>
          </p:nvSpPr>
          <p:spPr>
            <a:xfrm>
              <a:off x="4286250" y="3993356"/>
              <a:ext cx="21432" cy="184621"/>
            </a:xfrm>
            <a:custGeom>
              <a:avLst/>
              <a:gdLst/>
              <a:ahLst/>
              <a:cxnLst/>
              <a:rect l="0" t="0" r="0" b="0"/>
              <a:pathLst>
                <a:path w="21432" h="184621">
                  <a:moveTo>
                    <a:pt x="0" y="0"/>
                  </a:moveTo>
                  <a:lnTo>
                    <a:pt x="0" y="33403"/>
                  </a:lnTo>
                  <a:lnTo>
                    <a:pt x="0" y="38129"/>
                  </a:lnTo>
                  <a:lnTo>
                    <a:pt x="6948" y="73771"/>
                  </a:lnTo>
                  <a:lnTo>
                    <a:pt x="7140" y="108790"/>
                  </a:lnTo>
                  <a:lnTo>
                    <a:pt x="7937" y="126275"/>
                  </a:lnTo>
                  <a:lnTo>
                    <a:pt x="13626" y="146912"/>
                  </a:lnTo>
                  <a:lnTo>
                    <a:pt x="14285" y="177181"/>
                  </a:lnTo>
                  <a:lnTo>
                    <a:pt x="20438" y="184620"/>
                  </a:lnTo>
                  <a:lnTo>
                    <a:pt x="20769" y="184199"/>
                  </a:lnTo>
                  <a:lnTo>
                    <a:pt x="21431" y="1643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0" name="SMARTInkShape-2741"/>
            <p:cNvSpPr/>
            <p:nvPr/>
          </p:nvSpPr>
          <p:spPr>
            <a:xfrm>
              <a:off x="4322058" y="4014788"/>
              <a:ext cx="64141" cy="163889"/>
            </a:xfrm>
            <a:custGeom>
              <a:avLst/>
              <a:gdLst/>
              <a:ahLst/>
              <a:cxnLst/>
              <a:rect l="0" t="0" r="0" b="0"/>
              <a:pathLst>
                <a:path w="64141" h="163889">
                  <a:moveTo>
                    <a:pt x="28486" y="0"/>
                  </a:moveTo>
                  <a:lnTo>
                    <a:pt x="28486" y="7056"/>
                  </a:lnTo>
                  <a:lnTo>
                    <a:pt x="24694" y="7117"/>
                  </a:lnTo>
                  <a:lnTo>
                    <a:pt x="23576" y="7920"/>
                  </a:lnTo>
                  <a:lnTo>
                    <a:pt x="22335" y="10928"/>
                  </a:lnTo>
                  <a:lnTo>
                    <a:pt x="21210" y="12048"/>
                  </a:lnTo>
                  <a:lnTo>
                    <a:pt x="17844" y="13292"/>
                  </a:lnTo>
                  <a:lnTo>
                    <a:pt x="16629" y="14417"/>
                  </a:lnTo>
                  <a:lnTo>
                    <a:pt x="8686" y="34376"/>
                  </a:lnTo>
                  <a:lnTo>
                    <a:pt x="5081" y="55542"/>
                  </a:lnTo>
                  <a:lnTo>
                    <a:pt x="2209" y="61991"/>
                  </a:lnTo>
                  <a:lnTo>
                    <a:pt x="0" y="93934"/>
                  </a:lnTo>
                  <a:lnTo>
                    <a:pt x="7654" y="125987"/>
                  </a:lnTo>
                  <a:lnTo>
                    <a:pt x="14787" y="135687"/>
                  </a:lnTo>
                  <a:lnTo>
                    <a:pt x="18429" y="140474"/>
                  </a:lnTo>
                  <a:lnTo>
                    <a:pt x="22883" y="150014"/>
                  </a:lnTo>
                  <a:lnTo>
                    <a:pt x="31171" y="159542"/>
                  </a:lnTo>
                  <a:lnTo>
                    <a:pt x="35765" y="162189"/>
                  </a:lnTo>
                  <a:lnTo>
                    <a:pt x="41389" y="163888"/>
                  </a:lnTo>
                  <a:lnTo>
                    <a:pt x="44275" y="162003"/>
                  </a:lnTo>
                  <a:lnTo>
                    <a:pt x="46156" y="160389"/>
                  </a:lnTo>
                  <a:lnTo>
                    <a:pt x="50362" y="158596"/>
                  </a:lnTo>
                  <a:lnTo>
                    <a:pt x="52595" y="158119"/>
                  </a:lnTo>
                  <a:lnTo>
                    <a:pt x="54083" y="157006"/>
                  </a:lnTo>
                  <a:lnTo>
                    <a:pt x="55076" y="155470"/>
                  </a:lnTo>
                  <a:lnTo>
                    <a:pt x="62541" y="134955"/>
                  </a:lnTo>
                  <a:lnTo>
                    <a:pt x="64140" y="99967"/>
                  </a:lnTo>
                  <a:lnTo>
                    <a:pt x="63405" y="75673"/>
                  </a:lnTo>
                  <a:lnTo>
                    <a:pt x="57502" y="44948"/>
                  </a:lnTo>
                  <a:lnTo>
                    <a:pt x="57355" y="41871"/>
                  </a:lnTo>
                  <a:lnTo>
                    <a:pt x="55075" y="36336"/>
                  </a:lnTo>
                  <a:lnTo>
                    <a:pt x="44716" y="21485"/>
                  </a:lnTo>
                  <a:lnTo>
                    <a:pt x="44068" y="19086"/>
                  </a:lnTo>
                  <a:lnTo>
                    <a:pt x="42843" y="17486"/>
                  </a:lnTo>
                  <a:lnTo>
                    <a:pt x="39365" y="15709"/>
                  </a:lnTo>
                  <a:lnTo>
                    <a:pt x="32944" y="14709"/>
                  </a:lnTo>
                  <a:lnTo>
                    <a:pt x="28350" y="16591"/>
                  </a:lnTo>
                  <a:lnTo>
                    <a:pt x="22726" y="20475"/>
                  </a:lnTo>
                  <a:lnTo>
                    <a:pt x="14198" y="214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1" name="SMARTInkShape-2742"/>
            <p:cNvSpPr/>
            <p:nvPr/>
          </p:nvSpPr>
          <p:spPr>
            <a:xfrm>
              <a:off x="4386350" y="4079081"/>
              <a:ext cx="71351" cy="84617"/>
            </a:xfrm>
            <a:custGeom>
              <a:avLst/>
              <a:gdLst/>
              <a:ahLst/>
              <a:cxnLst/>
              <a:rect l="0" t="0" r="0" b="0"/>
              <a:pathLst>
                <a:path w="71351" h="84617">
                  <a:moveTo>
                    <a:pt x="7056" y="0"/>
                  </a:moveTo>
                  <a:lnTo>
                    <a:pt x="0" y="7057"/>
                  </a:lnTo>
                  <a:lnTo>
                    <a:pt x="3730" y="10910"/>
                  </a:lnTo>
                  <a:lnTo>
                    <a:pt x="5578" y="14903"/>
                  </a:lnTo>
                  <a:lnTo>
                    <a:pt x="13755" y="49605"/>
                  </a:lnTo>
                  <a:lnTo>
                    <a:pt x="13904" y="52120"/>
                  </a:lnTo>
                  <a:lnTo>
                    <a:pt x="16185" y="57031"/>
                  </a:lnTo>
                  <a:lnTo>
                    <a:pt x="20324" y="62860"/>
                  </a:lnTo>
                  <a:lnTo>
                    <a:pt x="21254" y="70318"/>
                  </a:lnTo>
                  <a:lnTo>
                    <a:pt x="21343" y="78553"/>
                  </a:lnTo>
                  <a:lnTo>
                    <a:pt x="21344" y="67939"/>
                  </a:lnTo>
                  <a:lnTo>
                    <a:pt x="29085" y="38277"/>
                  </a:lnTo>
                  <a:lnTo>
                    <a:pt x="34103" y="28610"/>
                  </a:lnTo>
                  <a:lnTo>
                    <a:pt x="34612" y="26217"/>
                  </a:lnTo>
                  <a:lnTo>
                    <a:pt x="42053" y="14436"/>
                  </a:lnTo>
                  <a:lnTo>
                    <a:pt x="42775" y="7144"/>
                  </a:lnTo>
                  <a:lnTo>
                    <a:pt x="38983" y="10936"/>
                  </a:lnTo>
                  <a:lnTo>
                    <a:pt x="35004" y="12798"/>
                  </a:lnTo>
                  <a:lnTo>
                    <a:pt x="32832" y="13295"/>
                  </a:lnTo>
                  <a:lnTo>
                    <a:pt x="31384" y="14420"/>
                  </a:lnTo>
                  <a:lnTo>
                    <a:pt x="29775" y="17786"/>
                  </a:lnTo>
                  <a:lnTo>
                    <a:pt x="28552" y="19001"/>
                  </a:lnTo>
                  <a:lnTo>
                    <a:pt x="25077" y="20351"/>
                  </a:lnTo>
                  <a:lnTo>
                    <a:pt x="23832" y="21505"/>
                  </a:lnTo>
                  <a:lnTo>
                    <a:pt x="22450" y="24904"/>
                  </a:lnTo>
                  <a:lnTo>
                    <a:pt x="21287" y="26128"/>
                  </a:lnTo>
                  <a:lnTo>
                    <a:pt x="8372" y="34630"/>
                  </a:lnTo>
                  <a:lnTo>
                    <a:pt x="7641" y="37352"/>
                  </a:lnTo>
                  <a:lnTo>
                    <a:pt x="7057" y="53703"/>
                  </a:lnTo>
                  <a:lnTo>
                    <a:pt x="9174" y="57735"/>
                  </a:lnTo>
                  <a:lnTo>
                    <a:pt x="10849" y="59921"/>
                  </a:lnTo>
                  <a:lnTo>
                    <a:pt x="14827" y="62351"/>
                  </a:lnTo>
                  <a:lnTo>
                    <a:pt x="16999" y="62998"/>
                  </a:lnTo>
                  <a:lnTo>
                    <a:pt x="18448" y="64224"/>
                  </a:lnTo>
                  <a:lnTo>
                    <a:pt x="24754" y="74123"/>
                  </a:lnTo>
                  <a:lnTo>
                    <a:pt x="28945" y="76600"/>
                  </a:lnTo>
                  <a:lnTo>
                    <a:pt x="33453" y="78495"/>
                  </a:lnTo>
                  <a:lnTo>
                    <a:pt x="41391" y="84616"/>
                  </a:lnTo>
                  <a:lnTo>
                    <a:pt x="42646" y="84192"/>
                  </a:lnTo>
                  <a:lnTo>
                    <a:pt x="59764" y="68717"/>
                  </a:lnTo>
                  <a:lnTo>
                    <a:pt x="62232" y="64143"/>
                  </a:lnTo>
                  <a:lnTo>
                    <a:pt x="71350" y="428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2" name="SMARTInkShape-2743"/>
            <p:cNvSpPr/>
            <p:nvPr/>
          </p:nvSpPr>
          <p:spPr>
            <a:xfrm>
              <a:off x="4464844" y="4057679"/>
              <a:ext cx="57151" cy="121416"/>
            </a:xfrm>
            <a:custGeom>
              <a:avLst/>
              <a:gdLst/>
              <a:ahLst/>
              <a:cxnLst/>
              <a:rect l="0" t="0" r="0" b="0"/>
              <a:pathLst>
                <a:path w="57151" h="121416">
                  <a:moveTo>
                    <a:pt x="14287" y="14259"/>
                  </a:moveTo>
                  <a:lnTo>
                    <a:pt x="7146" y="14259"/>
                  </a:lnTo>
                  <a:lnTo>
                    <a:pt x="7144" y="49018"/>
                  </a:lnTo>
                  <a:lnTo>
                    <a:pt x="7937" y="73741"/>
                  </a:lnTo>
                  <a:lnTo>
                    <a:pt x="13294" y="87757"/>
                  </a:lnTo>
                  <a:lnTo>
                    <a:pt x="14287" y="99980"/>
                  </a:lnTo>
                  <a:lnTo>
                    <a:pt x="14287" y="90040"/>
                  </a:lnTo>
                  <a:lnTo>
                    <a:pt x="12171" y="85510"/>
                  </a:lnTo>
                  <a:lnTo>
                    <a:pt x="10495" y="83191"/>
                  </a:lnTo>
                  <a:lnTo>
                    <a:pt x="8136" y="72342"/>
                  </a:lnTo>
                  <a:lnTo>
                    <a:pt x="6546" y="59363"/>
                  </a:lnTo>
                  <a:lnTo>
                    <a:pt x="1019" y="41532"/>
                  </a:lnTo>
                  <a:lnTo>
                    <a:pt x="5" y="7326"/>
                  </a:lnTo>
                  <a:lnTo>
                    <a:pt x="0" y="0"/>
                  </a:lnTo>
                  <a:lnTo>
                    <a:pt x="0" y="3772"/>
                  </a:lnTo>
                  <a:lnTo>
                    <a:pt x="2116" y="7746"/>
                  </a:lnTo>
                  <a:lnTo>
                    <a:pt x="3792" y="9917"/>
                  </a:lnTo>
                  <a:lnTo>
                    <a:pt x="7771" y="12329"/>
                  </a:lnTo>
                  <a:lnTo>
                    <a:pt x="12185" y="14195"/>
                  </a:lnTo>
                  <a:lnTo>
                    <a:pt x="30967" y="31018"/>
                  </a:lnTo>
                  <a:lnTo>
                    <a:pt x="33607" y="35730"/>
                  </a:lnTo>
                  <a:lnTo>
                    <a:pt x="35574" y="40470"/>
                  </a:lnTo>
                  <a:lnTo>
                    <a:pt x="47551" y="55402"/>
                  </a:lnTo>
                  <a:lnTo>
                    <a:pt x="48915" y="59797"/>
                  </a:lnTo>
                  <a:lnTo>
                    <a:pt x="50072" y="61286"/>
                  </a:lnTo>
                  <a:lnTo>
                    <a:pt x="53475" y="62941"/>
                  </a:lnTo>
                  <a:lnTo>
                    <a:pt x="54700" y="64176"/>
                  </a:lnTo>
                  <a:lnTo>
                    <a:pt x="57150" y="71409"/>
                  </a:lnTo>
                  <a:lnTo>
                    <a:pt x="53358" y="75201"/>
                  </a:lnTo>
                  <a:lnTo>
                    <a:pt x="51495" y="79179"/>
                  </a:lnTo>
                  <a:lnTo>
                    <a:pt x="50999" y="81351"/>
                  </a:lnTo>
                  <a:lnTo>
                    <a:pt x="43582" y="92717"/>
                  </a:lnTo>
                  <a:lnTo>
                    <a:pt x="43182" y="96225"/>
                  </a:lnTo>
                  <a:lnTo>
                    <a:pt x="40888" y="100430"/>
                  </a:lnTo>
                  <a:lnTo>
                    <a:pt x="38016" y="104944"/>
                  </a:lnTo>
                  <a:lnTo>
                    <a:pt x="35808" y="113861"/>
                  </a:lnTo>
                  <a:lnTo>
                    <a:pt x="35721" y="121110"/>
                  </a:lnTo>
                  <a:lnTo>
                    <a:pt x="29568" y="121388"/>
                  </a:lnTo>
                  <a:lnTo>
                    <a:pt x="48924" y="121415"/>
                  </a:lnTo>
                  <a:lnTo>
                    <a:pt x="49284" y="120621"/>
                  </a:lnTo>
                  <a:lnTo>
                    <a:pt x="49911" y="115264"/>
                  </a:lnTo>
                  <a:lnTo>
                    <a:pt x="52080" y="114712"/>
                  </a:lnTo>
                  <a:lnTo>
                    <a:pt x="57150" y="11427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3" name="SMARTInkShape-2744"/>
            <p:cNvSpPr/>
            <p:nvPr/>
          </p:nvSpPr>
          <p:spPr>
            <a:xfrm>
              <a:off x="4500563" y="4014788"/>
              <a:ext cx="21432" cy="157163"/>
            </a:xfrm>
            <a:custGeom>
              <a:avLst/>
              <a:gdLst/>
              <a:ahLst/>
              <a:cxnLst/>
              <a:rect l="0" t="0" r="0" b="0"/>
              <a:pathLst>
                <a:path w="21432" h="157163">
                  <a:moveTo>
                    <a:pt x="0" y="0"/>
                  </a:moveTo>
                  <a:lnTo>
                    <a:pt x="0" y="10935"/>
                  </a:lnTo>
                  <a:lnTo>
                    <a:pt x="793" y="12053"/>
                  </a:lnTo>
                  <a:lnTo>
                    <a:pt x="2116" y="12798"/>
                  </a:lnTo>
                  <a:lnTo>
                    <a:pt x="3792" y="13294"/>
                  </a:lnTo>
                  <a:lnTo>
                    <a:pt x="4909" y="14419"/>
                  </a:lnTo>
                  <a:lnTo>
                    <a:pt x="6150" y="17785"/>
                  </a:lnTo>
                  <a:lnTo>
                    <a:pt x="7741" y="26414"/>
                  </a:lnTo>
                  <a:lnTo>
                    <a:pt x="13268" y="34336"/>
                  </a:lnTo>
                  <a:lnTo>
                    <a:pt x="14086" y="41149"/>
                  </a:lnTo>
                  <a:lnTo>
                    <a:pt x="14197" y="45540"/>
                  </a:lnTo>
                  <a:lnTo>
                    <a:pt x="13434" y="47028"/>
                  </a:lnTo>
                  <a:lnTo>
                    <a:pt x="12131" y="48021"/>
                  </a:lnTo>
                  <a:lnTo>
                    <a:pt x="10468" y="48683"/>
                  </a:lnTo>
                  <a:lnTo>
                    <a:pt x="9360" y="49917"/>
                  </a:lnTo>
                  <a:lnTo>
                    <a:pt x="7230" y="56821"/>
                  </a:lnTo>
                  <a:lnTo>
                    <a:pt x="7169" y="60844"/>
                  </a:lnTo>
                  <a:lnTo>
                    <a:pt x="6367" y="61994"/>
                  </a:lnTo>
                  <a:lnTo>
                    <a:pt x="5038" y="62760"/>
                  </a:lnTo>
                  <a:lnTo>
                    <a:pt x="3359" y="63271"/>
                  </a:lnTo>
                  <a:lnTo>
                    <a:pt x="2239" y="64406"/>
                  </a:lnTo>
                  <a:lnTo>
                    <a:pt x="1" y="71432"/>
                  </a:lnTo>
                  <a:lnTo>
                    <a:pt x="0" y="71437"/>
                  </a:lnTo>
                  <a:lnTo>
                    <a:pt x="0" y="51319"/>
                  </a:lnTo>
                  <a:lnTo>
                    <a:pt x="4909" y="44562"/>
                  </a:lnTo>
                  <a:lnTo>
                    <a:pt x="6849" y="37040"/>
                  </a:lnTo>
                  <a:lnTo>
                    <a:pt x="7056" y="32317"/>
                  </a:lnTo>
                  <a:lnTo>
                    <a:pt x="7879" y="31070"/>
                  </a:lnTo>
                  <a:lnTo>
                    <a:pt x="9221" y="30238"/>
                  </a:lnTo>
                  <a:lnTo>
                    <a:pt x="10910" y="29683"/>
                  </a:lnTo>
                  <a:lnTo>
                    <a:pt x="12035" y="28520"/>
                  </a:lnTo>
                  <a:lnTo>
                    <a:pt x="13286" y="25111"/>
                  </a:lnTo>
                  <a:lnTo>
                    <a:pt x="14287" y="14290"/>
                  </a:lnTo>
                  <a:lnTo>
                    <a:pt x="18079" y="18081"/>
                  </a:lnTo>
                  <a:lnTo>
                    <a:pt x="19941" y="22058"/>
                  </a:lnTo>
                  <a:lnTo>
                    <a:pt x="21427" y="57059"/>
                  </a:lnTo>
                  <a:lnTo>
                    <a:pt x="21431" y="87810"/>
                  </a:lnTo>
                  <a:lnTo>
                    <a:pt x="19314" y="92737"/>
                  </a:lnTo>
                  <a:lnTo>
                    <a:pt x="17639" y="95162"/>
                  </a:lnTo>
                  <a:lnTo>
                    <a:pt x="15280" y="106160"/>
                  </a:lnTo>
                  <a:lnTo>
                    <a:pt x="14295" y="141878"/>
                  </a:lnTo>
                  <a:lnTo>
                    <a:pt x="16407" y="148517"/>
                  </a:lnTo>
                  <a:lnTo>
                    <a:pt x="21431" y="15716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7" name="SMARTInkShape-Group1190"/>
          <p:cNvGrpSpPr/>
          <p:nvPr/>
        </p:nvGrpSpPr>
        <p:grpSpPr>
          <a:xfrm>
            <a:off x="4200525" y="3714788"/>
            <a:ext cx="221457" cy="307133"/>
            <a:chOff x="4200525" y="3714788"/>
            <a:chExt cx="221457" cy="307133"/>
          </a:xfrm>
        </p:grpSpPr>
        <p:sp>
          <p:nvSpPr>
            <p:cNvPr id="1655" name="SMARTInkShape-2745"/>
            <p:cNvSpPr/>
            <p:nvPr/>
          </p:nvSpPr>
          <p:spPr>
            <a:xfrm>
              <a:off x="4200525" y="3714788"/>
              <a:ext cx="92870" cy="278556"/>
            </a:xfrm>
            <a:custGeom>
              <a:avLst/>
              <a:gdLst/>
              <a:ahLst/>
              <a:cxnLst/>
              <a:rect l="0" t="0" r="0" b="0"/>
              <a:pathLst>
                <a:path w="92870" h="278556">
                  <a:moveTo>
                    <a:pt x="0" y="42825"/>
                  </a:moveTo>
                  <a:lnTo>
                    <a:pt x="0" y="52767"/>
                  </a:lnTo>
                  <a:lnTo>
                    <a:pt x="794" y="54216"/>
                  </a:lnTo>
                  <a:lnTo>
                    <a:pt x="2117" y="55181"/>
                  </a:lnTo>
                  <a:lnTo>
                    <a:pt x="3792" y="55825"/>
                  </a:lnTo>
                  <a:lnTo>
                    <a:pt x="4909" y="57048"/>
                  </a:lnTo>
                  <a:lnTo>
                    <a:pt x="6151" y="60523"/>
                  </a:lnTo>
                  <a:lnTo>
                    <a:pt x="7276" y="61767"/>
                  </a:lnTo>
                  <a:lnTo>
                    <a:pt x="13967" y="64159"/>
                  </a:lnTo>
                  <a:lnTo>
                    <a:pt x="15080" y="97749"/>
                  </a:lnTo>
                  <a:lnTo>
                    <a:pt x="23106" y="130814"/>
                  </a:lnTo>
                  <a:lnTo>
                    <a:pt x="33749" y="163840"/>
                  </a:lnTo>
                  <a:lnTo>
                    <a:pt x="39396" y="197581"/>
                  </a:lnTo>
                  <a:lnTo>
                    <a:pt x="43454" y="230942"/>
                  </a:lnTo>
                  <a:lnTo>
                    <a:pt x="49326" y="254608"/>
                  </a:lnTo>
                  <a:lnTo>
                    <a:pt x="50006" y="278555"/>
                  </a:lnTo>
                  <a:lnTo>
                    <a:pt x="49213" y="259885"/>
                  </a:lnTo>
                  <a:lnTo>
                    <a:pt x="42731" y="225942"/>
                  </a:lnTo>
                  <a:lnTo>
                    <a:pt x="35645" y="190379"/>
                  </a:lnTo>
                  <a:lnTo>
                    <a:pt x="29663" y="156800"/>
                  </a:lnTo>
                  <a:lnTo>
                    <a:pt x="23064" y="121363"/>
                  </a:lnTo>
                  <a:lnTo>
                    <a:pt x="20853" y="90591"/>
                  </a:lnTo>
                  <a:lnTo>
                    <a:pt x="14968" y="55475"/>
                  </a:lnTo>
                  <a:lnTo>
                    <a:pt x="14314" y="20452"/>
                  </a:lnTo>
                  <a:lnTo>
                    <a:pt x="14288" y="0"/>
                  </a:lnTo>
                  <a:lnTo>
                    <a:pt x="15081" y="31884"/>
                  </a:lnTo>
                  <a:lnTo>
                    <a:pt x="20438" y="58650"/>
                  </a:lnTo>
                  <a:lnTo>
                    <a:pt x="23417" y="90917"/>
                  </a:lnTo>
                  <a:lnTo>
                    <a:pt x="27047" y="108668"/>
                  </a:lnTo>
                  <a:lnTo>
                    <a:pt x="33283" y="143041"/>
                  </a:lnTo>
                  <a:lnTo>
                    <a:pt x="39190" y="174790"/>
                  </a:lnTo>
                  <a:lnTo>
                    <a:pt x="50150" y="205459"/>
                  </a:lnTo>
                  <a:lnTo>
                    <a:pt x="59560" y="222059"/>
                  </a:lnTo>
                  <a:lnTo>
                    <a:pt x="66684" y="230427"/>
                  </a:lnTo>
                  <a:lnTo>
                    <a:pt x="73558" y="233360"/>
                  </a:lnTo>
                  <a:lnTo>
                    <a:pt x="92869" y="2357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6" name="SMARTInkShape-2746"/>
            <p:cNvSpPr/>
            <p:nvPr/>
          </p:nvSpPr>
          <p:spPr>
            <a:xfrm>
              <a:off x="4379119" y="3729038"/>
              <a:ext cx="42863" cy="292883"/>
            </a:xfrm>
            <a:custGeom>
              <a:avLst/>
              <a:gdLst/>
              <a:ahLst/>
              <a:cxnLst/>
              <a:rect l="0" t="0" r="0" b="0"/>
              <a:pathLst>
                <a:path w="42863" h="292883">
                  <a:moveTo>
                    <a:pt x="21431" y="7143"/>
                  </a:moveTo>
                  <a:lnTo>
                    <a:pt x="15280" y="13294"/>
                  </a:lnTo>
                  <a:lnTo>
                    <a:pt x="14295" y="21336"/>
                  </a:lnTo>
                  <a:lnTo>
                    <a:pt x="14290" y="25195"/>
                  </a:lnTo>
                  <a:lnTo>
                    <a:pt x="20769" y="47837"/>
                  </a:lnTo>
                  <a:lnTo>
                    <a:pt x="26283" y="78956"/>
                  </a:lnTo>
                  <a:lnTo>
                    <a:pt x="32065" y="108303"/>
                  </a:lnTo>
                  <a:lnTo>
                    <a:pt x="35238" y="140909"/>
                  </a:lnTo>
                  <a:lnTo>
                    <a:pt x="37693" y="158696"/>
                  </a:lnTo>
                  <a:lnTo>
                    <a:pt x="42182" y="188173"/>
                  </a:lnTo>
                  <a:lnTo>
                    <a:pt x="42803" y="223110"/>
                  </a:lnTo>
                  <a:lnTo>
                    <a:pt x="42859" y="257132"/>
                  </a:lnTo>
                  <a:lnTo>
                    <a:pt x="42862" y="292837"/>
                  </a:lnTo>
                  <a:lnTo>
                    <a:pt x="42862" y="292882"/>
                  </a:lnTo>
                  <a:lnTo>
                    <a:pt x="42862" y="282949"/>
                  </a:lnTo>
                  <a:lnTo>
                    <a:pt x="36160" y="249828"/>
                  </a:lnTo>
                  <a:lnTo>
                    <a:pt x="35121" y="240416"/>
                  </a:lnTo>
                  <a:lnTo>
                    <a:pt x="28460" y="207013"/>
                  </a:lnTo>
                  <a:lnTo>
                    <a:pt x="22513" y="177475"/>
                  </a:lnTo>
                  <a:lnTo>
                    <a:pt x="15919" y="142727"/>
                  </a:lnTo>
                  <a:lnTo>
                    <a:pt x="13709" y="107930"/>
                  </a:lnTo>
                  <a:lnTo>
                    <a:pt x="7031" y="76477"/>
                  </a:lnTo>
                  <a:lnTo>
                    <a:pt x="1082" y="52423"/>
                  </a:lnTo>
                  <a:lnTo>
                    <a:pt x="19" y="1694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58" name="SMARTInkShape-2747"/>
          <p:cNvSpPr/>
          <p:nvPr/>
        </p:nvSpPr>
        <p:spPr>
          <a:xfrm>
            <a:off x="4200527" y="3764756"/>
            <a:ext cx="192880" cy="178587"/>
          </a:xfrm>
          <a:custGeom>
            <a:avLst/>
            <a:gdLst/>
            <a:ahLst/>
            <a:cxnLst/>
            <a:rect l="0" t="0" r="0" b="0"/>
            <a:pathLst>
              <a:path w="192880" h="178587">
                <a:moveTo>
                  <a:pt x="185736" y="42863"/>
                </a:moveTo>
                <a:lnTo>
                  <a:pt x="185736" y="28663"/>
                </a:lnTo>
                <a:lnTo>
                  <a:pt x="181620" y="28593"/>
                </a:lnTo>
                <a:lnTo>
                  <a:pt x="183377" y="28583"/>
                </a:lnTo>
                <a:lnTo>
                  <a:pt x="183370" y="28581"/>
                </a:lnTo>
                <a:lnTo>
                  <a:pt x="178661" y="28575"/>
                </a:lnTo>
                <a:lnTo>
                  <a:pt x="178593" y="21726"/>
                </a:lnTo>
                <a:lnTo>
                  <a:pt x="172441" y="21457"/>
                </a:lnTo>
                <a:lnTo>
                  <a:pt x="172110" y="20655"/>
                </a:lnTo>
                <a:lnTo>
                  <a:pt x="171742" y="17647"/>
                </a:lnTo>
                <a:lnTo>
                  <a:pt x="170850" y="16527"/>
                </a:lnTo>
                <a:lnTo>
                  <a:pt x="164606" y="14375"/>
                </a:lnTo>
                <a:lnTo>
                  <a:pt x="153458" y="14289"/>
                </a:lnTo>
                <a:lnTo>
                  <a:pt x="152311" y="13494"/>
                </a:lnTo>
                <a:lnTo>
                  <a:pt x="151546" y="12172"/>
                </a:lnTo>
                <a:lnTo>
                  <a:pt x="151036" y="10496"/>
                </a:lnTo>
                <a:lnTo>
                  <a:pt x="149903" y="9378"/>
                </a:lnTo>
                <a:lnTo>
                  <a:pt x="146527" y="8137"/>
                </a:lnTo>
                <a:lnTo>
                  <a:pt x="133251" y="7231"/>
                </a:lnTo>
                <a:lnTo>
                  <a:pt x="131695" y="6408"/>
                </a:lnTo>
                <a:lnTo>
                  <a:pt x="130659" y="5066"/>
                </a:lnTo>
                <a:lnTo>
                  <a:pt x="129968" y="3378"/>
                </a:lnTo>
                <a:lnTo>
                  <a:pt x="128713" y="2252"/>
                </a:lnTo>
                <a:lnTo>
                  <a:pt x="122556" y="297"/>
                </a:lnTo>
                <a:lnTo>
                  <a:pt x="87038" y="0"/>
                </a:lnTo>
                <a:lnTo>
                  <a:pt x="72516" y="0"/>
                </a:lnTo>
                <a:lnTo>
                  <a:pt x="65379" y="6151"/>
                </a:lnTo>
                <a:lnTo>
                  <a:pt x="58237" y="7057"/>
                </a:lnTo>
                <a:lnTo>
                  <a:pt x="51093" y="7136"/>
                </a:lnTo>
                <a:lnTo>
                  <a:pt x="50730" y="7933"/>
                </a:lnTo>
                <a:lnTo>
                  <a:pt x="50327" y="10934"/>
                </a:lnTo>
                <a:lnTo>
                  <a:pt x="49426" y="12052"/>
                </a:lnTo>
                <a:lnTo>
                  <a:pt x="43882" y="13993"/>
                </a:lnTo>
                <a:lnTo>
                  <a:pt x="39371" y="14201"/>
                </a:lnTo>
                <a:lnTo>
                  <a:pt x="38153" y="15023"/>
                </a:lnTo>
                <a:lnTo>
                  <a:pt x="37341" y="16366"/>
                </a:lnTo>
                <a:lnTo>
                  <a:pt x="36799" y="18054"/>
                </a:lnTo>
                <a:lnTo>
                  <a:pt x="35645" y="19180"/>
                </a:lnTo>
                <a:lnTo>
                  <a:pt x="29661" y="21135"/>
                </a:lnTo>
                <a:lnTo>
                  <a:pt x="29057" y="23416"/>
                </a:lnTo>
                <a:lnTo>
                  <a:pt x="28895" y="25136"/>
                </a:lnTo>
                <a:lnTo>
                  <a:pt x="27994" y="26282"/>
                </a:lnTo>
                <a:lnTo>
                  <a:pt x="21316" y="29167"/>
                </a:lnTo>
                <a:lnTo>
                  <a:pt x="14606" y="35417"/>
                </a:lnTo>
                <a:lnTo>
                  <a:pt x="14380" y="39422"/>
                </a:lnTo>
                <a:lnTo>
                  <a:pt x="13555" y="40569"/>
                </a:lnTo>
                <a:lnTo>
                  <a:pt x="12211" y="41333"/>
                </a:lnTo>
                <a:lnTo>
                  <a:pt x="10521" y="41843"/>
                </a:lnTo>
                <a:lnTo>
                  <a:pt x="9395" y="42977"/>
                </a:lnTo>
                <a:lnTo>
                  <a:pt x="6546" y="50079"/>
                </a:lnTo>
                <a:lnTo>
                  <a:pt x="1017" y="56062"/>
                </a:lnTo>
                <a:lnTo>
                  <a:pt x="25" y="63972"/>
                </a:lnTo>
                <a:lnTo>
                  <a:pt x="0" y="70416"/>
                </a:lnTo>
                <a:lnTo>
                  <a:pt x="4908" y="76939"/>
                </a:lnTo>
                <a:lnTo>
                  <a:pt x="6149" y="81291"/>
                </a:lnTo>
                <a:lnTo>
                  <a:pt x="7274" y="82769"/>
                </a:lnTo>
                <a:lnTo>
                  <a:pt x="11855" y="85643"/>
                </a:lnTo>
                <a:lnTo>
                  <a:pt x="17758" y="95553"/>
                </a:lnTo>
                <a:lnTo>
                  <a:pt x="21914" y="98031"/>
                </a:lnTo>
                <a:lnTo>
                  <a:pt x="24134" y="98691"/>
                </a:lnTo>
                <a:lnTo>
                  <a:pt x="25613" y="99926"/>
                </a:lnTo>
                <a:lnTo>
                  <a:pt x="38401" y="116771"/>
                </a:lnTo>
                <a:lnTo>
                  <a:pt x="42995" y="119367"/>
                </a:lnTo>
                <a:lnTo>
                  <a:pt x="45331" y="120059"/>
                </a:lnTo>
                <a:lnTo>
                  <a:pt x="46889" y="121315"/>
                </a:lnTo>
                <a:lnTo>
                  <a:pt x="73843" y="152408"/>
                </a:lnTo>
                <a:lnTo>
                  <a:pt x="78591" y="155050"/>
                </a:lnTo>
                <a:lnTo>
                  <a:pt x="83347" y="157017"/>
                </a:lnTo>
                <a:lnTo>
                  <a:pt x="90487" y="161794"/>
                </a:lnTo>
                <a:lnTo>
                  <a:pt x="97630" y="164356"/>
                </a:lnTo>
                <a:lnTo>
                  <a:pt x="104773" y="168995"/>
                </a:lnTo>
                <a:lnTo>
                  <a:pt x="112887" y="171127"/>
                </a:lnTo>
                <a:lnTo>
                  <a:pt x="117672" y="171354"/>
                </a:lnTo>
                <a:lnTo>
                  <a:pt x="121883" y="173524"/>
                </a:lnTo>
                <a:lnTo>
                  <a:pt x="127262" y="177593"/>
                </a:lnTo>
                <a:lnTo>
                  <a:pt x="134027" y="178396"/>
                </a:lnTo>
                <a:lnTo>
                  <a:pt x="146274" y="178586"/>
                </a:lnTo>
                <a:lnTo>
                  <a:pt x="150470" y="176474"/>
                </a:lnTo>
                <a:lnTo>
                  <a:pt x="156769" y="171744"/>
                </a:lnTo>
                <a:lnTo>
                  <a:pt x="160837" y="171537"/>
                </a:lnTo>
                <a:lnTo>
                  <a:pt x="161992" y="170715"/>
                </a:lnTo>
                <a:lnTo>
                  <a:pt x="162763" y="169372"/>
                </a:lnTo>
                <a:lnTo>
                  <a:pt x="164000" y="165307"/>
                </a:lnTo>
                <a:lnTo>
                  <a:pt x="166286" y="164751"/>
                </a:lnTo>
                <a:lnTo>
                  <a:pt x="168006" y="164603"/>
                </a:lnTo>
                <a:lnTo>
                  <a:pt x="169154" y="163710"/>
                </a:lnTo>
                <a:lnTo>
                  <a:pt x="170428" y="160602"/>
                </a:lnTo>
                <a:lnTo>
                  <a:pt x="171358" y="151314"/>
                </a:lnTo>
                <a:lnTo>
                  <a:pt x="172182" y="150883"/>
                </a:lnTo>
                <a:lnTo>
                  <a:pt x="175214" y="150403"/>
                </a:lnTo>
                <a:lnTo>
                  <a:pt x="176340" y="149481"/>
                </a:lnTo>
                <a:lnTo>
                  <a:pt x="178295" y="143902"/>
                </a:lnTo>
                <a:lnTo>
                  <a:pt x="178504" y="139387"/>
                </a:lnTo>
                <a:lnTo>
                  <a:pt x="179327" y="138169"/>
                </a:lnTo>
                <a:lnTo>
                  <a:pt x="180670" y="137356"/>
                </a:lnTo>
                <a:lnTo>
                  <a:pt x="182358" y="136814"/>
                </a:lnTo>
                <a:lnTo>
                  <a:pt x="183484" y="135660"/>
                </a:lnTo>
                <a:lnTo>
                  <a:pt x="185439" y="129676"/>
                </a:lnTo>
                <a:lnTo>
                  <a:pt x="185728" y="117974"/>
                </a:lnTo>
                <a:lnTo>
                  <a:pt x="187849" y="113817"/>
                </a:lnTo>
                <a:lnTo>
                  <a:pt x="191886" y="108472"/>
                </a:lnTo>
                <a:lnTo>
                  <a:pt x="192853" y="100341"/>
                </a:lnTo>
                <a:lnTo>
                  <a:pt x="192879" y="68736"/>
                </a:lnTo>
                <a:lnTo>
                  <a:pt x="190763" y="64151"/>
                </a:lnTo>
                <a:lnTo>
                  <a:pt x="164444" y="29384"/>
                </a:lnTo>
                <a:lnTo>
                  <a:pt x="157161" y="2143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59" name="SMARTInkShape-2748"/>
          <p:cNvSpPr/>
          <p:nvPr/>
        </p:nvSpPr>
        <p:spPr>
          <a:xfrm>
            <a:off x="4393406" y="3750469"/>
            <a:ext cx="42864" cy="228572"/>
          </a:xfrm>
          <a:custGeom>
            <a:avLst/>
            <a:gdLst/>
            <a:ahLst/>
            <a:cxnLst/>
            <a:rect l="0" t="0" r="0" b="0"/>
            <a:pathLst>
              <a:path w="42864" h="228572">
                <a:moveTo>
                  <a:pt x="0" y="0"/>
                </a:moveTo>
                <a:lnTo>
                  <a:pt x="0" y="17783"/>
                </a:lnTo>
                <a:lnTo>
                  <a:pt x="794" y="18999"/>
                </a:lnTo>
                <a:lnTo>
                  <a:pt x="2117" y="19810"/>
                </a:lnTo>
                <a:lnTo>
                  <a:pt x="3792" y="20350"/>
                </a:lnTo>
                <a:lnTo>
                  <a:pt x="4910" y="21504"/>
                </a:lnTo>
                <a:lnTo>
                  <a:pt x="6151" y="24903"/>
                </a:lnTo>
                <a:lnTo>
                  <a:pt x="7132" y="58838"/>
                </a:lnTo>
                <a:lnTo>
                  <a:pt x="7144" y="93354"/>
                </a:lnTo>
                <a:lnTo>
                  <a:pt x="7938" y="102609"/>
                </a:lnTo>
                <a:lnTo>
                  <a:pt x="15963" y="135744"/>
                </a:lnTo>
                <a:lnTo>
                  <a:pt x="20351" y="150991"/>
                </a:lnTo>
                <a:lnTo>
                  <a:pt x="22012" y="166556"/>
                </a:lnTo>
                <a:lnTo>
                  <a:pt x="27044" y="180214"/>
                </a:lnTo>
                <a:lnTo>
                  <a:pt x="28688" y="188045"/>
                </a:lnTo>
                <a:lnTo>
                  <a:pt x="34095" y="199540"/>
                </a:lnTo>
                <a:lnTo>
                  <a:pt x="35624" y="216665"/>
                </a:lnTo>
                <a:lnTo>
                  <a:pt x="36450" y="218262"/>
                </a:lnTo>
                <a:lnTo>
                  <a:pt x="37793" y="219327"/>
                </a:lnTo>
                <a:lnTo>
                  <a:pt x="39483" y="220036"/>
                </a:lnTo>
                <a:lnTo>
                  <a:pt x="40610" y="221303"/>
                </a:lnTo>
                <a:lnTo>
                  <a:pt x="42855" y="228571"/>
                </a:lnTo>
                <a:lnTo>
                  <a:pt x="42863" y="20002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0" name="SMARTInkShape-2749"/>
          <p:cNvSpPr/>
          <p:nvPr/>
        </p:nvSpPr>
        <p:spPr>
          <a:xfrm>
            <a:off x="2893219" y="3750469"/>
            <a:ext cx="21432" cy="300038"/>
          </a:xfrm>
          <a:custGeom>
            <a:avLst/>
            <a:gdLst/>
            <a:ahLst/>
            <a:cxnLst/>
            <a:rect l="0" t="0" r="0" b="0"/>
            <a:pathLst>
              <a:path w="21432" h="300038">
                <a:moveTo>
                  <a:pt x="21431" y="0"/>
                </a:moveTo>
                <a:lnTo>
                  <a:pt x="21431" y="33357"/>
                </a:lnTo>
                <a:lnTo>
                  <a:pt x="21431" y="38108"/>
                </a:lnTo>
                <a:lnTo>
                  <a:pt x="14581" y="70173"/>
                </a:lnTo>
                <a:lnTo>
                  <a:pt x="14304" y="102459"/>
                </a:lnTo>
                <a:lnTo>
                  <a:pt x="12174" y="123573"/>
                </a:lnTo>
                <a:lnTo>
                  <a:pt x="7585" y="156722"/>
                </a:lnTo>
                <a:lnTo>
                  <a:pt x="6546" y="166492"/>
                </a:lnTo>
                <a:lnTo>
                  <a:pt x="679" y="200154"/>
                </a:lnTo>
                <a:lnTo>
                  <a:pt x="40" y="235612"/>
                </a:lnTo>
                <a:lnTo>
                  <a:pt x="2" y="269073"/>
                </a:lnTo>
                <a:lnTo>
                  <a:pt x="0" y="30003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61" name="SMARTInkShape-2750"/>
          <p:cNvSpPr/>
          <p:nvPr/>
        </p:nvSpPr>
        <p:spPr>
          <a:xfrm>
            <a:off x="4214813" y="3771900"/>
            <a:ext cx="57151" cy="292895"/>
          </a:xfrm>
          <a:custGeom>
            <a:avLst/>
            <a:gdLst/>
            <a:ahLst/>
            <a:cxnLst/>
            <a:rect l="0" t="0" r="0" b="0"/>
            <a:pathLst>
              <a:path w="57151" h="292895">
                <a:moveTo>
                  <a:pt x="0" y="0"/>
                </a:moveTo>
                <a:lnTo>
                  <a:pt x="3792" y="3792"/>
                </a:lnTo>
                <a:lnTo>
                  <a:pt x="5654" y="7771"/>
                </a:lnTo>
                <a:lnTo>
                  <a:pt x="7142" y="28683"/>
                </a:lnTo>
                <a:lnTo>
                  <a:pt x="7143" y="38427"/>
                </a:lnTo>
                <a:lnTo>
                  <a:pt x="9260" y="43008"/>
                </a:lnTo>
                <a:lnTo>
                  <a:pt x="12053" y="47690"/>
                </a:lnTo>
                <a:lnTo>
                  <a:pt x="13625" y="55581"/>
                </a:lnTo>
                <a:lnTo>
                  <a:pt x="14885" y="66828"/>
                </a:lnTo>
                <a:lnTo>
                  <a:pt x="30115" y="101649"/>
                </a:lnTo>
                <a:lnTo>
                  <a:pt x="33228" y="110265"/>
                </a:lnTo>
                <a:lnTo>
                  <a:pt x="37689" y="142918"/>
                </a:lnTo>
                <a:lnTo>
                  <a:pt x="48710" y="176215"/>
                </a:lnTo>
                <a:lnTo>
                  <a:pt x="49892" y="208580"/>
                </a:lnTo>
                <a:lnTo>
                  <a:pt x="49996" y="240212"/>
                </a:lnTo>
                <a:lnTo>
                  <a:pt x="50798" y="258704"/>
                </a:lnTo>
                <a:lnTo>
                  <a:pt x="55660" y="272941"/>
                </a:lnTo>
                <a:lnTo>
                  <a:pt x="57150" y="29289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68" name="SMARTInkShape-Group1195"/>
          <p:cNvGrpSpPr/>
          <p:nvPr/>
        </p:nvGrpSpPr>
        <p:grpSpPr>
          <a:xfrm>
            <a:off x="2743405" y="3908749"/>
            <a:ext cx="1464245" cy="806099"/>
            <a:chOff x="2743405" y="3908749"/>
            <a:chExt cx="1464245" cy="806099"/>
          </a:xfrm>
        </p:grpSpPr>
        <p:sp>
          <p:nvSpPr>
            <p:cNvPr id="1662" name="SMARTInkShape-2751"/>
            <p:cNvSpPr/>
            <p:nvPr/>
          </p:nvSpPr>
          <p:spPr>
            <a:xfrm>
              <a:off x="3071815" y="4186238"/>
              <a:ext cx="135730" cy="41870"/>
            </a:xfrm>
            <a:custGeom>
              <a:avLst/>
              <a:gdLst/>
              <a:ahLst/>
              <a:cxnLst/>
              <a:rect l="0" t="0" r="0" b="0"/>
              <a:pathLst>
                <a:path w="135730" h="41870">
                  <a:moveTo>
                    <a:pt x="128585" y="14287"/>
                  </a:moveTo>
                  <a:lnTo>
                    <a:pt x="135642" y="7230"/>
                  </a:lnTo>
                  <a:lnTo>
                    <a:pt x="135729" y="7"/>
                  </a:lnTo>
                  <a:lnTo>
                    <a:pt x="125087" y="0"/>
                  </a:lnTo>
                  <a:lnTo>
                    <a:pt x="120945" y="2116"/>
                  </a:lnTo>
                  <a:lnTo>
                    <a:pt x="116458" y="4909"/>
                  </a:lnTo>
                  <a:lnTo>
                    <a:pt x="107110" y="6702"/>
                  </a:lnTo>
                  <a:lnTo>
                    <a:pt x="101578" y="7741"/>
                  </a:lnTo>
                  <a:lnTo>
                    <a:pt x="79019" y="15951"/>
                  </a:lnTo>
                  <a:lnTo>
                    <a:pt x="76491" y="17777"/>
                  </a:lnTo>
                  <a:lnTo>
                    <a:pt x="69449" y="19807"/>
                  </a:lnTo>
                  <a:lnTo>
                    <a:pt x="48155" y="22011"/>
                  </a:lnTo>
                  <a:lnTo>
                    <a:pt x="28743" y="30237"/>
                  </a:lnTo>
                  <a:lnTo>
                    <a:pt x="23886" y="33282"/>
                  </a:lnTo>
                  <a:lnTo>
                    <a:pt x="16689" y="34997"/>
                  </a:lnTo>
                  <a:lnTo>
                    <a:pt x="0" y="35718"/>
                  </a:lnTo>
                  <a:lnTo>
                    <a:pt x="3791" y="35718"/>
                  </a:lnTo>
                  <a:lnTo>
                    <a:pt x="4907" y="36512"/>
                  </a:lnTo>
                  <a:lnTo>
                    <a:pt x="5652" y="37835"/>
                  </a:lnTo>
                  <a:lnTo>
                    <a:pt x="6148" y="39510"/>
                  </a:lnTo>
                  <a:lnTo>
                    <a:pt x="7273" y="40628"/>
                  </a:lnTo>
                  <a:lnTo>
                    <a:pt x="10639" y="41869"/>
                  </a:lnTo>
                  <a:lnTo>
                    <a:pt x="11855" y="41406"/>
                  </a:lnTo>
                  <a:lnTo>
                    <a:pt x="12665" y="40304"/>
                  </a:lnTo>
                  <a:lnTo>
                    <a:pt x="13205" y="38775"/>
                  </a:lnTo>
                  <a:lnTo>
                    <a:pt x="14359" y="37756"/>
                  </a:lnTo>
                  <a:lnTo>
                    <a:pt x="20341" y="35987"/>
                  </a:lnTo>
                  <a:lnTo>
                    <a:pt x="28573" y="3571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3" name="SMARTInkShape-2752"/>
            <p:cNvSpPr/>
            <p:nvPr/>
          </p:nvSpPr>
          <p:spPr>
            <a:xfrm>
              <a:off x="2964685" y="4136231"/>
              <a:ext cx="128560" cy="121437"/>
            </a:xfrm>
            <a:custGeom>
              <a:avLst/>
              <a:gdLst/>
              <a:ahLst/>
              <a:cxnLst/>
              <a:rect l="0" t="0" r="0" b="0"/>
              <a:pathLst>
                <a:path w="128560" h="121437">
                  <a:moveTo>
                    <a:pt x="121415" y="0"/>
                  </a:moveTo>
                  <a:lnTo>
                    <a:pt x="121415" y="6850"/>
                  </a:lnTo>
                  <a:lnTo>
                    <a:pt x="117623" y="7057"/>
                  </a:lnTo>
                  <a:lnTo>
                    <a:pt x="116505" y="7880"/>
                  </a:lnTo>
                  <a:lnTo>
                    <a:pt x="108764" y="19324"/>
                  </a:lnTo>
                  <a:lnTo>
                    <a:pt x="102144" y="25481"/>
                  </a:lnTo>
                  <a:lnTo>
                    <a:pt x="92796" y="30081"/>
                  </a:lnTo>
                  <a:lnTo>
                    <a:pt x="72894" y="46532"/>
                  </a:lnTo>
                  <a:lnTo>
                    <a:pt x="54788" y="55252"/>
                  </a:lnTo>
                  <a:lnTo>
                    <a:pt x="26081" y="75419"/>
                  </a:lnTo>
                  <a:lnTo>
                    <a:pt x="17321" y="78438"/>
                  </a:lnTo>
                  <a:lnTo>
                    <a:pt x="8616" y="84609"/>
                  </a:lnTo>
                  <a:lnTo>
                    <a:pt x="3767" y="85394"/>
                  </a:lnTo>
                  <a:lnTo>
                    <a:pt x="2502" y="86298"/>
                  </a:lnTo>
                  <a:lnTo>
                    <a:pt x="1658" y="87695"/>
                  </a:lnTo>
                  <a:lnTo>
                    <a:pt x="70" y="92566"/>
                  </a:lnTo>
                  <a:lnTo>
                    <a:pt x="0" y="96572"/>
                  </a:lnTo>
                  <a:lnTo>
                    <a:pt x="785" y="97719"/>
                  </a:lnTo>
                  <a:lnTo>
                    <a:pt x="2101" y="98483"/>
                  </a:lnTo>
                  <a:lnTo>
                    <a:pt x="7746" y="99560"/>
                  </a:lnTo>
                  <a:lnTo>
                    <a:pt x="9917" y="99711"/>
                  </a:lnTo>
                  <a:lnTo>
                    <a:pt x="14446" y="101995"/>
                  </a:lnTo>
                  <a:lnTo>
                    <a:pt x="16765" y="103716"/>
                  </a:lnTo>
                  <a:lnTo>
                    <a:pt x="23575" y="105627"/>
                  </a:lnTo>
                  <a:lnTo>
                    <a:pt x="44514" y="109139"/>
                  </a:lnTo>
                  <a:lnTo>
                    <a:pt x="57619" y="112771"/>
                  </a:lnTo>
                  <a:lnTo>
                    <a:pt x="87965" y="115034"/>
                  </a:lnTo>
                  <a:lnTo>
                    <a:pt x="102037" y="120443"/>
                  </a:lnTo>
                  <a:lnTo>
                    <a:pt x="128051" y="121436"/>
                  </a:lnTo>
                  <a:lnTo>
                    <a:pt x="128559" y="1143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4" name="SMARTInkShape-2753"/>
            <p:cNvSpPr/>
            <p:nvPr/>
          </p:nvSpPr>
          <p:spPr>
            <a:xfrm>
              <a:off x="2743405" y="3908749"/>
              <a:ext cx="1464245" cy="806099"/>
            </a:xfrm>
            <a:custGeom>
              <a:avLst/>
              <a:gdLst/>
              <a:ahLst/>
              <a:cxnLst/>
              <a:rect l="0" t="0" r="0" b="0"/>
              <a:pathLst>
                <a:path w="1464245" h="806099">
                  <a:moveTo>
                    <a:pt x="607014" y="48889"/>
                  </a:moveTo>
                  <a:lnTo>
                    <a:pt x="603222" y="48889"/>
                  </a:lnTo>
                  <a:lnTo>
                    <a:pt x="602104" y="48095"/>
                  </a:lnTo>
                  <a:lnTo>
                    <a:pt x="601359" y="46772"/>
                  </a:lnTo>
                  <a:lnTo>
                    <a:pt x="600164" y="42738"/>
                  </a:lnTo>
                  <a:lnTo>
                    <a:pt x="589953" y="31889"/>
                  </a:lnTo>
                  <a:lnTo>
                    <a:pt x="585408" y="29427"/>
                  </a:lnTo>
                  <a:lnTo>
                    <a:pt x="583085" y="28770"/>
                  </a:lnTo>
                  <a:lnTo>
                    <a:pt x="581536" y="27539"/>
                  </a:lnTo>
                  <a:lnTo>
                    <a:pt x="579815" y="24054"/>
                  </a:lnTo>
                  <a:lnTo>
                    <a:pt x="577769" y="22807"/>
                  </a:lnTo>
                  <a:lnTo>
                    <a:pt x="554943" y="14829"/>
                  </a:lnTo>
                  <a:lnTo>
                    <a:pt x="545107" y="8987"/>
                  </a:lnTo>
                  <a:lnTo>
                    <a:pt x="518699" y="6286"/>
                  </a:lnTo>
                  <a:lnTo>
                    <a:pt x="504558" y="5309"/>
                  </a:lnTo>
                  <a:lnTo>
                    <a:pt x="489520" y="1933"/>
                  </a:lnTo>
                  <a:lnTo>
                    <a:pt x="454480" y="5562"/>
                  </a:lnTo>
                  <a:lnTo>
                    <a:pt x="420945" y="9757"/>
                  </a:lnTo>
                  <a:lnTo>
                    <a:pt x="385514" y="20491"/>
                  </a:lnTo>
                  <a:lnTo>
                    <a:pt x="353182" y="29874"/>
                  </a:lnTo>
                  <a:lnTo>
                    <a:pt x="321924" y="40164"/>
                  </a:lnTo>
                  <a:lnTo>
                    <a:pt x="290702" y="56661"/>
                  </a:lnTo>
                  <a:lnTo>
                    <a:pt x="263525" y="70506"/>
                  </a:lnTo>
                  <a:lnTo>
                    <a:pt x="229690" y="93199"/>
                  </a:lnTo>
                  <a:lnTo>
                    <a:pt x="200076" y="115702"/>
                  </a:lnTo>
                  <a:lnTo>
                    <a:pt x="171296" y="142255"/>
                  </a:lnTo>
                  <a:lnTo>
                    <a:pt x="141236" y="176748"/>
                  </a:lnTo>
                  <a:lnTo>
                    <a:pt x="111797" y="208953"/>
                  </a:lnTo>
                  <a:lnTo>
                    <a:pt x="87912" y="242152"/>
                  </a:lnTo>
                  <a:lnTo>
                    <a:pt x="69745" y="275422"/>
                  </a:lnTo>
                  <a:lnTo>
                    <a:pt x="48018" y="306732"/>
                  </a:lnTo>
                  <a:lnTo>
                    <a:pt x="33525" y="338078"/>
                  </a:lnTo>
                  <a:lnTo>
                    <a:pt x="15624" y="368693"/>
                  </a:lnTo>
                  <a:lnTo>
                    <a:pt x="10799" y="379937"/>
                  </a:lnTo>
                  <a:lnTo>
                    <a:pt x="7447" y="409748"/>
                  </a:lnTo>
                  <a:lnTo>
                    <a:pt x="1351" y="440162"/>
                  </a:lnTo>
                  <a:lnTo>
                    <a:pt x="0" y="470302"/>
                  </a:lnTo>
                  <a:lnTo>
                    <a:pt x="1952" y="493434"/>
                  </a:lnTo>
                  <a:lnTo>
                    <a:pt x="8618" y="529153"/>
                  </a:lnTo>
                  <a:lnTo>
                    <a:pt x="21374" y="562755"/>
                  </a:lnTo>
                  <a:lnTo>
                    <a:pt x="37904" y="596547"/>
                  </a:lnTo>
                  <a:lnTo>
                    <a:pt x="52626" y="610855"/>
                  </a:lnTo>
                  <a:lnTo>
                    <a:pt x="87788" y="636925"/>
                  </a:lnTo>
                  <a:lnTo>
                    <a:pt x="123349" y="661614"/>
                  </a:lnTo>
                  <a:lnTo>
                    <a:pt x="141179" y="672026"/>
                  </a:lnTo>
                  <a:lnTo>
                    <a:pt x="158632" y="683049"/>
                  </a:lnTo>
                  <a:lnTo>
                    <a:pt x="188781" y="697167"/>
                  </a:lnTo>
                  <a:lnTo>
                    <a:pt x="223933" y="714617"/>
                  </a:lnTo>
                  <a:lnTo>
                    <a:pt x="257323" y="727410"/>
                  </a:lnTo>
                  <a:lnTo>
                    <a:pt x="292735" y="739433"/>
                  </a:lnTo>
                  <a:lnTo>
                    <a:pt x="323390" y="746856"/>
                  </a:lnTo>
                  <a:lnTo>
                    <a:pt x="355991" y="752349"/>
                  </a:lnTo>
                  <a:lnTo>
                    <a:pt x="385362" y="760285"/>
                  </a:lnTo>
                  <a:lnTo>
                    <a:pt x="416211" y="764792"/>
                  </a:lnTo>
                  <a:lnTo>
                    <a:pt x="448851" y="769298"/>
                  </a:lnTo>
                  <a:lnTo>
                    <a:pt x="478229" y="770982"/>
                  </a:lnTo>
                  <a:lnTo>
                    <a:pt x="509079" y="776018"/>
                  </a:lnTo>
                  <a:lnTo>
                    <a:pt x="541719" y="777248"/>
                  </a:lnTo>
                  <a:lnTo>
                    <a:pt x="571097" y="777491"/>
                  </a:lnTo>
                  <a:lnTo>
                    <a:pt x="601948" y="779656"/>
                  </a:lnTo>
                  <a:lnTo>
                    <a:pt x="629060" y="783202"/>
                  </a:lnTo>
                  <a:lnTo>
                    <a:pt x="657203" y="784253"/>
                  </a:lnTo>
                  <a:lnTo>
                    <a:pt x="691364" y="784608"/>
                  </a:lnTo>
                  <a:lnTo>
                    <a:pt x="726745" y="789587"/>
                  </a:lnTo>
                  <a:lnTo>
                    <a:pt x="754850" y="791965"/>
                  </a:lnTo>
                  <a:lnTo>
                    <a:pt x="782491" y="796551"/>
                  </a:lnTo>
                  <a:lnTo>
                    <a:pt x="815684" y="800619"/>
                  </a:lnTo>
                  <a:lnTo>
                    <a:pt x="843202" y="804494"/>
                  </a:lnTo>
                  <a:lnTo>
                    <a:pt x="871464" y="805643"/>
                  </a:lnTo>
                  <a:lnTo>
                    <a:pt x="899947" y="805983"/>
                  </a:lnTo>
                  <a:lnTo>
                    <a:pt x="934223" y="806098"/>
                  </a:lnTo>
                  <a:lnTo>
                    <a:pt x="969627" y="801211"/>
                  </a:lnTo>
                  <a:lnTo>
                    <a:pt x="1005078" y="799423"/>
                  </a:lnTo>
                  <a:lnTo>
                    <a:pt x="1039039" y="795277"/>
                  </a:lnTo>
                  <a:lnTo>
                    <a:pt x="1071412" y="792518"/>
                  </a:lnTo>
                  <a:lnTo>
                    <a:pt x="1105441" y="789856"/>
                  </a:lnTo>
                  <a:lnTo>
                    <a:pt x="1139120" y="785714"/>
                  </a:lnTo>
                  <a:lnTo>
                    <a:pt x="1170644" y="784103"/>
                  </a:lnTo>
                  <a:lnTo>
                    <a:pt x="1199802" y="779080"/>
                  </a:lnTo>
                  <a:lnTo>
                    <a:pt x="1232284" y="774061"/>
                  </a:lnTo>
                  <a:lnTo>
                    <a:pt x="1263571" y="765425"/>
                  </a:lnTo>
                  <a:lnTo>
                    <a:pt x="1292682" y="756076"/>
                  </a:lnTo>
                  <a:lnTo>
                    <a:pt x="1321362" y="746586"/>
                  </a:lnTo>
                  <a:lnTo>
                    <a:pt x="1349165" y="736274"/>
                  </a:lnTo>
                  <a:lnTo>
                    <a:pt x="1379531" y="719012"/>
                  </a:lnTo>
                  <a:lnTo>
                    <a:pt x="1406617" y="704128"/>
                  </a:lnTo>
                  <a:lnTo>
                    <a:pt x="1419137" y="691238"/>
                  </a:lnTo>
                  <a:lnTo>
                    <a:pt x="1442774" y="655651"/>
                  </a:lnTo>
                  <a:lnTo>
                    <a:pt x="1453937" y="632235"/>
                  </a:lnTo>
                  <a:lnTo>
                    <a:pt x="1461750" y="598805"/>
                  </a:lnTo>
                  <a:lnTo>
                    <a:pt x="1464043" y="563287"/>
                  </a:lnTo>
                  <a:lnTo>
                    <a:pt x="1464244" y="527586"/>
                  </a:lnTo>
                  <a:lnTo>
                    <a:pt x="1463468" y="491869"/>
                  </a:lnTo>
                  <a:lnTo>
                    <a:pt x="1458113" y="462137"/>
                  </a:lnTo>
                  <a:lnTo>
                    <a:pt x="1453622" y="441472"/>
                  </a:lnTo>
                  <a:lnTo>
                    <a:pt x="1437031" y="411688"/>
                  </a:lnTo>
                  <a:lnTo>
                    <a:pt x="1423165" y="377299"/>
                  </a:lnTo>
                  <a:lnTo>
                    <a:pt x="1404405" y="348886"/>
                  </a:lnTo>
                  <a:lnTo>
                    <a:pt x="1376742" y="318112"/>
                  </a:lnTo>
                  <a:lnTo>
                    <a:pt x="1348630" y="288130"/>
                  </a:lnTo>
                  <a:lnTo>
                    <a:pt x="1319723" y="257694"/>
                  </a:lnTo>
                  <a:lnTo>
                    <a:pt x="1285451" y="232460"/>
                  </a:lnTo>
                  <a:lnTo>
                    <a:pt x="1249922" y="208461"/>
                  </a:lnTo>
                  <a:lnTo>
                    <a:pt x="1220577" y="189388"/>
                  </a:lnTo>
                  <a:lnTo>
                    <a:pt x="1187146" y="170333"/>
                  </a:lnTo>
                  <a:lnTo>
                    <a:pt x="1153584" y="151283"/>
                  </a:lnTo>
                  <a:lnTo>
                    <a:pt x="1125795" y="136995"/>
                  </a:lnTo>
                  <a:lnTo>
                    <a:pt x="1097453" y="122707"/>
                  </a:lnTo>
                  <a:lnTo>
                    <a:pt x="1068947" y="108420"/>
                  </a:lnTo>
                  <a:lnTo>
                    <a:pt x="1036600" y="94132"/>
                  </a:lnTo>
                  <a:lnTo>
                    <a:pt x="1005673" y="79845"/>
                  </a:lnTo>
                  <a:lnTo>
                    <a:pt x="976401" y="69349"/>
                  </a:lnTo>
                  <a:lnTo>
                    <a:pt x="943827" y="57421"/>
                  </a:lnTo>
                  <a:lnTo>
                    <a:pt x="909040" y="43832"/>
                  </a:lnTo>
                  <a:lnTo>
                    <a:pt x="877389" y="33544"/>
                  </a:lnTo>
                  <a:lnTo>
                    <a:pt x="853387" y="28046"/>
                  </a:lnTo>
                  <a:lnTo>
                    <a:pt x="827638" y="22956"/>
                  </a:lnTo>
                  <a:lnTo>
                    <a:pt x="802965" y="18049"/>
                  </a:lnTo>
                  <a:lnTo>
                    <a:pt x="778770" y="13221"/>
                  </a:lnTo>
                  <a:lnTo>
                    <a:pt x="753994" y="9224"/>
                  </a:lnTo>
                  <a:lnTo>
                    <a:pt x="727107" y="7448"/>
                  </a:lnTo>
                  <a:lnTo>
                    <a:pt x="701399" y="4541"/>
                  </a:lnTo>
                  <a:lnTo>
                    <a:pt x="675950" y="1397"/>
                  </a:lnTo>
                  <a:lnTo>
                    <a:pt x="648765" y="0"/>
                  </a:lnTo>
                  <a:lnTo>
                    <a:pt x="620807" y="1496"/>
                  </a:lnTo>
                  <a:lnTo>
                    <a:pt x="592506" y="4013"/>
                  </a:lnTo>
                  <a:lnTo>
                    <a:pt x="564054" y="5131"/>
                  </a:lnTo>
                  <a:lnTo>
                    <a:pt x="535533" y="7745"/>
                  </a:lnTo>
                  <a:lnTo>
                    <a:pt x="506982" y="11552"/>
                  </a:lnTo>
                  <a:lnTo>
                    <a:pt x="478418" y="15891"/>
                  </a:lnTo>
                  <a:lnTo>
                    <a:pt x="449847" y="20464"/>
                  </a:lnTo>
                  <a:lnTo>
                    <a:pt x="422068" y="25937"/>
                  </a:lnTo>
                  <a:lnTo>
                    <a:pt x="388085" y="36356"/>
                  </a:lnTo>
                  <a:lnTo>
                    <a:pt x="354523" y="44828"/>
                  </a:lnTo>
                  <a:lnTo>
                    <a:pt x="335551" y="4888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5" name="SMARTInkShape-2754"/>
            <p:cNvSpPr/>
            <p:nvPr/>
          </p:nvSpPr>
          <p:spPr>
            <a:xfrm>
              <a:off x="3671888" y="4300541"/>
              <a:ext cx="442875" cy="64289"/>
            </a:xfrm>
            <a:custGeom>
              <a:avLst/>
              <a:gdLst/>
              <a:ahLst/>
              <a:cxnLst/>
              <a:rect l="0" t="0" r="0" b="0"/>
              <a:pathLst>
                <a:path w="442875" h="64289">
                  <a:moveTo>
                    <a:pt x="0" y="14284"/>
                  </a:moveTo>
                  <a:lnTo>
                    <a:pt x="0" y="10492"/>
                  </a:lnTo>
                  <a:lnTo>
                    <a:pt x="793" y="9375"/>
                  </a:lnTo>
                  <a:lnTo>
                    <a:pt x="2116" y="8630"/>
                  </a:lnTo>
                  <a:lnTo>
                    <a:pt x="26587" y="664"/>
                  </a:lnTo>
                  <a:lnTo>
                    <a:pt x="59428" y="36"/>
                  </a:lnTo>
                  <a:lnTo>
                    <a:pt x="94558" y="0"/>
                  </a:lnTo>
                  <a:lnTo>
                    <a:pt x="128016" y="791"/>
                  </a:lnTo>
                  <a:lnTo>
                    <a:pt x="158184" y="6147"/>
                  </a:lnTo>
                  <a:lnTo>
                    <a:pt x="193015" y="12664"/>
                  </a:lnTo>
                  <a:lnTo>
                    <a:pt x="228617" y="18980"/>
                  </a:lnTo>
                  <a:lnTo>
                    <a:pt x="264321" y="24898"/>
                  </a:lnTo>
                  <a:lnTo>
                    <a:pt x="300037" y="30204"/>
                  </a:lnTo>
                  <a:lnTo>
                    <a:pt x="330846" y="35783"/>
                  </a:lnTo>
                  <a:lnTo>
                    <a:pt x="364625" y="41770"/>
                  </a:lnTo>
                  <a:lnTo>
                    <a:pt x="392317" y="50486"/>
                  </a:lnTo>
                  <a:lnTo>
                    <a:pt x="407019" y="55173"/>
                  </a:lnTo>
                  <a:lnTo>
                    <a:pt x="425279" y="57680"/>
                  </a:lnTo>
                  <a:lnTo>
                    <a:pt x="435578" y="62749"/>
                  </a:lnTo>
                  <a:lnTo>
                    <a:pt x="442874" y="64282"/>
                  </a:lnTo>
                  <a:lnTo>
                    <a:pt x="439108" y="64288"/>
                  </a:lnTo>
                  <a:lnTo>
                    <a:pt x="435136" y="62173"/>
                  </a:lnTo>
                  <a:lnTo>
                    <a:pt x="425213" y="53648"/>
                  </a:lnTo>
                  <a:lnTo>
                    <a:pt x="423140" y="49506"/>
                  </a:lnTo>
                  <a:lnTo>
                    <a:pt x="421808" y="44172"/>
                  </a:lnTo>
                  <a:lnTo>
                    <a:pt x="420906" y="43735"/>
                  </a:lnTo>
                  <a:lnTo>
                    <a:pt x="414337" y="4285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6" name="SMARTInkShape-2755"/>
            <p:cNvSpPr/>
            <p:nvPr/>
          </p:nvSpPr>
          <p:spPr>
            <a:xfrm>
              <a:off x="3971925" y="4300538"/>
              <a:ext cx="199990" cy="107146"/>
            </a:xfrm>
            <a:custGeom>
              <a:avLst/>
              <a:gdLst/>
              <a:ahLst/>
              <a:cxnLst/>
              <a:rect l="0" t="0" r="0" b="0"/>
              <a:pathLst>
                <a:path w="199990" h="107146">
                  <a:moveTo>
                    <a:pt x="107156" y="0"/>
                  </a:moveTo>
                  <a:lnTo>
                    <a:pt x="107156" y="3792"/>
                  </a:lnTo>
                  <a:lnTo>
                    <a:pt x="107950" y="4909"/>
                  </a:lnTo>
                  <a:lnTo>
                    <a:pt x="109273" y="5654"/>
                  </a:lnTo>
                  <a:lnTo>
                    <a:pt x="110948" y="6150"/>
                  </a:lnTo>
                  <a:lnTo>
                    <a:pt x="121629" y="14783"/>
                  </a:lnTo>
                  <a:lnTo>
                    <a:pt x="155901" y="44958"/>
                  </a:lnTo>
                  <a:lnTo>
                    <a:pt x="175999" y="69171"/>
                  </a:lnTo>
                  <a:lnTo>
                    <a:pt x="188090" y="87023"/>
                  </a:lnTo>
                  <a:lnTo>
                    <a:pt x="192869" y="90270"/>
                  </a:lnTo>
                  <a:lnTo>
                    <a:pt x="195254" y="91137"/>
                  </a:lnTo>
                  <a:lnTo>
                    <a:pt x="196845" y="92507"/>
                  </a:lnTo>
                  <a:lnTo>
                    <a:pt x="198612" y="96148"/>
                  </a:lnTo>
                  <a:lnTo>
                    <a:pt x="199989" y="106761"/>
                  </a:lnTo>
                  <a:lnTo>
                    <a:pt x="179439" y="107145"/>
                  </a:lnTo>
                  <a:lnTo>
                    <a:pt x="172884" y="105035"/>
                  </a:lnTo>
                  <a:lnTo>
                    <a:pt x="166531" y="102244"/>
                  </a:lnTo>
                  <a:lnTo>
                    <a:pt x="135362" y="100208"/>
                  </a:lnTo>
                  <a:lnTo>
                    <a:pt x="100130" y="100024"/>
                  </a:lnTo>
                  <a:lnTo>
                    <a:pt x="66827" y="100013"/>
                  </a:lnTo>
                  <a:lnTo>
                    <a:pt x="31839" y="100012"/>
                  </a:lnTo>
                  <a:lnTo>
                    <a:pt x="26586" y="100012"/>
                  </a:lnTo>
                  <a:lnTo>
                    <a:pt x="21606" y="102129"/>
                  </a:lnTo>
                  <a:lnTo>
                    <a:pt x="16746" y="104921"/>
                  </a:lnTo>
                  <a:lnTo>
                    <a:pt x="7159" y="106714"/>
                  </a:lnTo>
                  <a:lnTo>
                    <a:pt x="419" y="107130"/>
                  </a:lnTo>
                  <a:lnTo>
                    <a:pt x="0" y="10001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7" name="SMARTInkShape-2756"/>
            <p:cNvSpPr/>
            <p:nvPr/>
          </p:nvSpPr>
          <p:spPr>
            <a:xfrm>
              <a:off x="3643439" y="4243388"/>
              <a:ext cx="192756" cy="121444"/>
            </a:xfrm>
            <a:custGeom>
              <a:avLst/>
              <a:gdLst/>
              <a:ahLst/>
              <a:cxnLst/>
              <a:rect l="0" t="0" r="0" b="0"/>
              <a:pathLst>
                <a:path w="192756" h="121444">
                  <a:moveTo>
                    <a:pt x="128461" y="0"/>
                  </a:moveTo>
                  <a:lnTo>
                    <a:pt x="142748" y="0"/>
                  </a:lnTo>
                  <a:lnTo>
                    <a:pt x="138956" y="0"/>
                  </a:lnTo>
                  <a:lnTo>
                    <a:pt x="134978" y="2116"/>
                  </a:lnTo>
                  <a:lnTo>
                    <a:pt x="122163" y="9942"/>
                  </a:lnTo>
                  <a:lnTo>
                    <a:pt x="109255" y="15016"/>
                  </a:lnTo>
                  <a:lnTo>
                    <a:pt x="95959" y="23852"/>
                  </a:lnTo>
                  <a:lnTo>
                    <a:pt x="62382" y="33863"/>
                  </a:lnTo>
                  <a:lnTo>
                    <a:pt x="44970" y="42966"/>
                  </a:lnTo>
                  <a:lnTo>
                    <a:pt x="17291" y="61122"/>
                  </a:lnTo>
                  <a:lnTo>
                    <a:pt x="7165" y="65783"/>
                  </a:lnTo>
                  <a:lnTo>
                    <a:pt x="1314" y="70320"/>
                  </a:lnTo>
                  <a:lnTo>
                    <a:pt x="514" y="73057"/>
                  </a:lnTo>
                  <a:lnTo>
                    <a:pt x="0" y="77489"/>
                  </a:lnTo>
                  <a:lnTo>
                    <a:pt x="751" y="77853"/>
                  </a:lnTo>
                  <a:lnTo>
                    <a:pt x="33667" y="84723"/>
                  </a:lnTo>
                  <a:lnTo>
                    <a:pt x="65618" y="89429"/>
                  </a:lnTo>
                  <a:lnTo>
                    <a:pt x="100077" y="94532"/>
                  </a:lnTo>
                  <a:lnTo>
                    <a:pt x="128499" y="102722"/>
                  </a:lnTo>
                  <a:lnTo>
                    <a:pt x="163489" y="117880"/>
                  </a:lnTo>
                  <a:lnTo>
                    <a:pt x="166101" y="119068"/>
                  </a:lnTo>
                  <a:lnTo>
                    <a:pt x="192755" y="1214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2" name="SMARTInkShape-Group1196"/>
          <p:cNvGrpSpPr/>
          <p:nvPr/>
        </p:nvGrpSpPr>
        <p:grpSpPr>
          <a:xfrm>
            <a:off x="3664744" y="4136231"/>
            <a:ext cx="392907" cy="114301"/>
            <a:chOff x="3664744" y="4136231"/>
            <a:chExt cx="392907" cy="114301"/>
          </a:xfrm>
        </p:grpSpPr>
        <p:sp>
          <p:nvSpPr>
            <p:cNvPr id="1669" name="SMARTInkShape-2757"/>
            <p:cNvSpPr/>
            <p:nvPr/>
          </p:nvSpPr>
          <p:spPr>
            <a:xfrm>
              <a:off x="3664744" y="4179094"/>
              <a:ext cx="250032" cy="21432"/>
            </a:xfrm>
            <a:custGeom>
              <a:avLst/>
              <a:gdLst/>
              <a:ahLst/>
              <a:cxnLst/>
              <a:rect l="0" t="0" r="0" b="0"/>
              <a:pathLst>
                <a:path w="250032" h="21432">
                  <a:moveTo>
                    <a:pt x="0" y="14287"/>
                  </a:moveTo>
                  <a:lnTo>
                    <a:pt x="6849" y="14287"/>
                  </a:lnTo>
                  <a:lnTo>
                    <a:pt x="7143" y="3377"/>
                  </a:lnTo>
                  <a:lnTo>
                    <a:pt x="7937" y="2252"/>
                  </a:lnTo>
                  <a:lnTo>
                    <a:pt x="9260" y="1501"/>
                  </a:lnTo>
                  <a:lnTo>
                    <a:pt x="14200" y="26"/>
                  </a:lnTo>
                  <a:lnTo>
                    <a:pt x="44556" y="0"/>
                  </a:lnTo>
                  <a:lnTo>
                    <a:pt x="49700" y="2116"/>
                  </a:lnTo>
                  <a:lnTo>
                    <a:pt x="54632" y="4909"/>
                  </a:lnTo>
                  <a:lnTo>
                    <a:pt x="64267" y="6702"/>
                  </a:lnTo>
                  <a:lnTo>
                    <a:pt x="98522" y="7140"/>
                  </a:lnTo>
                  <a:lnTo>
                    <a:pt x="130224" y="7144"/>
                  </a:lnTo>
                  <a:lnTo>
                    <a:pt x="151821" y="7937"/>
                  </a:lnTo>
                  <a:lnTo>
                    <a:pt x="165838" y="12798"/>
                  </a:lnTo>
                  <a:lnTo>
                    <a:pt x="198957" y="14261"/>
                  </a:lnTo>
                  <a:lnTo>
                    <a:pt x="231653" y="14287"/>
                  </a:lnTo>
                  <a:lnTo>
                    <a:pt x="236042" y="16404"/>
                  </a:lnTo>
                  <a:lnTo>
                    <a:pt x="240639" y="19197"/>
                  </a:lnTo>
                  <a:lnTo>
                    <a:pt x="250030" y="21431"/>
                  </a:lnTo>
                  <a:lnTo>
                    <a:pt x="250031" y="17639"/>
                  </a:lnTo>
                  <a:lnTo>
                    <a:pt x="249237" y="16521"/>
                  </a:lnTo>
                  <a:lnTo>
                    <a:pt x="247914" y="15777"/>
                  </a:lnTo>
                  <a:lnTo>
                    <a:pt x="243880" y="14581"/>
                  </a:lnTo>
                  <a:lnTo>
                    <a:pt x="236064" y="7445"/>
                  </a:lnTo>
                  <a:lnTo>
                    <a:pt x="235744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0" name="SMARTInkShape-2758"/>
            <p:cNvSpPr/>
            <p:nvPr/>
          </p:nvSpPr>
          <p:spPr>
            <a:xfrm>
              <a:off x="3886200" y="4136231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792" y="6151"/>
                  </a:lnTo>
                  <a:lnTo>
                    <a:pt x="4909" y="7276"/>
                  </a:lnTo>
                  <a:lnTo>
                    <a:pt x="6151" y="10642"/>
                  </a:lnTo>
                  <a:lnTo>
                    <a:pt x="7276" y="11857"/>
                  </a:lnTo>
                  <a:lnTo>
                    <a:pt x="10642" y="13208"/>
                  </a:lnTo>
                  <a:lnTo>
                    <a:pt x="19271" y="14868"/>
                  </a:lnTo>
                  <a:lnTo>
                    <a:pt x="26259" y="19134"/>
                  </a:lnTo>
                  <a:lnTo>
                    <a:pt x="33357" y="21545"/>
                  </a:lnTo>
                  <a:lnTo>
                    <a:pt x="50007" y="33748"/>
                  </a:lnTo>
                  <a:lnTo>
                    <a:pt x="75538" y="42918"/>
                  </a:lnTo>
                  <a:lnTo>
                    <a:pt x="109236" y="66704"/>
                  </a:lnTo>
                  <a:lnTo>
                    <a:pt x="116592" y="73827"/>
                  </a:lnTo>
                  <a:lnTo>
                    <a:pt x="123521" y="76468"/>
                  </a:lnTo>
                  <a:lnTo>
                    <a:pt x="131098" y="78436"/>
                  </a:lnTo>
                  <a:lnTo>
                    <a:pt x="142430" y="86167"/>
                  </a:lnTo>
                  <a:lnTo>
                    <a:pt x="160529" y="103395"/>
                  </a:lnTo>
                  <a:lnTo>
                    <a:pt x="162627" y="107601"/>
                  </a:lnTo>
                  <a:lnTo>
                    <a:pt x="163187" y="109834"/>
                  </a:lnTo>
                  <a:lnTo>
                    <a:pt x="164354" y="111323"/>
                  </a:lnTo>
                  <a:lnTo>
                    <a:pt x="171431" y="114294"/>
                  </a:lnTo>
                  <a:lnTo>
                    <a:pt x="171450" y="114300"/>
                  </a:lnTo>
                  <a:lnTo>
                    <a:pt x="150019" y="1143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1" name="SMARTInkShape-2759"/>
            <p:cNvSpPr/>
            <p:nvPr/>
          </p:nvSpPr>
          <p:spPr>
            <a:xfrm>
              <a:off x="3857625" y="4236245"/>
              <a:ext cx="178595" cy="14287"/>
            </a:xfrm>
            <a:custGeom>
              <a:avLst/>
              <a:gdLst/>
              <a:ahLst/>
              <a:cxnLst/>
              <a:rect l="0" t="0" r="0" b="0"/>
              <a:pathLst>
                <a:path w="178595" h="14287">
                  <a:moveTo>
                    <a:pt x="178594" y="14286"/>
                  </a:moveTo>
                  <a:lnTo>
                    <a:pt x="174802" y="14286"/>
                  </a:lnTo>
                  <a:lnTo>
                    <a:pt x="173684" y="13493"/>
                  </a:lnTo>
                  <a:lnTo>
                    <a:pt x="172939" y="12170"/>
                  </a:lnTo>
                  <a:lnTo>
                    <a:pt x="172443" y="10494"/>
                  </a:lnTo>
                  <a:lnTo>
                    <a:pt x="171318" y="9377"/>
                  </a:lnTo>
                  <a:lnTo>
                    <a:pt x="164233" y="6545"/>
                  </a:lnTo>
                  <a:lnTo>
                    <a:pt x="158250" y="1018"/>
                  </a:lnTo>
                  <a:lnTo>
                    <a:pt x="150114" y="7"/>
                  </a:lnTo>
                  <a:lnTo>
                    <a:pt x="143876" y="0"/>
                  </a:lnTo>
                  <a:lnTo>
                    <a:pt x="137370" y="4909"/>
                  </a:lnTo>
                  <a:lnTo>
                    <a:pt x="129901" y="6848"/>
                  </a:lnTo>
                  <a:lnTo>
                    <a:pt x="118234" y="7878"/>
                  </a:lnTo>
                  <a:lnTo>
                    <a:pt x="107463" y="12785"/>
                  </a:lnTo>
                  <a:lnTo>
                    <a:pt x="93900" y="13990"/>
                  </a:lnTo>
                  <a:lnTo>
                    <a:pt x="87242" y="12038"/>
                  </a:lnTo>
                  <a:lnTo>
                    <a:pt x="81636" y="9318"/>
                  </a:lnTo>
                  <a:lnTo>
                    <a:pt x="69454" y="7572"/>
                  </a:lnTo>
                  <a:lnTo>
                    <a:pt x="47927" y="7167"/>
                  </a:lnTo>
                  <a:lnTo>
                    <a:pt x="42997" y="5037"/>
                  </a:lnTo>
                  <a:lnTo>
                    <a:pt x="38160" y="2238"/>
                  </a:lnTo>
                  <a:lnTo>
                    <a:pt x="29994" y="293"/>
                  </a:lnTo>
                  <a:lnTo>
                    <a:pt x="20991" y="5692"/>
                  </a:lnTo>
                  <a:lnTo>
                    <a:pt x="0" y="71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5" name="SMARTInkShape-Group1197"/>
          <p:cNvGrpSpPr/>
          <p:nvPr/>
        </p:nvGrpSpPr>
        <p:grpSpPr>
          <a:xfrm>
            <a:off x="4086225" y="3271838"/>
            <a:ext cx="221457" cy="35719"/>
            <a:chOff x="4086225" y="3271838"/>
            <a:chExt cx="221457" cy="35719"/>
          </a:xfrm>
        </p:grpSpPr>
        <p:sp>
          <p:nvSpPr>
            <p:cNvPr id="1673" name="SMARTInkShape-2760"/>
            <p:cNvSpPr/>
            <p:nvPr/>
          </p:nvSpPr>
          <p:spPr>
            <a:xfrm>
              <a:off x="4086225" y="3271838"/>
              <a:ext cx="7145" cy="14288"/>
            </a:xfrm>
            <a:custGeom>
              <a:avLst/>
              <a:gdLst/>
              <a:ahLst/>
              <a:cxnLst/>
              <a:rect l="0" t="0" r="0" b="0"/>
              <a:pathLst>
                <a:path w="7145" h="14288">
                  <a:moveTo>
                    <a:pt x="0" y="0"/>
                  </a:moveTo>
                  <a:lnTo>
                    <a:pt x="0" y="7142"/>
                  </a:lnTo>
                  <a:lnTo>
                    <a:pt x="7144" y="142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4" name="SMARTInkShape-2761"/>
            <p:cNvSpPr/>
            <p:nvPr/>
          </p:nvSpPr>
          <p:spPr>
            <a:xfrm>
              <a:off x="4300538" y="3293269"/>
              <a:ext cx="7144" cy="14288"/>
            </a:xfrm>
            <a:custGeom>
              <a:avLst/>
              <a:gdLst/>
              <a:ahLst/>
              <a:cxnLst/>
              <a:rect l="0" t="0" r="0" b="0"/>
              <a:pathLst>
                <a:path w="7144" h="14288">
                  <a:moveTo>
                    <a:pt x="0" y="14287"/>
                  </a:moveTo>
                  <a:lnTo>
                    <a:pt x="0" y="7438"/>
                  </a:lnTo>
                  <a:lnTo>
                    <a:pt x="7143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76" name="SMARTInkShape-2762"/>
          <p:cNvSpPr/>
          <p:nvPr/>
        </p:nvSpPr>
        <p:spPr>
          <a:xfrm>
            <a:off x="3671888" y="3279007"/>
            <a:ext cx="7144" cy="7119"/>
          </a:xfrm>
          <a:custGeom>
            <a:avLst/>
            <a:gdLst/>
            <a:ahLst/>
            <a:cxnLst/>
            <a:rect l="0" t="0" r="0" b="0"/>
            <a:pathLst>
              <a:path w="7144" h="7119">
                <a:moveTo>
                  <a:pt x="0" y="7118"/>
                </a:moveTo>
                <a:lnTo>
                  <a:pt x="0" y="0"/>
                </a:lnTo>
                <a:lnTo>
                  <a:pt x="0" y="6127"/>
                </a:lnTo>
                <a:lnTo>
                  <a:pt x="793" y="6458"/>
                </a:lnTo>
                <a:lnTo>
                  <a:pt x="7143" y="711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7" name="SMARTInkShape-2763"/>
          <p:cNvSpPr/>
          <p:nvPr/>
        </p:nvSpPr>
        <p:spPr>
          <a:xfrm>
            <a:off x="3822212" y="3258544"/>
            <a:ext cx="113964" cy="34726"/>
          </a:xfrm>
          <a:custGeom>
            <a:avLst/>
            <a:gdLst/>
            <a:ahLst/>
            <a:cxnLst/>
            <a:rect l="0" t="0" r="0" b="0"/>
            <a:pathLst>
              <a:path w="113964" h="34726">
                <a:moveTo>
                  <a:pt x="13982" y="34725"/>
                </a:moveTo>
                <a:lnTo>
                  <a:pt x="20831" y="34725"/>
                </a:lnTo>
                <a:lnTo>
                  <a:pt x="21038" y="30933"/>
                </a:lnTo>
                <a:lnTo>
                  <a:pt x="21861" y="29815"/>
                </a:lnTo>
                <a:lnTo>
                  <a:pt x="24892" y="28574"/>
                </a:lnTo>
                <a:lnTo>
                  <a:pt x="31061" y="27875"/>
                </a:lnTo>
                <a:lnTo>
                  <a:pt x="32512" y="26983"/>
                </a:lnTo>
                <a:lnTo>
                  <a:pt x="33479" y="25595"/>
                </a:lnTo>
                <a:lnTo>
                  <a:pt x="34124" y="23876"/>
                </a:lnTo>
                <a:lnTo>
                  <a:pt x="35347" y="22729"/>
                </a:lnTo>
                <a:lnTo>
                  <a:pt x="38823" y="21456"/>
                </a:lnTo>
                <a:lnTo>
                  <a:pt x="54523" y="19703"/>
                </a:lnTo>
                <a:lnTo>
                  <a:pt x="64000" y="14795"/>
                </a:lnTo>
                <a:lnTo>
                  <a:pt x="83039" y="12558"/>
                </a:lnTo>
                <a:lnTo>
                  <a:pt x="92563" y="7651"/>
                </a:lnTo>
                <a:lnTo>
                  <a:pt x="105821" y="6158"/>
                </a:lnTo>
                <a:lnTo>
                  <a:pt x="106164" y="5361"/>
                </a:lnTo>
                <a:lnTo>
                  <a:pt x="106760" y="0"/>
                </a:lnTo>
                <a:lnTo>
                  <a:pt x="100692" y="5244"/>
                </a:lnTo>
                <a:lnTo>
                  <a:pt x="94198" y="6764"/>
                </a:lnTo>
                <a:lnTo>
                  <a:pt x="87579" y="11006"/>
                </a:lnTo>
                <a:lnTo>
                  <a:pt x="78232" y="12842"/>
                </a:lnTo>
                <a:lnTo>
                  <a:pt x="61454" y="14028"/>
                </a:lnTo>
                <a:lnTo>
                  <a:pt x="48024" y="18936"/>
                </a:lnTo>
                <a:lnTo>
                  <a:pt x="37904" y="20141"/>
                </a:lnTo>
                <a:lnTo>
                  <a:pt x="19538" y="26562"/>
                </a:lnTo>
                <a:lnTo>
                  <a:pt x="11836" y="27279"/>
                </a:lnTo>
                <a:lnTo>
                  <a:pt x="10170" y="28173"/>
                </a:lnTo>
                <a:lnTo>
                  <a:pt x="9059" y="29563"/>
                </a:lnTo>
                <a:lnTo>
                  <a:pt x="7277" y="33705"/>
                </a:lnTo>
                <a:lnTo>
                  <a:pt x="4916" y="34272"/>
                </a:lnTo>
                <a:lnTo>
                  <a:pt x="0" y="34698"/>
                </a:lnTo>
                <a:lnTo>
                  <a:pt x="33967" y="34725"/>
                </a:lnTo>
                <a:lnTo>
                  <a:pt x="68866" y="34725"/>
                </a:lnTo>
                <a:lnTo>
                  <a:pt x="103612" y="34725"/>
                </a:lnTo>
                <a:lnTo>
                  <a:pt x="105411" y="34725"/>
                </a:lnTo>
                <a:lnTo>
                  <a:pt x="105891" y="33931"/>
                </a:lnTo>
                <a:lnTo>
                  <a:pt x="106847" y="27607"/>
                </a:lnTo>
                <a:lnTo>
                  <a:pt x="71557" y="27581"/>
                </a:lnTo>
                <a:lnTo>
                  <a:pt x="36914" y="27581"/>
                </a:lnTo>
                <a:lnTo>
                  <a:pt x="21160" y="27581"/>
                </a:lnTo>
                <a:lnTo>
                  <a:pt x="54798" y="27581"/>
                </a:lnTo>
                <a:lnTo>
                  <a:pt x="90105" y="27581"/>
                </a:lnTo>
                <a:lnTo>
                  <a:pt x="113963" y="27581"/>
                </a:lnTo>
                <a:lnTo>
                  <a:pt x="104048" y="27581"/>
                </a:lnTo>
                <a:lnTo>
                  <a:pt x="99520" y="25464"/>
                </a:lnTo>
                <a:lnTo>
                  <a:pt x="97201" y="23789"/>
                </a:lnTo>
                <a:lnTo>
                  <a:pt x="86353" y="21430"/>
                </a:lnTo>
                <a:lnTo>
                  <a:pt x="54378" y="20495"/>
                </a:lnTo>
                <a:lnTo>
                  <a:pt x="19691" y="20438"/>
                </a:lnTo>
                <a:lnTo>
                  <a:pt x="14011" y="20437"/>
                </a:lnTo>
                <a:lnTo>
                  <a:pt x="48227" y="20437"/>
                </a:lnTo>
                <a:lnTo>
                  <a:pt x="70075" y="20437"/>
                </a:lnTo>
                <a:lnTo>
                  <a:pt x="72809" y="21231"/>
                </a:lnTo>
                <a:lnTo>
                  <a:pt x="74631" y="22554"/>
                </a:lnTo>
                <a:lnTo>
                  <a:pt x="75846" y="24229"/>
                </a:lnTo>
                <a:lnTo>
                  <a:pt x="77450" y="25347"/>
                </a:lnTo>
                <a:lnTo>
                  <a:pt x="84213" y="27287"/>
                </a:lnTo>
                <a:lnTo>
                  <a:pt x="84615" y="26591"/>
                </a:lnTo>
                <a:lnTo>
                  <a:pt x="85419" y="2043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8" name="SMARTInkShape-2764"/>
          <p:cNvSpPr/>
          <p:nvPr/>
        </p:nvSpPr>
        <p:spPr>
          <a:xfrm>
            <a:off x="3564731" y="3000820"/>
            <a:ext cx="921249" cy="363887"/>
          </a:xfrm>
          <a:custGeom>
            <a:avLst/>
            <a:gdLst/>
            <a:ahLst/>
            <a:cxnLst/>
            <a:rect l="0" t="0" r="0" b="0"/>
            <a:pathLst>
              <a:path w="921249" h="363887">
                <a:moveTo>
                  <a:pt x="50007" y="20986"/>
                </a:moveTo>
                <a:lnTo>
                  <a:pt x="50007" y="53102"/>
                </a:lnTo>
                <a:lnTo>
                  <a:pt x="49213" y="66574"/>
                </a:lnTo>
                <a:lnTo>
                  <a:pt x="43525" y="99745"/>
                </a:lnTo>
                <a:lnTo>
                  <a:pt x="39158" y="129263"/>
                </a:lnTo>
                <a:lnTo>
                  <a:pt x="30518" y="164009"/>
                </a:lnTo>
                <a:lnTo>
                  <a:pt x="23128" y="199599"/>
                </a:lnTo>
                <a:lnTo>
                  <a:pt x="15609" y="231509"/>
                </a:lnTo>
                <a:lnTo>
                  <a:pt x="8807" y="262199"/>
                </a:lnTo>
                <a:lnTo>
                  <a:pt x="5520" y="277665"/>
                </a:lnTo>
                <a:lnTo>
                  <a:pt x="1636" y="292301"/>
                </a:lnTo>
                <a:lnTo>
                  <a:pt x="43" y="326489"/>
                </a:lnTo>
                <a:lnTo>
                  <a:pt x="0" y="361899"/>
                </a:lnTo>
                <a:lnTo>
                  <a:pt x="0" y="362562"/>
                </a:lnTo>
                <a:lnTo>
                  <a:pt x="794" y="363003"/>
                </a:lnTo>
                <a:lnTo>
                  <a:pt x="34686" y="363886"/>
                </a:lnTo>
                <a:lnTo>
                  <a:pt x="69940" y="363886"/>
                </a:lnTo>
                <a:lnTo>
                  <a:pt x="105187" y="363886"/>
                </a:lnTo>
                <a:lnTo>
                  <a:pt x="140893" y="363886"/>
                </a:lnTo>
                <a:lnTo>
                  <a:pt x="174033" y="363886"/>
                </a:lnTo>
                <a:lnTo>
                  <a:pt x="207181" y="363886"/>
                </a:lnTo>
                <a:lnTo>
                  <a:pt x="240507" y="363886"/>
                </a:lnTo>
                <a:lnTo>
                  <a:pt x="273844" y="363886"/>
                </a:lnTo>
                <a:lnTo>
                  <a:pt x="307182" y="363886"/>
                </a:lnTo>
                <a:lnTo>
                  <a:pt x="330994" y="363093"/>
                </a:lnTo>
                <a:lnTo>
                  <a:pt x="359569" y="357404"/>
                </a:lnTo>
                <a:lnTo>
                  <a:pt x="393053" y="356801"/>
                </a:lnTo>
                <a:lnTo>
                  <a:pt x="428576" y="356748"/>
                </a:lnTo>
                <a:lnTo>
                  <a:pt x="464278" y="356743"/>
                </a:lnTo>
                <a:lnTo>
                  <a:pt x="499920" y="356743"/>
                </a:lnTo>
                <a:lnTo>
                  <a:pt x="534279" y="356743"/>
                </a:lnTo>
                <a:lnTo>
                  <a:pt x="569031" y="356743"/>
                </a:lnTo>
                <a:lnTo>
                  <a:pt x="603837" y="356743"/>
                </a:lnTo>
                <a:lnTo>
                  <a:pt x="637117" y="356743"/>
                </a:lnTo>
                <a:lnTo>
                  <a:pt x="658927" y="357536"/>
                </a:lnTo>
                <a:lnTo>
                  <a:pt x="672899" y="360858"/>
                </a:lnTo>
                <a:lnTo>
                  <a:pt x="702634" y="357053"/>
                </a:lnTo>
                <a:lnTo>
                  <a:pt x="734149" y="356760"/>
                </a:lnTo>
                <a:lnTo>
                  <a:pt x="766805" y="356744"/>
                </a:lnTo>
                <a:lnTo>
                  <a:pt x="800103" y="356743"/>
                </a:lnTo>
                <a:lnTo>
                  <a:pt x="834144" y="356743"/>
                </a:lnTo>
                <a:lnTo>
                  <a:pt x="868941" y="356743"/>
                </a:lnTo>
                <a:lnTo>
                  <a:pt x="903781" y="356743"/>
                </a:lnTo>
                <a:lnTo>
                  <a:pt x="906951" y="356743"/>
                </a:lnTo>
                <a:lnTo>
                  <a:pt x="907230" y="350592"/>
                </a:lnTo>
                <a:lnTo>
                  <a:pt x="908032" y="350261"/>
                </a:lnTo>
                <a:lnTo>
                  <a:pt x="911041" y="349893"/>
                </a:lnTo>
                <a:lnTo>
                  <a:pt x="912161" y="349001"/>
                </a:lnTo>
                <a:lnTo>
                  <a:pt x="914106" y="343474"/>
                </a:lnTo>
                <a:lnTo>
                  <a:pt x="914313" y="338965"/>
                </a:lnTo>
                <a:lnTo>
                  <a:pt x="916478" y="334818"/>
                </a:lnTo>
                <a:lnTo>
                  <a:pt x="919292" y="330329"/>
                </a:lnTo>
                <a:lnTo>
                  <a:pt x="921099" y="320980"/>
                </a:lnTo>
                <a:lnTo>
                  <a:pt x="921248" y="318613"/>
                </a:lnTo>
                <a:lnTo>
                  <a:pt x="919296" y="313867"/>
                </a:lnTo>
                <a:lnTo>
                  <a:pt x="916576" y="309112"/>
                </a:lnTo>
                <a:lnTo>
                  <a:pt x="914251" y="301972"/>
                </a:lnTo>
                <a:lnTo>
                  <a:pt x="909682" y="294036"/>
                </a:lnTo>
                <a:lnTo>
                  <a:pt x="907351" y="258987"/>
                </a:lnTo>
                <a:lnTo>
                  <a:pt x="905182" y="251648"/>
                </a:lnTo>
                <a:lnTo>
                  <a:pt x="902366" y="244946"/>
                </a:lnTo>
                <a:lnTo>
                  <a:pt x="900245" y="213735"/>
                </a:lnTo>
                <a:lnTo>
                  <a:pt x="899378" y="204284"/>
                </a:lnTo>
                <a:lnTo>
                  <a:pt x="889473" y="172391"/>
                </a:lnTo>
                <a:lnTo>
                  <a:pt x="880313" y="137364"/>
                </a:lnTo>
                <a:lnTo>
                  <a:pt x="877906" y="102169"/>
                </a:lnTo>
                <a:lnTo>
                  <a:pt x="872533" y="93864"/>
                </a:lnTo>
                <a:lnTo>
                  <a:pt x="871625" y="86399"/>
                </a:lnTo>
                <a:lnTo>
                  <a:pt x="871539" y="78232"/>
                </a:lnTo>
                <a:lnTo>
                  <a:pt x="836485" y="78136"/>
                </a:lnTo>
                <a:lnTo>
                  <a:pt x="802403" y="78136"/>
                </a:lnTo>
                <a:lnTo>
                  <a:pt x="783210" y="76020"/>
                </a:lnTo>
                <a:lnTo>
                  <a:pt x="767844" y="70365"/>
                </a:lnTo>
                <a:lnTo>
                  <a:pt x="764308" y="68193"/>
                </a:lnTo>
                <a:lnTo>
                  <a:pt x="742319" y="64707"/>
                </a:lnTo>
                <a:lnTo>
                  <a:pt x="726800" y="63309"/>
                </a:lnTo>
                <a:lnTo>
                  <a:pt x="692842" y="56596"/>
                </a:lnTo>
                <a:lnTo>
                  <a:pt x="657278" y="50283"/>
                </a:lnTo>
                <a:lnTo>
                  <a:pt x="621573" y="44715"/>
                </a:lnTo>
                <a:lnTo>
                  <a:pt x="585856" y="37710"/>
                </a:lnTo>
                <a:lnTo>
                  <a:pt x="550137" y="35487"/>
                </a:lnTo>
                <a:lnTo>
                  <a:pt x="527005" y="33199"/>
                </a:lnTo>
                <a:lnTo>
                  <a:pt x="493403" y="26458"/>
                </a:lnTo>
                <a:lnTo>
                  <a:pt x="478775" y="22607"/>
                </a:lnTo>
                <a:lnTo>
                  <a:pt x="444415" y="19012"/>
                </a:lnTo>
                <a:lnTo>
                  <a:pt x="424159" y="14864"/>
                </a:lnTo>
                <a:lnTo>
                  <a:pt x="389163" y="13932"/>
                </a:lnTo>
                <a:lnTo>
                  <a:pt x="369296" y="13066"/>
                </a:lnTo>
                <a:lnTo>
                  <a:pt x="335769" y="7141"/>
                </a:lnTo>
                <a:lnTo>
                  <a:pt x="311946" y="5963"/>
                </a:lnTo>
                <a:lnTo>
                  <a:pt x="280723" y="0"/>
                </a:lnTo>
                <a:lnTo>
                  <a:pt x="261276" y="407"/>
                </a:lnTo>
                <a:lnTo>
                  <a:pt x="238214" y="6042"/>
                </a:lnTo>
                <a:lnTo>
                  <a:pt x="206109" y="6673"/>
                </a:lnTo>
                <a:lnTo>
                  <a:pt x="172749" y="13548"/>
                </a:lnTo>
                <a:lnTo>
                  <a:pt x="155361" y="14578"/>
                </a:lnTo>
                <a:lnTo>
                  <a:pt x="141344" y="19485"/>
                </a:lnTo>
                <a:lnTo>
                  <a:pt x="110419" y="21721"/>
                </a:lnTo>
                <a:lnTo>
                  <a:pt x="101861" y="25878"/>
                </a:lnTo>
                <a:lnTo>
                  <a:pt x="66735" y="28113"/>
                </a:lnTo>
                <a:lnTo>
                  <a:pt x="54777" y="28128"/>
                </a:lnTo>
                <a:lnTo>
                  <a:pt x="50010" y="30246"/>
                </a:lnTo>
                <a:lnTo>
                  <a:pt x="43281" y="34980"/>
                </a:lnTo>
                <a:lnTo>
                  <a:pt x="35719" y="3527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79" name="SMARTInkShape-2765"/>
          <p:cNvSpPr/>
          <p:nvPr/>
        </p:nvSpPr>
        <p:spPr>
          <a:xfrm>
            <a:off x="3500438" y="2771775"/>
            <a:ext cx="1" cy="7058"/>
          </a:xfrm>
          <a:custGeom>
            <a:avLst/>
            <a:gdLst/>
            <a:ahLst/>
            <a:cxnLst/>
            <a:rect l="0" t="0" r="0" b="0"/>
            <a:pathLst>
              <a:path w="1" h="7058">
                <a:moveTo>
                  <a:pt x="0" y="0"/>
                </a:moveTo>
                <a:lnTo>
                  <a:pt x="0" y="705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0" name="SMARTInkShape-2766"/>
          <p:cNvSpPr/>
          <p:nvPr/>
        </p:nvSpPr>
        <p:spPr>
          <a:xfrm>
            <a:off x="4686300" y="2743200"/>
            <a:ext cx="14289" cy="14289"/>
          </a:xfrm>
          <a:custGeom>
            <a:avLst/>
            <a:gdLst/>
            <a:ahLst/>
            <a:cxnLst/>
            <a:rect l="0" t="0" r="0" b="0"/>
            <a:pathLst>
              <a:path w="14289" h="14289">
                <a:moveTo>
                  <a:pt x="0" y="7144"/>
                </a:moveTo>
                <a:lnTo>
                  <a:pt x="0" y="14288"/>
                </a:lnTo>
                <a:lnTo>
                  <a:pt x="7143" y="14288"/>
                </a:lnTo>
                <a:lnTo>
                  <a:pt x="7144" y="993"/>
                </a:lnTo>
                <a:lnTo>
                  <a:pt x="7938" y="662"/>
                </a:lnTo>
                <a:lnTo>
                  <a:pt x="14288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1" name="SMARTInkShape-2767"/>
          <p:cNvSpPr/>
          <p:nvPr/>
        </p:nvSpPr>
        <p:spPr>
          <a:xfrm>
            <a:off x="5643563" y="2664619"/>
            <a:ext cx="7143" cy="14288"/>
          </a:xfrm>
          <a:custGeom>
            <a:avLst/>
            <a:gdLst/>
            <a:ahLst/>
            <a:cxnLst/>
            <a:rect l="0" t="0" r="0" b="0"/>
            <a:pathLst>
              <a:path w="7143" h="14288">
                <a:moveTo>
                  <a:pt x="0" y="0"/>
                </a:moveTo>
                <a:lnTo>
                  <a:pt x="0" y="3792"/>
                </a:lnTo>
                <a:lnTo>
                  <a:pt x="793" y="4909"/>
                </a:lnTo>
                <a:lnTo>
                  <a:pt x="2116" y="5654"/>
                </a:lnTo>
                <a:lnTo>
                  <a:pt x="6849" y="7056"/>
                </a:lnTo>
                <a:lnTo>
                  <a:pt x="7142" y="1428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2" name="SMARTInkShape-2768"/>
          <p:cNvSpPr/>
          <p:nvPr/>
        </p:nvSpPr>
        <p:spPr>
          <a:xfrm>
            <a:off x="5650705" y="2714625"/>
            <a:ext cx="7146" cy="13994"/>
          </a:xfrm>
          <a:custGeom>
            <a:avLst/>
            <a:gdLst/>
            <a:ahLst/>
            <a:cxnLst/>
            <a:rect l="0" t="0" r="0" b="0"/>
            <a:pathLst>
              <a:path w="7146" h="13994">
                <a:moveTo>
                  <a:pt x="7145" y="7144"/>
                </a:moveTo>
                <a:lnTo>
                  <a:pt x="7145" y="13993"/>
                </a:lnTo>
                <a:lnTo>
                  <a:pt x="7145" y="7229"/>
                </a:ln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3" name="SMARTInkShape-2769"/>
          <p:cNvSpPr/>
          <p:nvPr/>
        </p:nvSpPr>
        <p:spPr>
          <a:xfrm>
            <a:off x="4714875" y="2700338"/>
            <a:ext cx="7145" cy="35719"/>
          </a:xfrm>
          <a:custGeom>
            <a:avLst/>
            <a:gdLst/>
            <a:ahLst/>
            <a:cxnLst/>
            <a:rect l="0" t="0" r="0" b="0"/>
            <a:pathLst>
              <a:path w="7145" h="35719">
                <a:moveTo>
                  <a:pt x="0" y="0"/>
                </a:moveTo>
                <a:lnTo>
                  <a:pt x="6850" y="0"/>
                </a:lnTo>
                <a:lnTo>
                  <a:pt x="7144" y="3571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4" name="SMARTInkShape-2770"/>
          <p:cNvSpPr/>
          <p:nvPr/>
        </p:nvSpPr>
        <p:spPr>
          <a:xfrm>
            <a:off x="3400425" y="2707481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0"/>
                </a:moveTo>
                <a:lnTo>
                  <a:pt x="6151" y="0"/>
                </a:lnTo>
                <a:lnTo>
                  <a:pt x="6482" y="794"/>
                </a:lnTo>
                <a:lnTo>
                  <a:pt x="7144" y="7144"/>
                </a:lnTo>
                <a:lnTo>
                  <a:pt x="0" y="71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5" name="SMARTInkShape-2771"/>
          <p:cNvSpPr/>
          <p:nvPr/>
        </p:nvSpPr>
        <p:spPr>
          <a:xfrm>
            <a:off x="2321719" y="2864644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6" name="SMARTInkShape-2772"/>
          <p:cNvSpPr/>
          <p:nvPr/>
        </p:nvSpPr>
        <p:spPr>
          <a:xfrm>
            <a:off x="1428750" y="3343275"/>
            <a:ext cx="1693067" cy="1507331"/>
          </a:xfrm>
          <a:custGeom>
            <a:avLst/>
            <a:gdLst/>
            <a:ahLst/>
            <a:cxnLst/>
            <a:rect l="0" t="0" r="0" b="0"/>
            <a:pathLst>
              <a:path w="1693067" h="1507331">
                <a:moveTo>
                  <a:pt x="871538" y="0"/>
                </a:moveTo>
                <a:lnTo>
                  <a:pt x="884806" y="13269"/>
                </a:lnTo>
                <a:lnTo>
                  <a:pt x="891886" y="14198"/>
                </a:lnTo>
                <a:lnTo>
                  <a:pt x="910000" y="15076"/>
                </a:lnTo>
                <a:lnTo>
                  <a:pt x="923659" y="20438"/>
                </a:lnTo>
                <a:lnTo>
                  <a:pt x="943567" y="23417"/>
                </a:lnTo>
                <a:lnTo>
                  <a:pt x="958350" y="27556"/>
                </a:lnTo>
                <a:lnTo>
                  <a:pt x="983512" y="29309"/>
                </a:lnTo>
                <a:lnTo>
                  <a:pt x="1001416" y="34718"/>
                </a:lnTo>
                <a:lnTo>
                  <a:pt x="1021635" y="36315"/>
                </a:lnTo>
                <a:lnTo>
                  <a:pt x="1041400" y="41843"/>
                </a:lnTo>
                <a:lnTo>
                  <a:pt x="1064523" y="44845"/>
                </a:lnTo>
                <a:lnTo>
                  <a:pt x="1095120" y="55207"/>
                </a:lnTo>
                <a:lnTo>
                  <a:pt x="1128199" y="61804"/>
                </a:lnTo>
                <a:lnTo>
                  <a:pt x="1158317" y="67758"/>
                </a:lnTo>
                <a:lnTo>
                  <a:pt x="1187488" y="76607"/>
                </a:lnTo>
                <a:lnTo>
                  <a:pt x="1221002" y="84024"/>
                </a:lnTo>
                <a:lnTo>
                  <a:pt x="1253071" y="97691"/>
                </a:lnTo>
                <a:lnTo>
                  <a:pt x="1277190" y="105051"/>
                </a:lnTo>
                <a:lnTo>
                  <a:pt x="1292562" y="108649"/>
                </a:lnTo>
                <a:lnTo>
                  <a:pt x="1327208" y="121575"/>
                </a:lnTo>
                <a:lnTo>
                  <a:pt x="1359295" y="135743"/>
                </a:lnTo>
                <a:lnTo>
                  <a:pt x="1394695" y="150020"/>
                </a:lnTo>
                <a:lnTo>
                  <a:pt x="1430386" y="166423"/>
                </a:lnTo>
                <a:lnTo>
                  <a:pt x="1463890" y="183488"/>
                </a:lnTo>
                <a:lnTo>
                  <a:pt x="1495959" y="204861"/>
                </a:lnTo>
                <a:lnTo>
                  <a:pt x="1530459" y="226287"/>
                </a:lnTo>
                <a:lnTo>
                  <a:pt x="1565425" y="252090"/>
                </a:lnTo>
                <a:lnTo>
                  <a:pt x="1598213" y="280269"/>
                </a:lnTo>
                <a:lnTo>
                  <a:pt x="1604873" y="288077"/>
                </a:lnTo>
                <a:lnTo>
                  <a:pt x="1639800" y="319156"/>
                </a:lnTo>
                <a:lnTo>
                  <a:pt x="1662090" y="354723"/>
                </a:lnTo>
                <a:lnTo>
                  <a:pt x="1682749" y="388072"/>
                </a:lnTo>
                <a:lnTo>
                  <a:pt x="1685778" y="396942"/>
                </a:lnTo>
                <a:lnTo>
                  <a:pt x="1690556" y="404597"/>
                </a:lnTo>
                <a:lnTo>
                  <a:pt x="1692324" y="412686"/>
                </a:lnTo>
                <a:lnTo>
                  <a:pt x="1693063" y="447616"/>
                </a:lnTo>
                <a:lnTo>
                  <a:pt x="1693066" y="452411"/>
                </a:lnTo>
                <a:lnTo>
                  <a:pt x="1690951" y="457188"/>
                </a:lnTo>
                <a:lnTo>
                  <a:pt x="1689276" y="459573"/>
                </a:lnTo>
                <a:lnTo>
                  <a:pt x="1686918" y="470515"/>
                </a:lnTo>
                <a:lnTo>
                  <a:pt x="1685189" y="495251"/>
                </a:lnTo>
                <a:lnTo>
                  <a:pt x="1680282" y="508843"/>
                </a:lnTo>
                <a:lnTo>
                  <a:pt x="1678046" y="538095"/>
                </a:lnTo>
                <a:lnTo>
                  <a:pt x="1673095" y="546962"/>
                </a:lnTo>
                <a:lnTo>
                  <a:pt x="1668846" y="552128"/>
                </a:lnTo>
                <a:lnTo>
                  <a:pt x="1666428" y="559186"/>
                </a:lnTo>
                <a:lnTo>
                  <a:pt x="1664560" y="566821"/>
                </a:lnTo>
                <a:lnTo>
                  <a:pt x="1645139" y="601711"/>
                </a:lnTo>
                <a:lnTo>
                  <a:pt x="1643192" y="609533"/>
                </a:lnTo>
                <a:lnTo>
                  <a:pt x="1638426" y="619193"/>
                </a:lnTo>
                <a:lnTo>
                  <a:pt x="1628294" y="650225"/>
                </a:lnTo>
                <a:lnTo>
                  <a:pt x="1612078" y="683427"/>
                </a:lnTo>
                <a:lnTo>
                  <a:pt x="1590674" y="715639"/>
                </a:lnTo>
                <a:lnTo>
                  <a:pt x="1569244" y="751159"/>
                </a:lnTo>
                <a:lnTo>
                  <a:pt x="1547813" y="786872"/>
                </a:lnTo>
                <a:lnTo>
                  <a:pt x="1528763" y="821665"/>
                </a:lnTo>
                <a:lnTo>
                  <a:pt x="1509713" y="853155"/>
                </a:lnTo>
                <a:lnTo>
                  <a:pt x="1493044" y="885864"/>
                </a:lnTo>
                <a:lnTo>
                  <a:pt x="1483519" y="901090"/>
                </a:lnTo>
                <a:lnTo>
                  <a:pt x="1457766" y="935962"/>
                </a:lnTo>
                <a:lnTo>
                  <a:pt x="1440682" y="969177"/>
                </a:lnTo>
                <a:lnTo>
                  <a:pt x="1423989" y="1002507"/>
                </a:lnTo>
                <a:lnTo>
                  <a:pt x="1412346" y="1021556"/>
                </a:lnTo>
                <a:lnTo>
                  <a:pt x="1390944" y="1054894"/>
                </a:lnTo>
                <a:lnTo>
                  <a:pt x="1373998" y="1088231"/>
                </a:lnTo>
                <a:lnTo>
                  <a:pt x="1355197" y="1123685"/>
                </a:lnTo>
                <a:lnTo>
                  <a:pt x="1334206" y="1156846"/>
                </a:lnTo>
                <a:lnTo>
                  <a:pt x="1312389" y="1190599"/>
                </a:lnTo>
                <a:lnTo>
                  <a:pt x="1284027" y="1223961"/>
                </a:lnTo>
                <a:lnTo>
                  <a:pt x="1258960" y="1257300"/>
                </a:lnTo>
                <a:lnTo>
                  <a:pt x="1252482" y="1266031"/>
                </a:lnTo>
                <a:lnTo>
                  <a:pt x="1223555" y="1293460"/>
                </a:lnTo>
                <a:lnTo>
                  <a:pt x="1216109" y="1302740"/>
                </a:lnTo>
                <a:lnTo>
                  <a:pt x="1181142" y="1330239"/>
                </a:lnTo>
                <a:lnTo>
                  <a:pt x="1174240" y="1338136"/>
                </a:lnTo>
                <a:lnTo>
                  <a:pt x="1142877" y="1364936"/>
                </a:lnTo>
                <a:lnTo>
                  <a:pt x="1109655" y="1391671"/>
                </a:lnTo>
                <a:lnTo>
                  <a:pt x="1074936" y="1409371"/>
                </a:lnTo>
                <a:lnTo>
                  <a:pt x="1041664" y="1430109"/>
                </a:lnTo>
                <a:lnTo>
                  <a:pt x="1009211" y="1445020"/>
                </a:lnTo>
                <a:lnTo>
                  <a:pt x="991440" y="1455796"/>
                </a:lnTo>
                <a:lnTo>
                  <a:pt x="961969" y="1469030"/>
                </a:lnTo>
                <a:lnTo>
                  <a:pt x="932159" y="1481111"/>
                </a:lnTo>
                <a:lnTo>
                  <a:pt x="901746" y="1487386"/>
                </a:lnTo>
                <a:lnTo>
                  <a:pt x="871606" y="1497208"/>
                </a:lnTo>
                <a:lnTo>
                  <a:pt x="841874" y="1499795"/>
                </a:lnTo>
                <a:lnTo>
                  <a:pt x="809217" y="1500136"/>
                </a:lnTo>
                <a:lnTo>
                  <a:pt x="791424" y="1502289"/>
                </a:lnTo>
                <a:lnTo>
                  <a:pt x="757036" y="1506667"/>
                </a:lnTo>
                <a:lnTo>
                  <a:pt x="725284" y="1507244"/>
                </a:lnTo>
                <a:lnTo>
                  <a:pt x="694616" y="1507320"/>
                </a:lnTo>
                <a:lnTo>
                  <a:pt x="663648" y="1507330"/>
                </a:lnTo>
                <a:lnTo>
                  <a:pt x="635651" y="1505214"/>
                </a:lnTo>
                <a:lnTo>
                  <a:pt x="604966" y="1500056"/>
                </a:lnTo>
                <a:lnTo>
                  <a:pt x="585120" y="1493887"/>
                </a:lnTo>
                <a:lnTo>
                  <a:pt x="549981" y="1477270"/>
                </a:lnTo>
                <a:lnTo>
                  <a:pt x="519993" y="1462470"/>
                </a:lnTo>
                <a:lnTo>
                  <a:pt x="490487" y="1440393"/>
                </a:lnTo>
                <a:lnTo>
                  <a:pt x="460672" y="1416809"/>
                </a:lnTo>
                <a:lnTo>
                  <a:pt x="430258" y="1393027"/>
                </a:lnTo>
                <a:lnTo>
                  <a:pt x="400118" y="1369218"/>
                </a:lnTo>
                <a:lnTo>
                  <a:pt x="370386" y="1345406"/>
                </a:lnTo>
                <a:lnTo>
                  <a:pt x="337730" y="1321594"/>
                </a:lnTo>
                <a:lnTo>
                  <a:pt x="305238" y="1293019"/>
                </a:lnTo>
                <a:lnTo>
                  <a:pt x="287291" y="1276615"/>
                </a:lnTo>
                <a:lnTo>
                  <a:pt x="257231" y="1243528"/>
                </a:lnTo>
                <a:lnTo>
                  <a:pt x="231302" y="1213408"/>
                </a:lnTo>
                <a:lnTo>
                  <a:pt x="207211" y="1178583"/>
                </a:lnTo>
                <a:lnTo>
                  <a:pt x="183362" y="1142982"/>
                </a:lnTo>
                <a:lnTo>
                  <a:pt x="159545" y="1107279"/>
                </a:lnTo>
                <a:lnTo>
                  <a:pt x="141386" y="1071562"/>
                </a:lnTo>
                <a:lnTo>
                  <a:pt x="123776" y="1035844"/>
                </a:lnTo>
                <a:lnTo>
                  <a:pt x="105866" y="1003917"/>
                </a:lnTo>
                <a:lnTo>
                  <a:pt x="87358" y="971109"/>
                </a:lnTo>
                <a:lnTo>
                  <a:pt x="74034" y="935773"/>
                </a:lnTo>
                <a:lnTo>
                  <a:pt x="58148" y="900105"/>
                </a:lnTo>
                <a:lnTo>
                  <a:pt x="43308" y="864393"/>
                </a:lnTo>
                <a:lnTo>
                  <a:pt x="37967" y="842962"/>
                </a:lnTo>
                <a:lnTo>
                  <a:pt x="30312" y="807244"/>
                </a:lnTo>
                <a:lnTo>
                  <a:pt x="22758" y="771525"/>
                </a:lnTo>
                <a:lnTo>
                  <a:pt x="13835" y="735806"/>
                </a:lnTo>
                <a:lnTo>
                  <a:pt x="8465" y="707231"/>
                </a:lnTo>
                <a:lnTo>
                  <a:pt x="5201" y="671513"/>
                </a:lnTo>
                <a:lnTo>
                  <a:pt x="685" y="635794"/>
                </a:lnTo>
                <a:lnTo>
                  <a:pt x="90" y="603867"/>
                </a:lnTo>
                <a:lnTo>
                  <a:pt x="12" y="571059"/>
                </a:lnTo>
                <a:lnTo>
                  <a:pt x="2" y="540633"/>
                </a:lnTo>
                <a:lnTo>
                  <a:pt x="0" y="506905"/>
                </a:lnTo>
                <a:lnTo>
                  <a:pt x="794" y="479365"/>
                </a:lnTo>
                <a:lnTo>
                  <a:pt x="6151" y="449056"/>
                </a:lnTo>
                <a:lnTo>
                  <a:pt x="14784" y="416322"/>
                </a:lnTo>
                <a:lnTo>
                  <a:pt x="26259" y="385877"/>
                </a:lnTo>
                <a:lnTo>
                  <a:pt x="32563" y="369039"/>
                </a:lnTo>
                <a:lnTo>
                  <a:pt x="39096" y="339228"/>
                </a:lnTo>
                <a:lnTo>
                  <a:pt x="48615" y="314393"/>
                </a:lnTo>
                <a:lnTo>
                  <a:pt x="71008" y="278750"/>
                </a:lnTo>
                <a:lnTo>
                  <a:pt x="93458" y="244390"/>
                </a:lnTo>
                <a:lnTo>
                  <a:pt x="120090" y="209638"/>
                </a:lnTo>
                <a:lnTo>
                  <a:pt x="143010" y="187866"/>
                </a:lnTo>
                <a:lnTo>
                  <a:pt x="177116" y="163866"/>
                </a:lnTo>
                <a:lnTo>
                  <a:pt x="211845" y="134735"/>
                </a:lnTo>
                <a:lnTo>
                  <a:pt x="246057" y="116762"/>
                </a:lnTo>
                <a:lnTo>
                  <a:pt x="280325" y="102401"/>
                </a:lnTo>
                <a:lnTo>
                  <a:pt x="314414" y="88107"/>
                </a:lnTo>
                <a:lnTo>
                  <a:pt x="331108" y="81756"/>
                </a:lnTo>
                <a:lnTo>
                  <a:pt x="366785" y="73951"/>
                </a:lnTo>
                <a:lnTo>
                  <a:pt x="400373" y="67976"/>
                </a:lnTo>
                <a:lnTo>
                  <a:pt x="430157" y="62662"/>
                </a:lnTo>
                <a:lnTo>
                  <a:pt x="459636" y="57082"/>
                </a:lnTo>
                <a:lnTo>
                  <a:pt x="489447" y="51095"/>
                </a:lnTo>
                <a:lnTo>
                  <a:pt x="521977" y="48033"/>
                </a:lnTo>
                <a:lnTo>
                  <a:pt x="556628" y="43316"/>
                </a:lnTo>
                <a:lnTo>
                  <a:pt x="591390" y="42902"/>
                </a:lnTo>
                <a:lnTo>
                  <a:pt x="627025" y="42866"/>
                </a:lnTo>
                <a:lnTo>
                  <a:pt x="662737" y="42863"/>
                </a:lnTo>
                <a:lnTo>
                  <a:pt x="680289" y="40746"/>
                </a:lnTo>
                <a:lnTo>
                  <a:pt x="713891" y="36160"/>
                </a:lnTo>
                <a:lnTo>
                  <a:pt x="748562" y="33641"/>
                </a:lnTo>
                <a:lnTo>
                  <a:pt x="766044" y="30076"/>
                </a:lnTo>
                <a:lnTo>
                  <a:pt x="801736" y="28707"/>
                </a:lnTo>
                <a:lnTo>
                  <a:pt x="837452" y="26470"/>
                </a:lnTo>
                <a:lnTo>
                  <a:pt x="871753" y="22095"/>
                </a:lnTo>
                <a:lnTo>
                  <a:pt x="907285" y="21518"/>
                </a:lnTo>
                <a:lnTo>
                  <a:pt x="921108" y="20655"/>
                </a:lnTo>
                <a:lnTo>
                  <a:pt x="942975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7" name="SMARTInkShape-2773"/>
          <p:cNvSpPr/>
          <p:nvPr/>
        </p:nvSpPr>
        <p:spPr>
          <a:xfrm>
            <a:off x="2079128" y="3221870"/>
            <a:ext cx="260995" cy="285710"/>
          </a:xfrm>
          <a:custGeom>
            <a:avLst/>
            <a:gdLst/>
            <a:ahLst/>
            <a:cxnLst/>
            <a:rect l="0" t="0" r="0" b="0"/>
            <a:pathLst>
              <a:path w="260995" h="285710">
                <a:moveTo>
                  <a:pt x="13991" y="14249"/>
                </a:moveTo>
                <a:lnTo>
                  <a:pt x="13991" y="18364"/>
                </a:lnTo>
                <a:lnTo>
                  <a:pt x="13991" y="14948"/>
                </a:lnTo>
                <a:lnTo>
                  <a:pt x="20142" y="14310"/>
                </a:lnTo>
                <a:lnTo>
                  <a:pt x="24633" y="14267"/>
                </a:lnTo>
                <a:lnTo>
                  <a:pt x="25848" y="13467"/>
                </a:lnTo>
                <a:lnTo>
                  <a:pt x="26658" y="12140"/>
                </a:lnTo>
                <a:lnTo>
                  <a:pt x="27198" y="10462"/>
                </a:lnTo>
                <a:lnTo>
                  <a:pt x="28352" y="9343"/>
                </a:lnTo>
                <a:lnTo>
                  <a:pt x="31751" y="8100"/>
                </a:lnTo>
                <a:lnTo>
                  <a:pt x="59400" y="6329"/>
                </a:lnTo>
                <a:lnTo>
                  <a:pt x="72820" y="1454"/>
                </a:lnTo>
                <a:lnTo>
                  <a:pt x="108393" y="0"/>
                </a:lnTo>
                <a:lnTo>
                  <a:pt x="140110" y="757"/>
                </a:lnTo>
                <a:lnTo>
                  <a:pt x="158138" y="6112"/>
                </a:lnTo>
                <a:lnTo>
                  <a:pt x="190782" y="7088"/>
                </a:lnTo>
                <a:lnTo>
                  <a:pt x="202193" y="7894"/>
                </a:lnTo>
                <a:lnTo>
                  <a:pt x="219659" y="13954"/>
                </a:lnTo>
                <a:lnTo>
                  <a:pt x="235351" y="14248"/>
                </a:lnTo>
                <a:lnTo>
                  <a:pt x="235447" y="41447"/>
                </a:lnTo>
                <a:lnTo>
                  <a:pt x="240357" y="48255"/>
                </a:lnTo>
                <a:lnTo>
                  <a:pt x="241929" y="54928"/>
                </a:lnTo>
                <a:lnTo>
                  <a:pt x="242297" y="59580"/>
                </a:lnTo>
                <a:lnTo>
                  <a:pt x="240343" y="64294"/>
                </a:lnTo>
                <a:lnTo>
                  <a:pt x="237623" y="69035"/>
                </a:lnTo>
                <a:lnTo>
                  <a:pt x="236092" y="76960"/>
                </a:lnTo>
                <a:lnTo>
                  <a:pt x="235734" y="84718"/>
                </a:lnTo>
                <a:lnTo>
                  <a:pt x="237691" y="91341"/>
                </a:lnTo>
                <a:lnTo>
                  <a:pt x="240413" y="96931"/>
                </a:lnTo>
                <a:lnTo>
                  <a:pt x="242161" y="109103"/>
                </a:lnTo>
                <a:lnTo>
                  <a:pt x="243368" y="138813"/>
                </a:lnTo>
                <a:lnTo>
                  <a:pt x="249292" y="163684"/>
                </a:lnTo>
                <a:lnTo>
                  <a:pt x="250332" y="169564"/>
                </a:lnTo>
                <a:lnTo>
                  <a:pt x="255859" y="187053"/>
                </a:lnTo>
                <a:lnTo>
                  <a:pt x="256852" y="220126"/>
                </a:lnTo>
                <a:lnTo>
                  <a:pt x="256876" y="237764"/>
                </a:lnTo>
                <a:lnTo>
                  <a:pt x="258994" y="242705"/>
                </a:lnTo>
                <a:lnTo>
                  <a:pt x="260670" y="245134"/>
                </a:lnTo>
                <a:lnTo>
                  <a:pt x="260994" y="247548"/>
                </a:lnTo>
                <a:lnTo>
                  <a:pt x="256896" y="270099"/>
                </a:lnTo>
                <a:lnTo>
                  <a:pt x="250729" y="277458"/>
                </a:lnTo>
                <a:lnTo>
                  <a:pt x="248060" y="278075"/>
                </a:lnTo>
                <a:lnTo>
                  <a:pt x="214012" y="278566"/>
                </a:lnTo>
                <a:lnTo>
                  <a:pt x="204490" y="278567"/>
                </a:lnTo>
                <a:lnTo>
                  <a:pt x="172418" y="271718"/>
                </a:lnTo>
                <a:lnTo>
                  <a:pt x="137508" y="271435"/>
                </a:lnTo>
                <a:lnTo>
                  <a:pt x="105074" y="271425"/>
                </a:lnTo>
                <a:lnTo>
                  <a:pt x="71634" y="271424"/>
                </a:lnTo>
                <a:lnTo>
                  <a:pt x="61713" y="271424"/>
                </a:lnTo>
                <a:lnTo>
                  <a:pt x="56896" y="273540"/>
                </a:lnTo>
                <a:lnTo>
                  <a:pt x="52110" y="276333"/>
                </a:lnTo>
                <a:lnTo>
                  <a:pt x="42570" y="278126"/>
                </a:lnTo>
                <a:lnTo>
                  <a:pt x="29689" y="278542"/>
                </a:lnTo>
                <a:lnTo>
                  <a:pt x="22251" y="284716"/>
                </a:lnTo>
                <a:lnTo>
                  <a:pt x="14019" y="285709"/>
                </a:lnTo>
                <a:lnTo>
                  <a:pt x="13991" y="252310"/>
                </a:lnTo>
                <a:lnTo>
                  <a:pt x="13991" y="240459"/>
                </a:lnTo>
                <a:lnTo>
                  <a:pt x="11874" y="235701"/>
                </a:lnTo>
                <a:lnTo>
                  <a:pt x="9081" y="230941"/>
                </a:lnTo>
                <a:lnTo>
                  <a:pt x="7509" y="223005"/>
                </a:lnTo>
                <a:lnTo>
                  <a:pt x="6858" y="190857"/>
                </a:lnTo>
                <a:lnTo>
                  <a:pt x="6849" y="177193"/>
                </a:lnTo>
                <a:lnTo>
                  <a:pt x="8965" y="171864"/>
                </a:lnTo>
                <a:lnTo>
                  <a:pt x="10640" y="169332"/>
                </a:lnTo>
                <a:lnTo>
                  <a:pt x="12998" y="158183"/>
                </a:lnTo>
                <a:lnTo>
                  <a:pt x="13974" y="123714"/>
                </a:lnTo>
                <a:lnTo>
                  <a:pt x="13192" y="111947"/>
                </a:lnTo>
                <a:lnTo>
                  <a:pt x="8335" y="98341"/>
                </a:lnTo>
                <a:lnTo>
                  <a:pt x="6111" y="69086"/>
                </a:lnTo>
                <a:lnTo>
                  <a:pt x="1204" y="55478"/>
                </a:lnTo>
                <a:lnTo>
                  <a:pt x="0" y="41531"/>
                </a:lnTo>
                <a:lnTo>
                  <a:pt x="6847" y="710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88" name="SMARTInkShape-2774"/>
          <p:cNvSpPr/>
          <p:nvPr/>
        </p:nvSpPr>
        <p:spPr>
          <a:xfrm>
            <a:off x="6315077" y="971550"/>
            <a:ext cx="907255" cy="2491626"/>
          </a:xfrm>
          <a:custGeom>
            <a:avLst/>
            <a:gdLst/>
            <a:ahLst/>
            <a:cxnLst/>
            <a:rect l="0" t="0" r="0" b="0"/>
            <a:pathLst>
              <a:path w="907255" h="2491626">
                <a:moveTo>
                  <a:pt x="392904" y="7144"/>
                </a:moveTo>
                <a:lnTo>
                  <a:pt x="386753" y="993"/>
                </a:lnTo>
                <a:lnTo>
                  <a:pt x="379697" y="87"/>
                </a:lnTo>
                <a:lnTo>
                  <a:pt x="358181" y="0"/>
                </a:lnTo>
                <a:lnTo>
                  <a:pt x="346570" y="10642"/>
                </a:lnTo>
                <a:lnTo>
                  <a:pt x="344530" y="14784"/>
                </a:lnTo>
                <a:lnTo>
                  <a:pt x="343986" y="17000"/>
                </a:lnTo>
                <a:lnTo>
                  <a:pt x="339428" y="23911"/>
                </a:lnTo>
                <a:lnTo>
                  <a:pt x="331571" y="33357"/>
                </a:lnTo>
                <a:lnTo>
                  <a:pt x="327079" y="42866"/>
                </a:lnTo>
                <a:lnTo>
                  <a:pt x="311852" y="63324"/>
                </a:lnTo>
                <a:lnTo>
                  <a:pt x="299591" y="91249"/>
                </a:lnTo>
                <a:lnTo>
                  <a:pt x="295869" y="96911"/>
                </a:lnTo>
                <a:lnTo>
                  <a:pt x="294215" y="102074"/>
                </a:lnTo>
                <a:lnTo>
                  <a:pt x="292359" y="116765"/>
                </a:lnTo>
                <a:lnTo>
                  <a:pt x="287266" y="125525"/>
                </a:lnTo>
                <a:lnTo>
                  <a:pt x="282983" y="130666"/>
                </a:lnTo>
                <a:lnTo>
                  <a:pt x="280551" y="137713"/>
                </a:lnTo>
                <a:lnTo>
                  <a:pt x="278676" y="145343"/>
                </a:lnTo>
                <a:lnTo>
                  <a:pt x="273121" y="156709"/>
                </a:lnTo>
                <a:lnTo>
                  <a:pt x="264250" y="182677"/>
                </a:lnTo>
                <a:lnTo>
                  <a:pt x="259622" y="191092"/>
                </a:lnTo>
                <a:lnTo>
                  <a:pt x="257105" y="202494"/>
                </a:lnTo>
                <a:lnTo>
                  <a:pt x="251662" y="213859"/>
                </a:lnTo>
                <a:lnTo>
                  <a:pt x="246560" y="227540"/>
                </a:lnTo>
                <a:lnTo>
                  <a:pt x="238702" y="240620"/>
                </a:lnTo>
                <a:lnTo>
                  <a:pt x="234210" y="255551"/>
                </a:lnTo>
                <a:lnTo>
                  <a:pt x="224428" y="269661"/>
                </a:lnTo>
                <a:lnTo>
                  <a:pt x="219925" y="284218"/>
                </a:lnTo>
                <a:lnTo>
                  <a:pt x="209149" y="299903"/>
                </a:lnTo>
                <a:lnTo>
                  <a:pt x="203765" y="313328"/>
                </a:lnTo>
                <a:lnTo>
                  <a:pt x="188851" y="338880"/>
                </a:lnTo>
                <a:lnTo>
                  <a:pt x="185865" y="351851"/>
                </a:lnTo>
                <a:lnTo>
                  <a:pt x="168979" y="383684"/>
                </a:lnTo>
                <a:lnTo>
                  <a:pt x="154771" y="418134"/>
                </a:lnTo>
                <a:lnTo>
                  <a:pt x="140491" y="453741"/>
                </a:lnTo>
                <a:lnTo>
                  <a:pt x="126469" y="486260"/>
                </a:lnTo>
                <a:lnTo>
                  <a:pt x="119707" y="500278"/>
                </a:lnTo>
                <a:lnTo>
                  <a:pt x="111133" y="528680"/>
                </a:lnTo>
                <a:lnTo>
                  <a:pt x="95772" y="564362"/>
                </a:lnTo>
                <a:lnTo>
                  <a:pt x="83411" y="600076"/>
                </a:lnTo>
                <a:lnTo>
                  <a:pt x="71444" y="635794"/>
                </a:lnTo>
                <a:lnTo>
                  <a:pt x="59530" y="671513"/>
                </a:lnTo>
                <a:lnTo>
                  <a:pt x="47623" y="707231"/>
                </a:lnTo>
                <a:lnTo>
                  <a:pt x="43008" y="740716"/>
                </a:lnTo>
                <a:lnTo>
                  <a:pt x="35276" y="771084"/>
                </a:lnTo>
                <a:lnTo>
                  <a:pt x="26105" y="800013"/>
                </a:lnTo>
                <a:lnTo>
                  <a:pt x="21559" y="828658"/>
                </a:lnTo>
                <a:lnTo>
                  <a:pt x="15957" y="857247"/>
                </a:lnTo>
                <a:lnTo>
                  <a:pt x="14616" y="885824"/>
                </a:lnTo>
                <a:lnTo>
                  <a:pt x="9441" y="914400"/>
                </a:lnTo>
                <a:lnTo>
                  <a:pt x="7596" y="942975"/>
                </a:lnTo>
                <a:lnTo>
                  <a:pt x="7231" y="971550"/>
                </a:lnTo>
                <a:lnTo>
                  <a:pt x="2250" y="1005828"/>
                </a:lnTo>
                <a:lnTo>
                  <a:pt x="665" y="1033741"/>
                </a:lnTo>
                <a:lnTo>
                  <a:pt x="196" y="1061326"/>
                </a:lnTo>
                <a:lnTo>
                  <a:pt x="37" y="1094499"/>
                </a:lnTo>
                <a:lnTo>
                  <a:pt x="6" y="1127599"/>
                </a:lnTo>
                <a:lnTo>
                  <a:pt x="0" y="1157861"/>
                </a:lnTo>
                <a:lnTo>
                  <a:pt x="2115" y="1191473"/>
                </a:lnTo>
                <a:lnTo>
                  <a:pt x="6150" y="1221278"/>
                </a:lnTo>
                <a:lnTo>
                  <a:pt x="6946" y="1255800"/>
                </a:lnTo>
                <a:lnTo>
                  <a:pt x="7877" y="1283755"/>
                </a:lnTo>
                <a:lnTo>
                  <a:pt x="12034" y="1312146"/>
                </a:lnTo>
                <a:lnTo>
                  <a:pt x="14412" y="1340667"/>
                </a:lnTo>
                <a:lnTo>
                  <a:pt x="18998" y="1368432"/>
                </a:lnTo>
                <a:lnTo>
                  <a:pt x="23066" y="1401666"/>
                </a:lnTo>
                <a:lnTo>
                  <a:pt x="31277" y="1434777"/>
                </a:lnTo>
                <a:lnTo>
                  <a:pt x="40543" y="1469158"/>
                </a:lnTo>
                <a:lnTo>
                  <a:pt x="50017" y="1501819"/>
                </a:lnTo>
                <a:lnTo>
                  <a:pt x="57152" y="1529246"/>
                </a:lnTo>
                <a:lnTo>
                  <a:pt x="66674" y="1563166"/>
                </a:lnTo>
                <a:lnTo>
                  <a:pt x="76198" y="1597706"/>
                </a:lnTo>
                <a:lnTo>
                  <a:pt x="85723" y="1630399"/>
                </a:lnTo>
                <a:lnTo>
                  <a:pt x="95248" y="1663404"/>
                </a:lnTo>
                <a:lnTo>
                  <a:pt x="104773" y="1697763"/>
                </a:lnTo>
                <a:lnTo>
                  <a:pt x="114298" y="1730420"/>
                </a:lnTo>
                <a:lnTo>
                  <a:pt x="121443" y="1757847"/>
                </a:lnTo>
                <a:lnTo>
                  <a:pt x="130702" y="1783964"/>
                </a:lnTo>
                <a:lnTo>
                  <a:pt x="144261" y="1817915"/>
                </a:lnTo>
                <a:lnTo>
                  <a:pt x="152104" y="1849564"/>
                </a:lnTo>
                <a:lnTo>
                  <a:pt x="163247" y="1880284"/>
                </a:lnTo>
                <a:lnTo>
                  <a:pt x="172811" y="1909495"/>
                </a:lnTo>
                <a:lnTo>
                  <a:pt x="184463" y="1938258"/>
                </a:lnTo>
                <a:lnTo>
                  <a:pt x="197970" y="1966889"/>
                </a:lnTo>
                <a:lnTo>
                  <a:pt x="208234" y="1995481"/>
                </a:lnTo>
                <a:lnTo>
                  <a:pt x="220095" y="2024061"/>
                </a:lnTo>
                <a:lnTo>
                  <a:pt x="238325" y="2057253"/>
                </a:lnTo>
                <a:lnTo>
                  <a:pt x="252470" y="2084256"/>
                </a:lnTo>
                <a:lnTo>
                  <a:pt x="266716" y="2112365"/>
                </a:lnTo>
                <a:lnTo>
                  <a:pt x="280991" y="2140802"/>
                </a:lnTo>
                <a:lnTo>
                  <a:pt x="296068" y="2169336"/>
                </a:lnTo>
                <a:lnTo>
                  <a:pt x="314470" y="2197899"/>
                </a:lnTo>
                <a:lnTo>
                  <a:pt x="331124" y="2225677"/>
                </a:lnTo>
                <a:lnTo>
                  <a:pt x="355565" y="2258915"/>
                </a:lnTo>
                <a:lnTo>
                  <a:pt x="379707" y="2292027"/>
                </a:lnTo>
                <a:lnTo>
                  <a:pt x="403291" y="2320704"/>
                </a:lnTo>
                <a:lnTo>
                  <a:pt x="438448" y="2351258"/>
                </a:lnTo>
                <a:lnTo>
                  <a:pt x="471838" y="2378368"/>
                </a:lnTo>
                <a:lnTo>
                  <a:pt x="507251" y="2402615"/>
                </a:lnTo>
                <a:lnTo>
                  <a:pt x="537905" y="2421718"/>
                </a:lnTo>
                <a:lnTo>
                  <a:pt x="570507" y="2440779"/>
                </a:lnTo>
                <a:lnTo>
                  <a:pt x="604787" y="2454921"/>
                </a:lnTo>
                <a:lnTo>
                  <a:pt x="637428" y="2470062"/>
                </a:lnTo>
                <a:lnTo>
                  <a:pt x="670423" y="2480932"/>
                </a:lnTo>
                <a:lnTo>
                  <a:pt x="704780" y="2485813"/>
                </a:lnTo>
                <a:lnTo>
                  <a:pt x="735321" y="2491480"/>
                </a:lnTo>
                <a:lnTo>
                  <a:pt x="749876" y="2491625"/>
                </a:lnTo>
                <a:lnTo>
                  <a:pt x="778624" y="2487366"/>
                </a:lnTo>
                <a:lnTo>
                  <a:pt x="807234" y="2482498"/>
                </a:lnTo>
                <a:lnTo>
                  <a:pt x="835815" y="2479596"/>
                </a:lnTo>
                <a:lnTo>
                  <a:pt x="866508" y="2479022"/>
                </a:lnTo>
                <a:lnTo>
                  <a:pt x="901754" y="2478887"/>
                </a:lnTo>
                <a:lnTo>
                  <a:pt x="907254" y="247888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92" name="SMARTInkShape-Group1211"/>
          <p:cNvGrpSpPr/>
          <p:nvPr/>
        </p:nvGrpSpPr>
        <p:grpSpPr>
          <a:xfrm>
            <a:off x="6507965" y="1393031"/>
            <a:ext cx="178586" cy="671514"/>
            <a:chOff x="6507965" y="1393031"/>
            <a:chExt cx="178586" cy="671514"/>
          </a:xfrm>
        </p:grpSpPr>
        <p:sp>
          <p:nvSpPr>
            <p:cNvPr id="1689" name="SMARTInkShape-2775"/>
            <p:cNvSpPr/>
            <p:nvPr/>
          </p:nvSpPr>
          <p:spPr>
            <a:xfrm>
              <a:off x="6636555" y="1393031"/>
              <a:ext cx="49996" cy="406101"/>
            </a:xfrm>
            <a:custGeom>
              <a:avLst/>
              <a:gdLst/>
              <a:ahLst/>
              <a:cxnLst/>
              <a:rect l="0" t="0" r="0" b="0"/>
              <a:pathLst>
                <a:path w="49996" h="406101">
                  <a:moveTo>
                    <a:pt x="49995" y="0"/>
                  </a:moveTo>
                  <a:lnTo>
                    <a:pt x="43844" y="0"/>
                  </a:lnTo>
                  <a:lnTo>
                    <a:pt x="39353" y="3793"/>
                  </a:lnTo>
                  <a:lnTo>
                    <a:pt x="37328" y="7771"/>
                  </a:lnTo>
                  <a:lnTo>
                    <a:pt x="36788" y="9943"/>
                  </a:lnTo>
                  <a:lnTo>
                    <a:pt x="32236" y="16793"/>
                  </a:lnTo>
                  <a:lnTo>
                    <a:pt x="11866" y="38103"/>
                  </a:lnTo>
                  <a:lnTo>
                    <a:pt x="9236" y="47098"/>
                  </a:lnTo>
                  <a:lnTo>
                    <a:pt x="6615" y="79933"/>
                  </a:lnTo>
                  <a:lnTo>
                    <a:pt x="1533" y="115038"/>
                  </a:lnTo>
                  <a:lnTo>
                    <a:pt x="446" y="145210"/>
                  </a:lnTo>
                  <a:lnTo>
                    <a:pt x="124" y="179286"/>
                  </a:lnTo>
                  <a:lnTo>
                    <a:pt x="29" y="214518"/>
                  </a:lnTo>
                  <a:lnTo>
                    <a:pt x="0" y="250092"/>
                  </a:lnTo>
                  <a:lnTo>
                    <a:pt x="2109" y="285768"/>
                  </a:lnTo>
                  <a:lnTo>
                    <a:pt x="5644" y="317241"/>
                  </a:lnTo>
                  <a:lnTo>
                    <a:pt x="6838" y="349209"/>
                  </a:lnTo>
                  <a:lnTo>
                    <a:pt x="7121" y="383869"/>
                  </a:lnTo>
                  <a:lnTo>
                    <a:pt x="7133" y="406100"/>
                  </a:lnTo>
                  <a:lnTo>
                    <a:pt x="7133" y="403077"/>
                  </a:lnTo>
                  <a:lnTo>
                    <a:pt x="7926" y="402068"/>
                  </a:lnTo>
                  <a:lnTo>
                    <a:pt x="10925" y="400947"/>
                  </a:lnTo>
                  <a:lnTo>
                    <a:pt x="12042" y="399855"/>
                  </a:lnTo>
                  <a:lnTo>
                    <a:pt x="13283" y="396524"/>
                  </a:lnTo>
                  <a:lnTo>
                    <a:pt x="13982" y="386394"/>
                  </a:lnTo>
                  <a:lnTo>
                    <a:pt x="8584" y="354214"/>
                  </a:lnTo>
                  <a:lnTo>
                    <a:pt x="7563" y="323498"/>
                  </a:lnTo>
                  <a:lnTo>
                    <a:pt x="7324" y="297765"/>
                  </a:lnTo>
                  <a:lnTo>
                    <a:pt x="7218" y="270453"/>
                  </a:lnTo>
                  <a:lnTo>
                    <a:pt x="7170" y="240322"/>
                  </a:lnTo>
                  <a:lnTo>
                    <a:pt x="7144" y="206938"/>
                  </a:lnTo>
                  <a:lnTo>
                    <a:pt x="7136" y="182230"/>
                  </a:lnTo>
                  <a:lnTo>
                    <a:pt x="7133" y="1428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0" name="SMARTInkShape-2776"/>
            <p:cNvSpPr/>
            <p:nvPr/>
          </p:nvSpPr>
          <p:spPr>
            <a:xfrm>
              <a:off x="6507965" y="1464469"/>
              <a:ext cx="171442" cy="600076"/>
            </a:xfrm>
            <a:custGeom>
              <a:avLst/>
              <a:gdLst/>
              <a:ahLst/>
              <a:cxnLst/>
              <a:rect l="0" t="0" r="0" b="0"/>
              <a:pathLst>
                <a:path w="171442" h="600076">
                  <a:moveTo>
                    <a:pt x="71429" y="600075"/>
                  </a:moveTo>
                  <a:lnTo>
                    <a:pt x="67636" y="600075"/>
                  </a:lnTo>
                  <a:lnTo>
                    <a:pt x="66519" y="599281"/>
                  </a:lnTo>
                  <a:lnTo>
                    <a:pt x="65774" y="597958"/>
                  </a:lnTo>
                  <a:lnTo>
                    <a:pt x="64580" y="590132"/>
                  </a:lnTo>
                  <a:lnTo>
                    <a:pt x="64293" y="559164"/>
                  </a:lnTo>
                  <a:lnTo>
                    <a:pt x="62170" y="527954"/>
                  </a:lnTo>
                  <a:lnTo>
                    <a:pt x="58134" y="496135"/>
                  </a:lnTo>
                  <a:lnTo>
                    <a:pt x="62246" y="464185"/>
                  </a:lnTo>
                  <a:lnTo>
                    <a:pt x="63681" y="437397"/>
                  </a:lnTo>
                  <a:lnTo>
                    <a:pt x="64106" y="409352"/>
                  </a:lnTo>
                  <a:lnTo>
                    <a:pt x="64232" y="380140"/>
                  </a:lnTo>
                  <a:lnTo>
                    <a:pt x="64269" y="347496"/>
                  </a:lnTo>
                  <a:lnTo>
                    <a:pt x="64280" y="317362"/>
                  </a:lnTo>
                  <a:lnTo>
                    <a:pt x="65077" y="288325"/>
                  </a:lnTo>
                  <a:lnTo>
                    <a:pt x="69194" y="260407"/>
                  </a:lnTo>
                  <a:lnTo>
                    <a:pt x="70988" y="229238"/>
                  </a:lnTo>
                  <a:lnTo>
                    <a:pt x="75134" y="200151"/>
                  </a:lnTo>
                  <a:lnTo>
                    <a:pt x="78120" y="166439"/>
                  </a:lnTo>
                  <a:lnTo>
                    <a:pt x="79307" y="141568"/>
                  </a:lnTo>
                  <a:lnTo>
                    <a:pt x="84715" y="126661"/>
                  </a:lnTo>
                  <a:lnTo>
                    <a:pt x="85708" y="114427"/>
                  </a:lnTo>
                  <a:lnTo>
                    <a:pt x="81922" y="114338"/>
                  </a:lnTo>
                  <a:lnTo>
                    <a:pt x="80806" y="115119"/>
                  </a:lnTo>
                  <a:lnTo>
                    <a:pt x="80061" y="116433"/>
                  </a:lnTo>
                  <a:lnTo>
                    <a:pt x="78659" y="127301"/>
                  </a:lnTo>
                  <a:lnTo>
                    <a:pt x="78598" y="131998"/>
                  </a:lnTo>
                  <a:lnTo>
                    <a:pt x="76467" y="136189"/>
                  </a:lnTo>
                  <a:lnTo>
                    <a:pt x="74788" y="138417"/>
                  </a:lnTo>
                  <a:lnTo>
                    <a:pt x="72922" y="145127"/>
                  </a:lnTo>
                  <a:lnTo>
                    <a:pt x="69351" y="179093"/>
                  </a:lnTo>
                  <a:lnTo>
                    <a:pt x="65786" y="193029"/>
                  </a:lnTo>
                  <a:lnTo>
                    <a:pt x="58780" y="222416"/>
                  </a:lnTo>
                  <a:lnTo>
                    <a:pt x="51311" y="257301"/>
                  </a:lnTo>
                  <a:lnTo>
                    <a:pt x="42400" y="292910"/>
                  </a:lnTo>
                  <a:lnTo>
                    <a:pt x="31681" y="323705"/>
                  </a:lnTo>
                  <a:lnTo>
                    <a:pt x="25184" y="357482"/>
                  </a:lnTo>
                  <a:lnTo>
                    <a:pt x="11810" y="390133"/>
                  </a:lnTo>
                  <a:lnTo>
                    <a:pt x="7264" y="407910"/>
                  </a:lnTo>
                  <a:lnTo>
                    <a:pt x="5634" y="410052"/>
                  </a:lnTo>
                  <a:lnTo>
                    <a:pt x="3752" y="411481"/>
                  </a:lnTo>
                  <a:lnTo>
                    <a:pt x="1663" y="415184"/>
                  </a:lnTo>
                  <a:lnTo>
                    <a:pt x="321" y="420237"/>
                  </a:lnTo>
                  <a:lnTo>
                    <a:pt x="138" y="418812"/>
                  </a:lnTo>
                  <a:lnTo>
                    <a:pt x="0" y="407014"/>
                  </a:lnTo>
                  <a:lnTo>
                    <a:pt x="6143" y="376983"/>
                  </a:lnTo>
                  <a:lnTo>
                    <a:pt x="11849" y="348927"/>
                  </a:lnTo>
                  <a:lnTo>
                    <a:pt x="15915" y="313634"/>
                  </a:lnTo>
                  <a:lnTo>
                    <a:pt x="21907" y="285545"/>
                  </a:lnTo>
                  <a:lnTo>
                    <a:pt x="30827" y="257114"/>
                  </a:lnTo>
                  <a:lnTo>
                    <a:pt x="41407" y="228582"/>
                  </a:lnTo>
                  <a:lnTo>
                    <a:pt x="51685" y="197903"/>
                  </a:lnTo>
                  <a:lnTo>
                    <a:pt x="64785" y="165794"/>
                  </a:lnTo>
                  <a:lnTo>
                    <a:pt x="78721" y="136172"/>
                  </a:lnTo>
                  <a:lnTo>
                    <a:pt x="93859" y="101510"/>
                  </a:lnTo>
                  <a:lnTo>
                    <a:pt x="110196" y="71733"/>
                  </a:lnTo>
                  <a:lnTo>
                    <a:pt x="133429" y="39550"/>
                  </a:lnTo>
                  <a:lnTo>
                    <a:pt x="155621" y="9010"/>
                  </a:lnTo>
                  <a:lnTo>
                    <a:pt x="171441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1" name="SMARTInkShape-2777"/>
            <p:cNvSpPr/>
            <p:nvPr/>
          </p:nvSpPr>
          <p:spPr>
            <a:xfrm>
              <a:off x="6593681" y="1985963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7144" y="21431"/>
                  </a:moveTo>
                  <a:lnTo>
                    <a:pt x="993" y="15280"/>
                  </a:lnTo>
                  <a:lnTo>
                    <a:pt x="87" y="8223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93" name="SMARTInkShape-2778"/>
          <p:cNvSpPr/>
          <p:nvPr/>
        </p:nvSpPr>
        <p:spPr>
          <a:xfrm>
            <a:off x="2250307" y="3764756"/>
            <a:ext cx="14263" cy="35720"/>
          </a:xfrm>
          <a:custGeom>
            <a:avLst/>
            <a:gdLst/>
            <a:ahLst/>
            <a:cxnLst/>
            <a:rect l="0" t="0" r="0" b="0"/>
            <a:pathLst>
              <a:path w="14263" h="35720">
                <a:moveTo>
                  <a:pt x="7118" y="0"/>
                </a:moveTo>
                <a:lnTo>
                  <a:pt x="7118" y="6850"/>
                </a:lnTo>
                <a:lnTo>
                  <a:pt x="7118" y="3264"/>
                </a:lnTo>
                <a:lnTo>
                  <a:pt x="6324" y="2176"/>
                </a:lnTo>
                <a:lnTo>
                  <a:pt x="32" y="17"/>
                </a:lnTo>
                <a:lnTo>
                  <a:pt x="0" y="8"/>
                </a:lnTo>
                <a:lnTo>
                  <a:pt x="6824" y="6850"/>
                </a:lnTo>
                <a:lnTo>
                  <a:pt x="7092" y="13269"/>
                </a:lnTo>
                <a:lnTo>
                  <a:pt x="7895" y="13608"/>
                </a:lnTo>
                <a:lnTo>
                  <a:pt x="13266" y="14198"/>
                </a:lnTo>
                <a:lnTo>
                  <a:pt x="13819" y="16365"/>
                </a:lnTo>
                <a:lnTo>
                  <a:pt x="14262" y="35719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94" name="SMARTInkShape-2779"/>
          <p:cNvSpPr/>
          <p:nvPr/>
        </p:nvSpPr>
        <p:spPr>
          <a:xfrm>
            <a:off x="2343150" y="2836401"/>
            <a:ext cx="4117" cy="192550"/>
          </a:xfrm>
          <a:custGeom>
            <a:avLst/>
            <a:gdLst/>
            <a:ahLst/>
            <a:cxnLst/>
            <a:rect l="0" t="0" r="0" b="0"/>
            <a:pathLst>
              <a:path w="4117" h="192550">
                <a:moveTo>
                  <a:pt x="0" y="185405"/>
                </a:moveTo>
                <a:lnTo>
                  <a:pt x="0" y="189197"/>
                </a:lnTo>
                <a:lnTo>
                  <a:pt x="794" y="190315"/>
                </a:lnTo>
                <a:lnTo>
                  <a:pt x="2117" y="191060"/>
                </a:lnTo>
                <a:lnTo>
                  <a:pt x="3792" y="191556"/>
                </a:lnTo>
                <a:lnTo>
                  <a:pt x="4116" y="191887"/>
                </a:lnTo>
                <a:lnTo>
                  <a:pt x="3538" y="192108"/>
                </a:lnTo>
                <a:lnTo>
                  <a:pt x="2" y="192549"/>
                </a:lnTo>
                <a:lnTo>
                  <a:pt x="0" y="158303"/>
                </a:lnTo>
                <a:lnTo>
                  <a:pt x="0" y="126619"/>
                </a:lnTo>
                <a:lnTo>
                  <a:pt x="0" y="94822"/>
                </a:lnTo>
                <a:lnTo>
                  <a:pt x="0" y="61575"/>
                </a:lnTo>
                <a:lnTo>
                  <a:pt x="0" y="27272"/>
                </a:lnTo>
                <a:lnTo>
                  <a:pt x="0" y="0"/>
                </a:lnTo>
                <a:lnTo>
                  <a:pt x="0" y="34451"/>
                </a:lnTo>
                <a:lnTo>
                  <a:pt x="0" y="65499"/>
                </a:lnTo>
                <a:lnTo>
                  <a:pt x="0" y="97766"/>
                </a:lnTo>
                <a:lnTo>
                  <a:pt x="0" y="12825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95" name="SMARTInkShape-2780"/>
          <p:cNvSpPr/>
          <p:nvPr/>
        </p:nvSpPr>
        <p:spPr>
          <a:xfrm>
            <a:off x="5622130" y="2550322"/>
            <a:ext cx="14291" cy="171445"/>
          </a:xfrm>
          <a:custGeom>
            <a:avLst/>
            <a:gdLst/>
            <a:ahLst/>
            <a:cxnLst/>
            <a:rect l="0" t="0" r="0" b="0"/>
            <a:pathLst>
              <a:path w="14291" h="171445">
                <a:moveTo>
                  <a:pt x="14290" y="164303"/>
                </a:moveTo>
                <a:lnTo>
                  <a:pt x="10497" y="164303"/>
                </a:lnTo>
                <a:lnTo>
                  <a:pt x="9379" y="165097"/>
                </a:lnTo>
                <a:lnTo>
                  <a:pt x="8634" y="166420"/>
                </a:lnTo>
                <a:lnTo>
                  <a:pt x="7439" y="170454"/>
                </a:lnTo>
                <a:lnTo>
                  <a:pt x="5159" y="171005"/>
                </a:lnTo>
                <a:lnTo>
                  <a:pt x="28" y="171444"/>
                </a:lnTo>
                <a:lnTo>
                  <a:pt x="2" y="140129"/>
                </a:lnTo>
                <a:lnTo>
                  <a:pt x="795" y="126096"/>
                </a:lnTo>
                <a:lnTo>
                  <a:pt x="6483" y="96825"/>
                </a:lnTo>
                <a:lnTo>
                  <a:pt x="7087" y="61777"/>
                </a:lnTo>
                <a:lnTo>
                  <a:pt x="7142" y="27562"/>
                </a:lnTo>
                <a:lnTo>
                  <a:pt x="7145" y="0"/>
                </a:lnTo>
                <a:lnTo>
                  <a:pt x="7939" y="24833"/>
                </a:lnTo>
                <a:lnTo>
                  <a:pt x="13297" y="47757"/>
                </a:lnTo>
                <a:lnTo>
                  <a:pt x="14202" y="82359"/>
                </a:lnTo>
                <a:lnTo>
                  <a:pt x="13478" y="107106"/>
                </a:lnTo>
                <a:lnTo>
                  <a:pt x="7585" y="140613"/>
                </a:lnTo>
                <a:lnTo>
                  <a:pt x="7232" y="148158"/>
                </a:lnTo>
                <a:lnTo>
                  <a:pt x="0" y="16430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96" name="SMARTInkShape-2781"/>
          <p:cNvSpPr/>
          <p:nvPr/>
        </p:nvSpPr>
        <p:spPr>
          <a:xfrm>
            <a:off x="4686300" y="2600325"/>
            <a:ext cx="28282" cy="200026"/>
          </a:xfrm>
          <a:custGeom>
            <a:avLst/>
            <a:gdLst/>
            <a:ahLst/>
            <a:cxnLst/>
            <a:rect l="0" t="0" r="0" b="0"/>
            <a:pathLst>
              <a:path w="28282" h="200026">
                <a:moveTo>
                  <a:pt x="21431" y="200025"/>
                </a:moveTo>
                <a:lnTo>
                  <a:pt x="25223" y="200025"/>
                </a:lnTo>
                <a:lnTo>
                  <a:pt x="26341" y="199231"/>
                </a:lnTo>
                <a:lnTo>
                  <a:pt x="27086" y="197908"/>
                </a:lnTo>
                <a:lnTo>
                  <a:pt x="28281" y="193874"/>
                </a:lnTo>
                <a:lnTo>
                  <a:pt x="21718" y="186058"/>
                </a:lnTo>
                <a:lnTo>
                  <a:pt x="17724" y="185832"/>
                </a:lnTo>
                <a:lnTo>
                  <a:pt x="16578" y="185007"/>
                </a:lnTo>
                <a:lnTo>
                  <a:pt x="15815" y="183663"/>
                </a:lnTo>
                <a:lnTo>
                  <a:pt x="15305" y="181973"/>
                </a:lnTo>
                <a:lnTo>
                  <a:pt x="14172" y="180847"/>
                </a:lnTo>
                <a:lnTo>
                  <a:pt x="7464" y="178682"/>
                </a:lnTo>
                <a:lnTo>
                  <a:pt x="1021" y="178602"/>
                </a:lnTo>
                <a:lnTo>
                  <a:pt x="681" y="177805"/>
                </a:lnTo>
                <a:lnTo>
                  <a:pt x="2" y="145059"/>
                </a:lnTo>
                <a:lnTo>
                  <a:pt x="0" y="112032"/>
                </a:lnTo>
                <a:lnTo>
                  <a:pt x="0" y="76893"/>
                </a:lnTo>
                <a:lnTo>
                  <a:pt x="0" y="43341"/>
                </a:lnTo>
                <a:lnTo>
                  <a:pt x="0" y="7688"/>
                </a:ln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05" name="SMARTInkShape-Group1216"/>
          <p:cNvGrpSpPr/>
          <p:nvPr/>
        </p:nvGrpSpPr>
        <p:grpSpPr>
          <a:xfrm>
            <a:off x="3400556" y="872960"/>
            <a:ext cx="1278307" cy="2041691"/>
            <a:chOff x="3400556" y="872960"/>
            <a:chExt cx="1278307" cy="2041691"/>
          </a:xfrm>
        </p:grpSpPr>
        <p:sp>
          <p:nvSpPr>
            <p:cNvPr id="1697" name="SMARTInkShape-2782"/>
            <p:cNvSpPr/>
            <p:nvPr/>
          </p:nvSpPr>
          <p:spPr>
            <a:xfrm>
              <a:off x="3636169" y="993010"/>
              <a:ext cx="157163" cy="292839"/>
            </a:xfrm>
            <a:custGeom>
              <a:avLst/>
              <a:gdLst/>
              <a:ahLst/>
              <a:cxnLst/>
              <a:rect l="0" t="0" r="0" b="0"/>
              <a:pathLst>
                <a:path w="157163" h="292839">
                  <a:moveTo>
                    <a:pt x="0" y="28546"/>
                  </a:moveTo>
                  <a:lnTo>
                    <a:pt x="17698" y="10848"/>
                  </a:lnTo>
                  <a:lnTo>
                    <a:pt x="21889" y="8774"/>
                  </a:lnTo>
                  <a:lnTo>
                    <a:pt x="24118" y="8221"/>
                  </a:lnTo>
                  <a:lnTo>
                    <a:pt x="35759" y="1606"/>
                  </a:lnTo>
                  <a:lnTo>
                    <a:pt x="66381" y="0"/>
                  </a:lnTo>
                  <a:lnTo>
                    <a:pt x="71307" y="2100"/>
                  </a:lnTo>
                  <a:lnTo>
                    <a:pt x="80936" y="9917"/>
                  </a:lnTo>
                  <a:lnTo>
                    <a:pt x="83597" y="16562"/>
                  </a:lnTo>
                  <a:lnTo>
                    <a:pt x="85573" y="24014"/>
                  </a:lnTo>
                  <a:lnTo>
                    <a:pt x="91192" y="35265"/>
                  </a:lnTo>
                  <a:lnTo>
                    <a:pt x="92803" y="66908"/>
                  </a:lnTo>
                  <a:lnTo>
                    <a:pt x="92069" y="90335"/>
                  </a:lnTo>
                  <a:lnTo>
                    <a:pt x="84049" y="121547"/>
                  </a:lnTo>
                  <a:lnTo>
                    <a:pt x="80201" y="135742"/>
                  </a:lnTo>
                  <a:lnTo>
                    <a:pt x="79661" y="140491"/>
                  </a:lnTo>
                  <a:lnTo>
                    <a:pt x="62582" y="175193"/>
                  </a:lnTo>
                  <a:lnTo>
                    <a:pt x="47684" y="210823"/>
                  </a:lnTo>
                  <a:lnTo>
                    <a:pt x="37843" y="235573"/>
                  </a:lnTo>
                  <a:lnTo>
                    <a:pt x="34231" y="249960"/>
                  </a:lnTo>
                  <a:lnTo>
                    <a:pt x="28134" y="262161"/>
                  </a:lnTo>
                  <a:lnTo>
                    <a:pt x="22755" y="269602"/>
                  </a:lnTo>
                  <a:lnTo>
                    <a:pt x="21465" y="278236"/>
                  </a:lnTo>
                  <a:lnTo>
                    <a:pt x="25234" y="282269"/>
                  </a:lnTo>
                  <a:lnTo>
                    <a:pt x="29206" y="284187"/>
                  </a:lnTo>
                  <a:lnTo>
                    <a:pt x="34432" y="285418"/>
                  </a:lnTo>
                  <a:lnTo>
                    <a:pt x="41168" y="290571"/>
                  </a:lnTo>
                  <a:lnTo>
                    <a:pt x="47828" y="292185"/>
                  </a:lnTo>
                  <a:lnTo>
                    <a:pt x="66683" y="292838"/>
                  </a:lnTo>
                  <a:lnTo>
                    <a:pt x="71441" y="290736"/>
                  </a:lnTo>
                  <a:lnTo>
                    <a:pt x="73821" y="289065"/>
                  </a:lnTo>
                  <a:lnTo>
                    <a:pt x="84755" y="286712"/>
                  </a:lnTo>
                  <a:lnTo>
                    <a:pt x="102099" y="285808"/>
                  </a:lnTo>
                  <a:lnTo>
                    <a:pt x="107025" y="283643"/>
                  </a:lnTo>
                  <a:lnTo>
                    <a:pt x="111860" y="280829"/>
                  </a:lnTo>
                  <a:lnTo>
                    <a:pt x="121432" y="279022"/>
                  </a:lnTo>
                  <a:lnTo>
                    <a:pt x="138111" y="278603"/>
                  </a:lnTo>
                  <a:lnTo>
                    <a:pt x="142874" y="280706"/>
                  </a:lnTo>
                  <a:lnTo>
                    <a:pt x="148607" y="284731"/>
                  </a:lnTo>
                  <a:lnTo>
                    <a:pt x="157162" y="28572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8" name="SMARTInkShape-2783"/>
            <p:cNvSpPr/>
            <p:nvPr/>
          </p:nvSpPr>
          <p:spPr>
            <a:xfrm>
              <a:off x="3821906" y="1250156"/>
              <a:ext cx="7145" cy="128589"/>
            </a:xfrm>
            <a:custGeom>
              <a:avLst/>
              <a:gdLst/>
              <a:ahLst/>
              <a:cxnLst/>
              <a:rect l="0" t="0" r="0" b="0"/>
              <a:pathLst>
                <a:path w="7145" h="128589">
                  <a:moveTo>
                    <a:pt x="7144" y="0"/>
                  </a:moveTo>
                  <a:lnTo>
                    <a:pt x="7144" y="33403"/>
                  </a:lnTo>
                  <a:lnTo>
                    <a:pt x="6350" y="62046"/>
                  </a:lnTo>
                  <a:lnTo>
                    <a:pt x="662" y="82624"/>
                  </a:lnTo>
                  <a:lnTo>
                    <a:pt x="1" y="117674"/>
                  </a:lnTo>
                  <a:lnTo>
                    <a:pt x="0" y="128559"/>
                  </a:lnTo>
                  <a:lnTo>
                    <a:pt x="7144" y="1285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9" name="SMARTInkShape-2784"/>
            <p:cNvSpPr/>
            <p:nvPr/>
          </p:nvSpPr>
          <p:spPr>
            <a:xfrm>
              <a:off x="3871913" y="985838"/>
              <a:ext cx="164243" cy="357179"/>
            </a:xfrm>
            <a:custGeom>
              <a:avLst/>
              <a:gdLst/>
              <a:ahLst/>
              <a:cxnLst/>
              <a:rect l="0" t="0" r="0" b="0"/>
              <a:pathLst>
                <a:path w="164243" h="357179">
                  <a:moveTo>
                    <a:pt x="21431" y="0"/>
                  </a:moveTo>
                  <a:lnTo>
                    <a:pt x="28280" y="0"/>
                  </a:lnTo>
                  <a:lnTo>
                    <a:pt x="28575" y="34783"/>
                  </a:lnTo>
                  <a:lnTo>
                    <a:pt x="27781" y="57582"/>
                  </a:lnTo>
                  <a:lnTo>
                    <a:pt x="22093" y="88728"/>
                  </a:lnTo>
                  <a:lnTo>
                    <a:pt x="20695" y="123148"/>
                  </a:lnTo>
                  <a:lnTo>
                    <a:pt x="14732" y="157122"/>
                  </a:lnTo>
                  <a:lnTo>
                    <a:pt x="14289" y="192709"/>
                  </a:lnTo>
                  <a:lnTo>
                    <a:pt x="14287" y="199693"/>
                  </a:lnTo>
                  <a:lnTo>
                    <a:pt x="14287" y="164293"/>
                  </a:lnTo>
                  <a:lnTo>
                    <a:pt x="14287" y="154778"/>
                  </a:lnTo>
                  <a:lnTo>
                    <a:pt x="16404" y="150017"/>
                  </a:lnTo>
                  <a:lnTo>
                    <a:pt x="18079" y="147636"/>
                  </a:lnTo>
                  <a:lnTo>
                    <a:pt x="20438" y="136701"/>
                  </a:lnTo>
                  <a:lnTo>
                    <a:pt x="22028" y="124486"/>
                  </a:lnTo>
                  <a:lnTo>
                    <a:pt x="40558" y="95929"/>
                  </a:lnTo>
                  <a:lnTo>
                    <a:pt x="52397" y="83433"/>
                  </a:lnTo>
                  <a:lnTo>
                    <a:pt x="57154" y="80737"/>
                  </a:lnTo>
                  <a:lnTo>
                    <a:pt x="61914" y="78745"/>
                  </a:lnTo>
                  <a:lnTo>
                    <a:pt x="69057" y="73955"/>
                  </a:lnTo>
                  <a:lnTo>
                    <a:pt x="76200" y="72183"/>
                  </a:lnTo>
                  <a:lnTo>
                    <a:pt x="88106" y="71535"/>
                  </a:lnTo>
                  <a:lnTo>
                    <a:pt x="99042" y="75258"/>
                  </a:lnTo>
                  <a:lnTo>
                    <a:pt x="113858" y="83797"/>
                  </a:lnTo>
                  <a:lnTo>
                    <a:pt x="116387" y="84440"/>
                  </a:lnTo>
                  <a:lnTo>
                    <a:pt x="121313" y="89387"/>
                  </a:lnTo>
                  <a:lnTo>
                    <a:pt x="125354" y="96083"/>
                  </a:lnTo>
                  <a:lnTo>
                    <a:pt x="130065" y="106850"/>
                  </a:lnTo>
                  <a:lnTo>
                    <a:pt x="145343" y="129957"/>
                  </a:lnTo>
                  <a:lnTo>
                    <a:pt x="147940" y="137398"/>
                  </a:lnTo>
                  <a:lnTo>
                    <a:pt x="151519" y="150512"/>
                  </a:lnTo>
                  <a:lnTo>
                    <a:pt x="162669" y="186191"/>
                  </a:lnTo>
                  <a:lnTo>
                    <a:pt x="164242" y="218945"/>
                  </a:lnTo>
                  <a:lnTo>
                    <a:pt x="163493" y="231648"/>
                  </a:lnTo>
                  <a:lnTo>
                    <a:pt x="155485" y="264357"/>
                  </a:lnTo>
                  <a:lnTo>
                    <a:pt x="140395" y="297658"/>
                  </a:lnTo>
                  <a:lnTo>
                    <a:pt x="130691" y="313698"/>
                  </a:lnTo>
                  <a:lnTo>
                    <a:pt x="125210" y="327518"/>
                  </a:lnTo>
                  <a:lnTo>
                    <a:pt x="118884" y="334211"/>
                  </a:lnTo>
                  <a:lnTo>
                    <a:pt x="102997" y="346665"/>
                  </a:lnTo>
                  <a:lnTo>
                    <a:pt x="77216" y="356062"/>
                  </a:lnTo>
                  <a:lnTo>
                    <a:pt x="43840" y="357178"/>
                  </a:lnTo>
                  <a:lnTo>
                    <a:pt x="37211" y="355066"/>
                  </a:lnTo>
                  <a:lnTo>
                    <a:pt x="31619" y="352276"/>
                  </a:lnTo>
                  <a:lnTo>
                    <a:pt x="22929" y="350337"/>
                  </a:lnTo>
                  <a:lnTo>
                    <a:pt x="16023" y="345192"/>
                  </a:lnTo>
                  <a:lnTo>
                    <a:pt x="8470" y="343201"/>
                  </a:lnTo>
                  <a:lnTo>
                    <a:pt x="1109" y="336775"/>
                  </a:lnTo>
                  <a:lnTo>
                    <a:pt x="492" y="334092"/>
                  </a:lnTo>
                  <a:lnTo>
                    <a:pt x="0" y="30718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0" name="SMARTInkShape-2785"/>
            <p:cNvSpPr/>
            <p:nvPr/>
          </p:nvSpPr>
          <p:spPr>
            <a:xfrm>
              <a:off x="3914775" y="971550"/>
              <a:ext cx="142876" cy="21432"/>
            </a:xfrm>
            <a:custGeom>
              <a:avLst/>
              <a:gdLst/>
              <a:ahLst/>
              <a:cxnLst/>
              <a:rect l="0" t="0" r="0" b="0"/>
              <a:pathLst>
                <a:path w="142876" h="21432">
                  <a:moveTo>
                    <a:pt x="0" y="21431"/>
                  </a:moveTo>
                  <a:lnTo>
                    <a:pt x="0" y="14582"/>
                  </a:lnTo>
                  <a:lnTo>
                    <a:pt x="3792" y="10582"/>
                  </a:lnTo>
                  <a:lnTo>
                    <a:pt x="7771" y="8672"/>
                  </a:lnTo>
                  <a:lnTo>
                    <a:pt x="21889" y="7183"/>
                  </a:lnTo>
                  <a:lnTo>
                    <a:pt x="24118" y="7170"/>
                  </a:lnTo>
                  <a:lnTo>
                    <a:pt x="55893" y="295"/>
                  </a:lnTo>
                  <a:lnTo>
                    <a:pt x="89763" y="5"/>
                  </a:lnTo>
                  <a:lnTo>
                    <a:pt x="124521" y="0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1" name="SMARTInkShape-2786"/>
            <p:cNvSpPr/>
            <p:nvPr/>
          </p:nvSpPr>
          <p:spPr>
            <a:xfrm>
              <a:off x="3400556" y="1321594"/>
              <a:ext cx="249901" cy="1593057"/>
            </a:xfrm>
            <a:custGeom>
              <a:avLst/>
              <a:gdLst/>
              <a:ahLst/>
              <a:cxnLst/>
              <a:rect l="0" t="0" r="0" b="0"/>
              <a:pathLst>
                <a:path w="249901" h="1593057">
                  <a:moveTo>
                    <a:pt x="14157" y="1593056"/>
                  </a:moveTo>
                  <a:lnTo>
                    <a:pt x="14157" y="1586905"/>
                  </a:lnTo>
                  <a:lnTo>
                    <a:pt x="13363" y="1586574"/>
                  </a:lnTo>
                  <a:lnTo>
                    <a:pt x="8006" y="1585999"/>
                  </a:lnTo>
                  <a:lnTo>
                    <a:pt x="7454" y="1583834"/>
                  </a:lnTo>
                  <a:lnTo>
                    <a:pt x="6224" y="1558901"/>
                  </a:lnTo>
                  <a:lnTo>
                    <a:pt x="1360" y="1542418"/>
                  </a:lnTo>
                  <a:lnTo>
                    <a:pt x="0" y="1512302"/>
                  </a:lnTo>
                  <a:lnTo>
                    <a:pt x="721" y="1500016"/>
                  </a:lnTo>
                  <a:lnTo>
                    <a:pt x="6028" y="1470492"/>
                  </a:lnTo>
                  <a:lnTo>
                    <a:pt x="6818" y="1437907"/>
                  </a:lnTo>
                  <a:lnTo>
                    <a:pt x="6974" y="1407716"/>
                  </a:lnTo>
                  <a:lnTo>
                    <a:pt x="10797" y="1375030"/>
                  </a:lnTo>
                  <a:lnTo>
                    <a:pt x="13161" y="1347393"/>
                  </a:lnTo>
                  <a:lnTo>
                    <a:pt x="17654" y="1319095"/>
                  </a:lnTo>
                  <a:lnTo>
                    <a:pt x="20220" y="1286810"/>
                  </a:lnTo>
                  <a:lnTo>
                    <a:pt x="24773" y="1255901"/>
                  </a:lnTo>
                  <a:lnTo>
                    <a:pt x="27356" y="1222842"/>
                  </a:lnTo>
                  <a:lnTo>
                    <a:pt x="31914" y="1187912"/>
                  </a:lnTo>
                  <a:lnTo>
                    <a:pt x="38291" y="1152427"/>
                  </a:lnTo>
                  <a:lnTo>
                    <a:pt x="45208" y="1116777"/>
                  </a:lnTo>
                  <a:lnTo>
                    <a:pt x="47801" y="1090864"/>
                  </a:lnTo>
                  <a:lnTo>
                    <a:pt x="49747" y="1064266"/>
                  </a:lnTo>
                  <a:lnTo>
                    <a:pt x="53258" y="1039215"/>
                  </a:lnTo>
                  <a:lnTo>
                    <a:pt x="57464" y="1014853"/>
                  </a:lnTo>
                  <a:lnTo>
                    <a:pt x="61979" y="990002"/>
                  </a:lnTo>
                  <a:lnTo>
                    <a:pt x="66632" y="963082"/>
                  </a:lnTo>
                  <a:lnTo>
                    <a:pt x="69229" y="937359"/>
                  </a:lnTo>
                  <a:lnTo>
                    <a:pt x="71177" y="912698"/>
                  </a:lnTo>
                  <a:lnTo>
                    <a:pt x="74688" y="888508"/>
                  </a:lnTo>
                  <a:lnTo>
                    <a:pt x="78895" y="864528"/>
                  </a:lnTo>
                  <a:lnTo>
                    <a:pt x="83410" y="839847"/>
                  </a:lnTo>
                  <a:lnTo>
                    <a:pt x="88063" y="813003"/>
                  </a:lnTo>
                  <a:lnTo>
                    <a:pt x="92777" y="787314"/>
                  </a:lnTo>
                  <a:lnTo>
                    <a:pt x="97518" y="761873"/>
                  </a:lnTo>
                  <a:lnTo>
                    <a:pt x="102271" y="734692"/>
                  </a:lnTo>
                  <a:lnTo>
                    <a:pt x="107029" y="706736"/>
                  </a:lnTo>
                  <a:lnTo>
                    <a:pt x="111789" y="679230"/>
                  </a:lnTo>
                  <a:lnTo>
                    <a:pt x="116551" y="653776"/>
                  </a:lnTo>
                  <a:lnTo>
                    <a:pt x="123430" y="627117"/>
                  </a:lnTo>
                  <a:lnTo>
                    <a:pt x="130191" y="599393"/>
                  </a:lnTo>
                  <a:lnTo>
                    <a:pt x="133197" y="571197"/>
                  </a:lnTo>
                  <a:lnTo>
                    <a:pt x="136649" y="542790"/>
                  </a:lnTo>
                  <a:lnTo>
                    <a:pt x="141622" y="514290"/>
                  </a:lnTo>
                  <a:lnTo>
                    <a:pt x="149125" y="485748"/>
                  </a:lnTo>
                  <a:lnTo>
                    <a:pt x="155634" y="459305"/>
                  </a:lnTo>
                  <a:lnTo>
                    <a:pt x="161173" y="433529"/>
                  </a:lnTo>
                  <a:lnTo>
                    <a:pt x="166281" y="406198"/>
                  </a:lnTo>
                  <a:lnTo>
                    <a:pt x="171197" y="380293"/>
                  </a:lnTo>
                  <a:lnTo>
                    <a:pt x="176027" y="354756"/>
                  </a:lnTo>
                  <a:lnTo>
                    <a:pt x="180820" y="327532"/>
                  </a:lnTo>
                  <a:lnTo>
                    <a:pt x="185596" y="301674"/>
                  </a:lnTo>
                  <a:lnTo>
                    <a:pt x="192747" y="266920"/>
                  </a:lnTo>
                  <a:lnTo>
                    <a:pt x="199893" y="234398"/>
                  </a:lnTo>
                  <a:lnTo>
                    <a:pt x="204921" y="201743"/>
                  </a:lnTo>
                  <a:lnTo>
                    <a:pt x="208527" y="171959"/>
                  </a:lnTo>
                  <a:lnTo>
                    <a:pt x="214623" y="143026"/>
                  </a:lnTo>
                  <a:lnTo>
                    <a:pt x="223794" y="108597"/>
                  </a:lnTo>
                  <a:lnTo>
                    <a:pt x="232455" y="78866"/>
                  </a:lnTo>
                  <a:lnTo>
                    <a:pt x="238989" y="46692"/>
                  </a:lnTo>
                  <a:lnTo>
                    <a:pt x="249173" y="11088"/>
                  </a:lnTo>
                  <a:lnTo>
                    <a:pt x="24990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2" name="SMARTInkShape-2787"/>
            <p:cNvSpPr/>
            <p:nvPr/>
          </p:nvSpPr>
          <p:spPr>
            <a:xfrm>
              <a:off x="4164806" y="872960"/>
              <a:ext cx="214313" cy="461831"/>
            </a:xfrm>
            <a:custGeom>
              <a:avLst/>
              <a:gdLst/>
              <a:ahLst/>
              <a:cxnLst/>
              <a:rect l="0" t="0" r="0" b="0"/>
              <a:pathLst>
                <a:path w="214313" h="461831">
                  <a:moveTo>
                    <a:pt x="0" y="12865"/>
                  </a:moveTo>
                  <a:lnTo>
                    <a:pt x="6151" y="12865"/>
                  </a:lnTo>
                  <a:lnTo>
                    <a:pt x="7127" y="45442"/>
                  </a:lnTo>
                  <a:lnTo>
                    <a:pt x="7142" y="77686"/>
                  </a:lnTo>
                  <a:lnTo>
                    <a:pt x="7144" y="109409"/>
                  </a:lnTo>
                  <a:lnTo>
                    <a:pt x="7144" y="140767"/>
                  </a:lnTo>
                  <a:lnTo>
                    <a:pt x="7144" y="170686"/>
                  </a:lnTo>
                  <a:lnTo>
                    <a:pt x="7144" y="204230"/>
                  </a:lnTo>
                  <a:lnTo>
                    <a:pt x="3352" y="237814"/>
                  </a:lnTo>
                  <a:lnTo>
                    <a:pt x="662" y="269319"/>
                  </a:lnTo>
                  <a:lnTo>
                    <a:pt x="2248" y="298473"/>
                  </a:lnTo>
                  <a:lnTo>
                    <a:pt x="6499" y="329405"/>
                  </a:lnTo>
                  <a:lnTo>
                    <a:pt x="7087" y="364544"/>
                  </a:lnTo>
                  <a:lnTo>
                    <a:pt x="7921" y="379356"/>
                  </a:lnTo>
                  <a:lnTo>
                    <a:pt x="13846" y="412902"/>
                  </a:lnTo>
                  <a:lnTo>
                    <a:pt x="14280" y="443747"/>
                  </a:lnTo>
                  <a:lnTo>
                    <a:pt x="15076" y="445376"/>
                  </a:lnTo>
                  <a:lnTo>
                    <a:pt x="16401" y="446462"/>
                  </a:lnTo>
                  <a:lnTo>
                    <a:pt x="20438" y="448205"/>
                  </a:lnTo>
                  <a:lnTo>
                    <a:pt x="18873" y="448443"/>
                  </a:lnTo>
                  <a:lnTo>
                    <a:pt x="17345" y="448507"/>
                  </a:lnTo>
                  <a:lnTo>
                    <a:pt x="16326" y="447755"/>
                  </a:lnTo>
                  <a:lnTo>
                    <a:pt x="15194" y="444804"/>
                  </a:lnTo>
                  <a:lnTo>
                    <a:pt x="14303" y="409436"/>
                  </a:lnTo>
                  <a:lnTo>
                    <a:pt x="14290" y="376738"/>
                  </a:lnTo>
                  <a:lnTo>
                    <a:pt x="14288" y="343534"/>
                  </a:lnTo>
                  <a:lnTo>
                    <a:pt x="14288" y="315249"/>
                  </a:lnTo>
                  <a:lnTo>
                    <a:pt x="14288" y="284791"/>
                  </a:lnTo>
                  <a:lnTo>
                    <a:pt x="14288" y="253727"/>
                  </a:lnTo>
                  <a:lnTo>
                    <a:pt x="14288" y="221045"/>
                  </a:lnTo>
                  <a:lnTo>
                    <a:pt x="14288" y="191658"/>
                  </a:lnTo>
                  <a:lnTo>
                    <a:pt x="14288" y="162923"/>
                  </a:lnTo>
                  <a:lnTo>
                    <a:pt x="12171" y="143581"/>
                  </a:lnTo>
                  <a:lnTo>
                    <a:pt x="8137" y="119031"/>
                  </a:lnTo>
                  <a:lnTo>
                    <a:pt x="7183" y="84008"/>
                  </a:lnTo>
                  <a:lnTo>
                    <a:pt x="7146" y="60891"/>
                  </a:lnTo>
                  <a:lnTo>
                    <a:pt x="9262" y="55906"/>
                  </a:lnTo>
                  <a:lnTo>
                    <a:pt x="14201" y="48711"/>
                  </a:lnTo>
                  <a:lnTo>
                    <a:pt x="14262" y="52414"/>
                  </a:lnTo>
                  <a:lnTo>
                    <a:pt x="16393" y="56371"/>
                  </a:lnTo>
                  <a:lnTo>
                    <a:pt x="25677" y="67719"/>
                  </a:lnTo>
                  <a:lnTo>
                    <a:pt x="38405" y="100423"/>
                  </a:lnTo>
                  <a:lnTo>
                    <a:pt x="52414" y="131670"/>
                  </a:lnTo>
                  <a:lnTo>
                    <a:pt x="62181" y="161360"/>
                  </a:lnTo>
                  <a:lnTo>
                    <a:pt x="65785" y="176720"/>
                  </a:lnTo>
                  <a:lnTo>
                    <a:pt x="78712" y="203590"/>
                  </a:lnTo>
                  <a:lnTo>
                    <a:pt x="82608" y="209550"/>
                  </a:lnTo>
                  <a:lnTo>
                    <a:pt x="87226" y="219844"/>
                  </a:lnTo>
                  <a:lnTo>
                    <a:pt x="98690" y="232899"/>
                  </a:lnTo>
                  <a:lnTo>
                    <a:pt x="101541" y="233689"/>
                  </a:lnTo>
                  <a:lnTo>
                    <a:pt x="112979" y="234284"/>
                  </a:lnTo>
                  <a:lnTo>
                    <a:pt x="117701" y="230518"/>
                  </a:lnTo>
                  <a:lnTo>
                    <a:pt x="119781" y="226545"/>
                  </a:lnTo>
                  <a:lnTo>
                    <a:pt x="120335" y="224375"/>
                  </a:lnTo>
                  <a:lnTo>
                    <a:pt x="126134" y="214394"/>
                  </a:lnTo>
                  <a:lnTo>
                    <a:pt x="138435" y="179425"/>
                  </a:lnTo>
                  <a:lnTo>
                    <a:pt x="150062" y="147952"/>
                  </a:lnTo>
                  <a:lnTo>
                    <a:pt x="161931" y="113586"/>
                  </a:lnTo>
                  <a:lnTo>
                    <a:pt x="173832" y="83298"/>
                  </a:lnTo>
                  <a:lnTo>
                    <a:pt x="181969" y="51295"/>
                  </a:lnTo>
                  <a:lnTo>
                    <a:pt x="187358" y="29313"/>
                  </a:lnTo>
                  <a:lnTo>
                    <a:pt x="190427" y="23350"/>
                  </a:lnTo>
                  <a:lnTo>
                    <a:pt x="192948" y="15531"/>
                  </a:lnTo>
                  <a:lnTo>
                    <a:pt x="197575" y="8187"/>
                  </a:lnTo>
                  <a:lnTo>
                    <a:pt x="199703" y="0"/>
                  </a:lnTo>
                  <a:lnTo>
                    <a:pt x="200604" y="319"/>
                  </a:lnTo>
                  <a:lnTo>
                    <a:pt x="206147" y="4853"/>
                  </a:lnTo>
                  <a:lnTo>
                    <a:pt x="213293" y="32434"/>
                  </a:lnTo>
                  <a:lnTo>
                    <a:pt x="214253" y="66077"/>
                  </a:lnTo>
                  <a:lnTo>
                    <a:pt x="214305" y="99012"/>
                  </a:lnTo>
                  <a:lnTo>
                    <a:pt x="214312" y="134364"/>
                  </a:lnTo>
                  <a:lnTo>
                    <a:pt x="210520" y="166687"/>
                  </a:lnTo>
                  <a:lnTo>
                    <a:pt x="207831" y="197943"/>
                  </a:lnTo>
                  <a:lnTo>
                    <a:pt x="205183" y="227047"/>
                  </a:lnTo>
                  <a:lnTo>
                    <a:pt x="201044" y="255727"/>
                  </a:lnTo>
                  <a:lnTo>
                    <a:pt x="200226" y="284322"/>
                  </a:lnTo>
                  <a:lnTo>
                    <a:pt x="200052" y="316253"/>
                  </a:lnTo>
                  <a:lnTo>
                    <a:pt x="200029" y="346946"/>
                  </a:lnTo>
                  <a:lnTo>
                    <a:pt x="200026" y="381861"/>
                  </a:lnTo>
                  <a:lnTo>
                    <a:pt x="200025" y="414497"/>
                  </a:lnTo>
                  <a:lnTo>
                    <a:pt x="200025" y="421026"/>
                  </a:lnTo>
                  <a:lnTo>
                    <a:pt x="197909" y="426574"/>
                  </a:lnTo>
                  <a:lnTo>
                    <a:pt x="195116" y="431686"/>
                  </a:lnTo>
                  <a:lnTo>
                    <a:pt x="193323" y="441435"/>
                  </a:lnTo>
                  <a:lnTo>
                    <a:pt x="192969" y="447212"/>
                  </a:lnTo>
                  <a:lnTo>
                    <a:pt x="199040" y="454660"/>
                  </a:lnTo>
                  <a:lnTo>
                    <a:pt x="199938" y="461830"/>
                  </a:lnTo>
                  <a:lnTo>
                    <a:pt x="200017" y="456675"/>
                  </a:lnTo>
                  <a:lnTo>
                    <a:pt x="202139" y="456176"/>
                  </a:lnTo>
                  <a:lnTo>
                    <a:pt x="207169" y="45577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3" name="SMARTInkShape-2788"/>
            <p:cNvSpPr/>
            <p:nvPr/>
          </p:nvSpPr>
          <p:spPr>
            <a:xfrm>
              <a:off x="4457700" y="985838"/>
              <a:ext cx="100014" cy="371444"/>
            </a:xfrm>
            <a:custGeom>
              <a:avLst/>
              <a:gdLst/>
              <a:ahLst/>
              <a:cxnLst/>
              <a:rect l="0" t="0" r="0" b="0"/>
              <a:pathLst>
                <a:path w="100014" h="371444">
                  <a:moveTo>
                    <a:pt x="100013" y="0"/>
                  </a:moveTo>
                  <a:lnTo>
                    <a:pt x="100013" y="3792"/>
                  </a:lnTo>
                  <a:lnTo>
                    <a:pt x="97896" y="7770"/>
                  </a:lnTo>
                  <a:lnTo>
                    <a:pt x="95103" y="12185"/>
                  </a:lnTo>
                  <a:lnTo>
                    <a:pt x="84088" y="46659"/>
                  </a:lnTo>
                  <a:lnTo>
                    <a:pt x="71294" y="80404"/>
                  </a:lnTo>
                  <a:lnTo>
                    <a:pt x="59512" y="114540"/>
                  </a:lnTo>
                  <a:lnTo>
                    <a:pt x="47622" y="150050"/>
                  </a:lnTo>
                  <a:lnTo>
                    <a:pt x="41373" y="185741"/>
                  </a:lnTo>
                  <a:lnTo>
                    <a:pt x="30760" y="221456"/>
                  </a:lnTo>
                  <a:lnTo>
                    <a:pt x="19024" y="253382"/>
                  </a:lnTo>
                  <a:lnTo>
                    <a:pt x="9257" y="284074"/>
                  </a:lnTo>
                  <a:lnTo>
                    <a:pt x="7268" y="318989"/>
                  </a:lnTo>
                  <a:lnTo>
                    <a:pt x="446" y="351529"/>
                  </a:lnTo>
                  <a:lnTo>
                    <a:pt x="0" y="371443"/>
                  </a:lnTo>
                  <a:lnTo>
                    <a:pt x="0" y="367673"/>
                  </a:lnTo>
                  <a:lnTo>
                    <a:pt x="2117" y="363699"/>
                  </a:lnTo>
                  <a:lnTo>
                    <a:pt x="6151" y="358473"/>
                  </a:lnTo>
                  <a:lnTo>
                    <a:pt x="7144" y="3500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4" name="SMARTInkShape-2789"/>
            <p:cNvSpPr/>
            <p:nvPr/>
          </p:nvSpPr>
          <p:spPr>
            <a:xfrm>
              <a:off x="4575305" y="1081798"/>
              <a:ext cx="103558" cy="275516"/>
            </a:xfrm>
            <a:custGeom>
              <a:avLst/>
              <a:gdLst/>
              <a:ahLst/>
              <a:cxnLst/>
              <a:rect l="0" t="0" r="0" b="0"/>
              <a:pathLst>
                <a:path w="103558" h="275516">
                  <a:moveTo>
                    <a:pt x="96708" y="18340"/>
                  </a:moveTo>
                  <a:lnTo>
                    <a:pt x="96708" y="14547"/>
                  </a:lnTo>
                  <a:lnTo>
                    <a:pt x="97501" y="13430"/>
                  </a:lnTo>
                  <a:lnTo>
                    <a:pt x="98824" y="12685"/>
                  </a:lnTo>
                  <a:lnTo>
                    <a:pt x="100500" y="12189"/>
                  </a:lnTo>
                  <a:lnTo>
                    <a:pt x="101617" y="11064"/>
                  </a:lnTo>
                  <a:lnTo>
                    <a:pt x="103557" y="5132"/>
                  </a:lnTo>
                  <a:lnTo>
                    <a:pt x="102861" y="4772"/>
                  </a:lnTo>
                  <a:lnTo>
                    <a:pt x="99972" y="4372"/>
                  </a:lnTo>
                  <a:lnTo>
                    <a:pt x="98883" y="3472"/>
                  </a:lnTo>
                  <a:lnTo>
                    <a:pt x="97674" y="354"/>
                  </a:lnTo>
                  <a:lnTo>
                    <a:pt x="96558" y="0"/>
                  </a:lnTo>
                  <a:lnTo>
                    <a:pt x="72682" y="9619"/>
                  </a:lnTo>
                  <a:lnTo>
                    <a:pt x="55623" y="22379"/>
                  </a:lnTo>
                  <a:lnTo>
                    <a:pt x="47756" y="24103"/>
                  </a:lnTo>
                  <a:lnTo>
                    <a:pt x="44229" y="26151"/>
                  </a:lnTo>
                  <a:lnTo>
                    <a:pt x="38194" y="32659"/>
                  </a:lnTo>
                  <a:lnTo>
                    <a:pt x="34983" y="38727"/>
                  </a:lnTo>
                  <a:lnTo>
                    <a:pt x="32762" y="44069"/>
                  </a:lnTo>
                  <a:lnTo>
                    <a:pt x="10947" y="77157"/>
                  </a:lnTo>
                  <a:lnTo>
                    <a:pt x="6998" y="85756"/>
                  </a:lnTo>
                  <a:lnTo>
                    <a:pt x="2346" y="102094"/>
                  </a:lnTo>
                  <a:lnTo>
                    <a:pt x="463" y="105132"/>
                  </a:lnTo>
                  <a:lnTo>
                    <a:pt x="0" y="108745"/>
                  </a:lnTo>
                  <a:lnTo>
                    <a:pt x="4502" y="143665"/>
                  </a:lnTo>
                  <a:lnTo>
                    <a:pt x="9503" y="151428"/>
                  </a:lnTo>
                  <a:lnTo>
                    <a:pt x="15218" y="158756"/>
                  </a:lnTo>
                  <a:lnTo>
                    <a:pt x="19668" y="168343"/>
                  </a:lnTo>
                  <a:lnTo>
                    <a:pt x="21536" y="170729"/>
                  </a:lnTo>
                  <a:lnTo>
                    <a:pt x="25727" y="173381"/>
                  </a:lnTo>
                  <a:lnTo>
                    <a:pt x="30236" y="175353"/>
                  </a:lnTo>
                  <a:lnTo>
                    <a:pt x="49247" y="186810"/>
                  </a:lnTo>
                  <a:lnTo>
                    <a:pt x="60551" y="189201"/>
                  </a:lnTo>
                  <a:lnTo>
                    <a:pt x="63078" y="189397"/>
                  </a:lnTo>
                  <a:lnTo>
                    <a:pt x="68003" y="191732"/>
                  </a:lnTo>
                  <a:lnTo>
                    <a:pt x="77632" y="199698"/>
                  </a:lnTo>
                  <a:lnTo>
                    <a:pt x="80292" y="204248"/>
                  </a:lnTo>
                  <a:lnTo>
                    <a:pt x="81001" y="206572"/>
                  </a:lnTo>
                  <a:lnTo>
                    <a:pt x="82268" y="208122"/>
                  </a:lnTo>
                  <a:lnTo>
                    <a:pt x="87049" y="211096"/>
                  </a:lnTo>
                  <a:lnTo>
                    <a:pt x="94253" y="224119"/>
                  </a:lnTo>
                  <a:lnTo>
                    <a:pt x="96611" y="249034"/>
                  </a:lnTo>
                  <a:lnTo>
                    <a:pt x="94548" y="253956"/>
                  </a:lnTo>
                  <a:lnTo>
                    <a:pt x="86063" y="264594"/>
                  </a:lnTo>
                  <a:lnTo>
                    <a:pt x="81922" y="266692"/>
                  </a:lnTo>
                  <a:lnTo>
                    <a:pt x="79707" y="267252"/>
                  </a:lnTo>
                  <a:lnTo>
                    <a:pt x="68089" y="273878"/>
                  </a:lnTo>
                  <a:lnTo>
                    <a:pt x="39557" y="275502"/>
                  </a:lnTo>
                  <a:lnTo>
                    <a:pt x="18126" y="27551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06" name="SMARTInkShape-2790"/>
          <p:cNvSpPr/>
          <p:nvPr/>
        </p:nvSpPr>
        <p:spPr>
          <a:xfrm>
            <a:off x="5664995" y="3757613"/>
            <a:ext cx="64292" cy="142760"/>
          </a:xfrm>
          <a:custGeom>
            <a:avLst/>
            <a:gdLst/>
            <a:ahLst/>
            <a:cxnLst/>
            <a:rect l="0" t="0" r="0" b="0"/>
            <a:pathLst>
              <a:path w="64292" h="142760">
                <a:moveTo>
                  <a:pt x="35718" y="14287"/>
                </a:moveTo>
                <a:lnTo>
                  <a:pt x="28575" y="14287"/>
                </a:lnTo>
                <a:lnTo>
                  <a:pt x="24782" y="18079"/>
                </a:lnTo>
                <a:lnTo>
                  <a:pt x="22919" y="22058"/>
                </a:lnTo>
                <a:lnTo>
                  <a:pt x="22423" y="24230"/>
                </a:lnTo>
                <a:lnTo>
                  <a:pt x="21298" y="25678"/>
                </a:lnTo>
                <a:lnTo>
                  <a:pt x="17932" y="27287"/>
                </a:lnTo>
                <a:lnTo>
                  <a:pt x="16716" y="28510"/>
                </a:lnTo>
                <a:lnTo>
                  <a:pt x="15366" y="31985"/>
                </a:lnTo>
                <a:lnTo>
                  <a:pt x="13706" y="40684"/>
                </a:lnTo>
                <a:lnTo>
                  <a:pt x="9440" y="47685"/>
                </a:lnTo>
                <a:lnTo>
                  <a:pt x="7597" y="57162"/>
                </a:lnTo>
                <a:lnTo>
                  <a:pt x="7445" y="59539"/>
                </a:lnTo>
                <a:lnTo>
                  <a:pt x="6551" y="61124"/>
                </a:lnTo>
                <a:lnTo>
                  <a:pt x="5160" y="62180"/>
                </a:lnTo>
                <a:lnTo>
                  <a:pt x="3440" y="62885"/>
                </a:lnTo>
                <a:lnTo>
                  <a:pt x="2293" y="64942"/>
                </a:lnTo>
                <a:lnTo>
                  <a:pt x="133" y="79760"/>
                </a:lnTo>
                <a:lnTo>
                  <a:pt x="0" y="114302"/>
                </a:lnTo>
                <a:lnTo>
                  <a:pt x="0" y="116682"/>
                </a:lnTo>
                <a:lnTo>
                  <a:pt x="793" y="118269"/>
                </a:lnTo>
                <a:lnTo>
                  <a:pt x="2116" y="119327"/>
                </a:lnTo>
                <a:lnTo>
                  <a:pt x="3792" y="120033"/>
                </a:lnTo>
                <a:lnTo>
                  <a:pt x="4909" y="121297"/>
                </a:lnTo>
                <a:lnTo>
                  <a:pt x="6150" y="124818"/>
                </a:lnTo>
                <a:lnTo>
                  <a:pt x="7274" y="126074"/>
                </a:lnTo>
                <a:lnTo>
                  <a:pt x="10641" y="127470"/>
                </a:lnTo>
                <a:lnTo>
                  <a:pt x="11856" y="128636"/>
                </a:lnTo>
                <a:lnTo>
                  <a:pt x="17759" y="138432"/>
                </a:lnTo>
                <a:lnTo>
                  <a:pt x="21915" y="140900"/>
                </a:lnTo>
                <a:lnTo>
                  <a:pt x="34335" y="142759"/>
                </a:lnTo>
                <a:lnTo>
                  <a:pt x="43306" y="137205"/>
                </a:lnTo>
                <a:lnTo>
                  <a:pt x="45539" y="136714"/>
                </a:lnTo>
                <a:lnTo>
                  <a:pt x="47028" y="135592"/>
                </a:lnTo>
                <a:lnTo>
                  <a:pt x="49917" y="131016"/>
                </a:lnTo>
                <a:lnTo>
                  <a:pt x="53406" y="129666"/>
                </a:lnTo>
                <a:lnTo>
                  <a:pt x="54653" y="128513"/>
                </a:lnTo>
                <a:lnTo>
                  <a:pt x="56040" y="125114"/>
                </a:lnTo>
                <a:lnTo>
                  <a:pt x="57723" y="116465"/>
                </a:lnTo>
                <a:lnTo>
                  <a:pt x="61993" y="109473"/>
                </a:lnTo>
                <a:lnTo>
                  <a:pt x="63989" y="101415"/>
                </a:lnTo>
                <a:lnTo>
                  <a:pt x="64291" y="69309"/>
                </a:lnTo>
                <a:lnTo>
                  <a:pt x="63498" y="61760"/>
                </a:lnTo>
                <a:lnTo>
                  <a:pt x="55473" y="42993"/>
                </a:lnTo>
                <a:lnTo>
                  <a:pt x="37240" y="19701"/>
                </a:lnTo>
                <a:lnTo>
                  <a:pt x="15989" y="8347"/>
                </a:lnTo>
                <a:lnTo>
                  <a:pt x="7143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7" name="SMARTInkShape-2791"/>
          <p:cNvSpPr/>
          <p:nvPr/>
        </p:nvSpPr>
        <p:spPr>
          <a:xfrm>
            <a:off x="4714875" y="3800475"/>
            <a:ext cx="85725" cy="100014"/>
          </a:xfrm>
          <a:custGeom>
            <a:avLst/>
            <a:gdLst/>
            <a:ahLst/>
            <a:cxnLst/>
            <a:rect l="0" t="0" r="0" b="0"/>
            <a:pathLst>
              <a:path w="85725" h="100014">
                <a:moveTo>
                  <a:pt x="57150" y="0"/>
                </a:moveTo>
                <a:lnTo>
                  <a:pt x="50093" y="0"/>
                </a:lnTo>
                <a:lnTo>
                  <a:pt x="50032" y="3792"/>
                </a:lnTo>
                <a:lnTo>
                  <a:pt x="49230" y="4909"/>
                </a:lnTo>
                <a:lnTo>
                  <a:pt x="43059" y="7086"/>
                </a:lnTo>
                <a:lnTo>
                  <a:pt x="42950" y="7118"/>
                </a:lnTo>
                <a:lnTo>
                  <a:pt x="35806" y="7143"/>
                </a:lnTo>
                <a:lnTo>
                  <a:pt x="35745" y="10936"/>
                </a:lnTo>
                <a:lnTo>
                  <a:pt x="34942" y="12053"/>
                </a:lnTo>
                <a:lnTo>
                  <a:pt x="31934" y="13295"/>
                </a:lnTo>
                <a:lnTo>
                  <a:pt x="30814" y="14419"/>
                </a:lnTo>
                <a:lnTo>
                  <a:pt x="29570" y="17786"/>
                </a:lnTo>
                <a:lnTo>
                  <a:pt x="28445" y="19001"/>
                </a:lnTo>
                <a:lnTo>
                  <a:pt x="22511" y="21111"/>
                </a:lnTo>
                <a:lnTo>
                  <a:pt x="21911" y="23406"/>
                </a:lnTo>
                <a:lnTo>
                  <a:pt x="21751" y="25129"/>
                </a:lnTo>
                <a:lnTo>
                  <a:pt x="19457" y="29160"/>
                </a:lnTo>
                <a:lnTo>
                  <a:pt x="16585" y="33597"/>
                </a:lnTo>
                <a:lnTo>
                  <a:pt x="14590" y="41485"/>
                </a:lnTo>
                <a:lnTo>
                  <a:pt x="14296" y="59619"/>
                </a:lnTo>
                <a:lnTo>
                  <a:pt x="15087" y="61177"/>
                </a:lnTo>
                <a:lnTo>
                  <a:pt x="16408" y="62216"/>
                </a:lnTo>
                <a:lnTo>
                  <a:pt x="18082" y="62909"/>
                </a:lnTo>
                <a:lnTo>
                  <a:pt x="19198" y="64164"/>
                </a:lnTo>
                <a:lnTo>
                  <a:pt x="23107" y="71882"/>
                </a:lnTo>
                <a:lnTo>
                  <a:pt x="32764" y="83402"/>
                </a:lnTo>
                <a:lnTo>
                  <a:pt x="37252" y="92880"/>
                </a:lnTo>
                <a:lnTo>
                  <a:pt x="41754" y="98604"/>
                </a:lnTo>
                <a:lnTo>
                  <a:pt x="44487" y="99387"/>
                </a:lnTo>
                <a:lnTo>
                  <a:pt x="74907" y="100013"/>
                </a:lnTo>
                <a:lnTo>
                  <a:pt x="76132" y="99219"/>
                </a:lnTo>
                <a:lnTo>
                  <a:pt x="76948" y="97896"/>
                </a:lnTo>
                <a:lnTo>
                  <a:pt x="78259" y="93862"/>
                </a:lnTo>
                <a:lnTo>
                  <a:pt x="83427" y="87361"/>
                </a:lnTo>
                <a:lnTo>
                  <a:pt x="85422" y="79894"/>
                </a:lnTo>
                <a:lnTo>
                  <a:pt x="85724" y="47556"/>
                </a:lnTo>
                <a:lnTo>
                  <a:pt x="83608" y="42832"/>
                </a:lnTo>
                <a:lnTo>
                  <a:pt x="80815" y="38086"/>
                </a:lnTo>
                <a:lnTo>
                  <a:pt x="79023" y="28572"/>
                </a:lnTo>
                <a:lnTo>
                  <a:pt x="78875" y="26192"/>
                </a:lnTo>
                <a:lnTo>
                  <a:pt x="77984" y="24605"/>
                </a:lnTo>
                <a:lnTo>
                  <a:pt x="76595" y="23547"/>
                </a:lnTo>
                <a:lnTo>
                  <a:pt x="74876" y="22842"/>
                </a:lnTo>
                <a:lnTo>
                  <a:pt x="73730" y="21578"/>
                </a:lnTo>
                <a:lnTo>
                  <a:pt x="72456" y="18057"/>
                </a:lnTo>
                <a:lnTo>
                  <a:pt x="71323" y="16801"/>
                </a:lnTo>
                <a:lnTo>
                  <a:pt x="67947" y="15404"/>
                </a:lnTo>
                <a:lnTo>
                  <a:pt x="66729" y="14238"/>
                </a:lnTo>
                <a:lnTo>
                  <a:pt x="60822" y="4442"/>
                </a:lnTo>
                <a:lnTo>
                  <a:pt x="56666" y="1974"/>
                </a:lnTo>
                <a:lnTo>
                  <a:pt x="47529" y="390"/>
                </a:lnTo>
                <a:lnTo>
                  <a:pt x="12898" y="3"/>
                </a:lnTo>
                <a:lnTo>
                  <a:pt x="7585" y="2118"/>
                </a:lnTo>
                <a:lnTo>
                  <a:pt x="5057" y="3794"/>
                </a:lnTo>
                <a:lnTo>
                  <a:pt x="3371" y="5704"/>
                </a:lnTo>
                <a:lnTo>
                  <a:pt x="444" y="13000"/>
                </a:lnTo>
                <a:lnTo>
                  <a:pt x="0" y="2143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8" name="SMARTInkShape-2792"/>
          <p:cNvSpPr/>
          <p:nvPr/>
        </p:nvSpPr>
        <p:spPr>
          <a:xfrm>
            <a:off x="3436144" y="3771900"/>
            <a:ext cx="85726" cy="135704"/>
          </a:xfrm>
          <a:custGeom>
            <a:avLst/>
            <a:gdLst/>
            <a:ahLst/>
            <a:cxnLst/>
            <a:rect l="0" t="0" r="0" b="0"/>
            <a:pathLst>
              <a:path w="85726" h="135704">
                <a:moveTo>
                  <a:pt x="28575" y="7144"/>
                </a:moveTo>
                <a:lnTo>
                  <a:pt x="28575" y="0"/>
                </a:lnTo>
                <a:lnTo>
                  <a:pt x="21518" y="0"/>
                </a:lnTo>
                <a:lnTo>
                  <a:pt x="21432" y="7057"/>
                </a:lnTo>
                <a:lnTo>
                  <a:pt x="14581" y="13991"/>
                </a:lnTo>
                <a:lnTo>
                  <a:pt x="14313" y="20412"/>
                </a:lnTo>
                <a:lnTo>
                  <a:pt x="8139" y="27493"/>
                </a:lnTo>
                <a:lnTo>
                  <a:pt x="7231" y="34631"/>
                </a:lnTo>
                <a:lnTo>
                  <a:pt x="7169" y="39189"/>
                </a:lnTo>
                <a:lnTo>
                  <a:pt x="6367" y="40413"/>
                </a:lnTo>
                <a:lnTo>
                  <a:pt x="5038" y="41230"/>
                </a:lnTo>
                <a:lnTo>
                  <a:pt x="3359" y="41774"/>
                </a:lnTo>
                <a:lnTo>
                  <a:pt x="2239" y="42931"/>
                </a:lnTo>
                <a:lnTo>
                  <a:pt x="995" y="46332"/>
                </a:lnTo>
                <a:lnTo>
                  <a:pt x="0" y="74909"/>
                </a:lnTo>
                <a:lnTo>
                  <a:pt x="794" y="76133"/>
                </a:lnTo>
                <a:lnTo>
                  <a:pt x="2116" y="76949"/>
                </a:lnTo>
                <a:lnTo>
                  <a:pt x="6849" y="78486"/>
                </a:lnTo>
                <a:lnTo>
                  <a:pt x="7118" y="84724"/>
                </a:lnTo>
                <a:lnTo>
                  <a:pt x="7920" y="85057"/>
                </a:lnTo>
                <a:lnTo>
                  <a:pt x="13292" y="85637"/>
                </a:lnTo>
                <a:lnTo>
                  <a:pt x="17785" y="89491"/>
                </a:lnTo>
                <a:lnTo>
                  <a:pt x="19811" y="93484"/>
                </a:lnTo>
                <a:lnTo>
                  <a:pt x="20351" y="95660"/>
                </a:lnTo>
                <a:lnTo>
                  <a:pt x="21505" y="97111"/>
                </a:lnTo>
                <a:lnTo>
                  <a:pt x="24904" y="98723"/>
                </a:lnTo>
                <a:lnTo>
                  <a:pt x="26127" y="99947"/>
                </a:lnTo>
                <a:lnTo>
                  <a:pt x="29154" y="107213"/>
                </a:lnTo>
                <a:lnTo>
                  <a:pt x="39208" y="117769"/>
                </a:lnTo>
                <a:lnTo>
                  <a:pt x="43355" y="119811"/>
                </a:lnTo>
                <a:lnTo>
                  <a:pt x="48692" y="121121"/>
                </a:lnTo>
                <a:lnTo>
                  <a:pt x="55450" y="126289"/>
                </a:lnTo>
                <a:lnTo>
                  <a:pt x="59834" y="127566"/>
                </a:lnTo>
                <a:lnTo>
                  <a:pt x="61320" y="128700"/>
                </a:lnTo>
                <a:lnTo>
                  <a:pt x="63902" y="134649"/>
                </a:lnTo>
                <a:lnTo>
                  <a:pt x="66236" y="135250"/>
                </a:lnTo>
                <a:lnTo>
                  <a:pt x="71133" y="135703"/>
                </a:lnTo>
                <a:lnTo>
                  <a:pt x="78279" y="128881"/>
                </a:lnTo>
                <a:lnTo>
                  <a:pt x="78579" y="117741"/>
                </a:lnTo>
                <a:lnTo>
                  <a:pt x="79373" y="116594"/>
                </a:lnTo>
                <a:lnTo>
                  <a:pt x="80697" y="115829"/>
                </a:lnTo>
                <a:lnTo>
                  <a:pt x="82373" y="115320"/>
                </a:lnTo>
                <a:lnTo>
                  <a:pt x="83490" y="114186"/>
                </a:lnTo>
                <a:lnTo>
                  <a:pt x="84731" y="110810"/>
                </a:lnTo>
                <a:lnTo>
                  <a:pt x="85725" y="75878"/>
                </a:lnTo>
                <a:lnTo>
                  <a:pt x="84931" y="74397"/>
                </a:lnTo>
                <a:lnTo>
                  <a:pt x="83608" y="73411"/>
                </a:lnTo>
                <a:lnTo>
                  <a:pt x="81933" y="72753"/>
                </a:lnTo>
                <a:lnTo>
                  <a:pt x="80815" y="71521"/>
                </a:lnTo>
                <a:lnTo>
                  <a:pt x="78875" y="65402"/>
                </a:lnTo>
                <a:lnTo>
                  <a:pt x="78607" y="58240"/>
                </a:lnTo>
                <a:lnTo>
                  <a:pt x="71732" y="50329"/>
                </a:lnTo>
                <a:lnTo>
                  <a:pt x="71524" y="46310"/>
                </a:lnTo>
                <a:lnTo>
                  <a:pt x="70702" y="45161"/>
                </a:lnTo>
                <a:lnTo>
                  <a:pt x="69359" y="44395"/>
                </a:lnTo>
                <a:lnTo>
                  <a:pt x="67671" y="43884"/>
                </a:lnTo>
                <a:lnTo>
                  <a:pt x="66545" y="42750"/>
                </a:lnTo>
                <a:lnTo>
                  <a:pt x="64381" y="36039"/>
                </a:lnTo>
                <a:lnTo>
                  <a:pt x="58150" y="29596"/>
                </a:lnTo>
                <a:lnTo>
                  <a:pt x="51087" y="28665"/>
                </a:lnTo>
                <a:lnTo>
                  <a:pt x="43950" y="22432"/>
                </a:lnTo>
                <a:lnTo>
                  <a:pt x="43184" y="17935"/>
                </a:lnTo>
                <a:lnTo>
                  <a:pt x="42283" y="16719"/>
                </a:lnTo>
                <a:lnTo>
                  <a:pt x="35920" y="14351"/>
                </a:lnTo>
                <a:lnTo>
                  <a:pt x="35745" y="14296"/>
                </a:lnTo>
                <a:lnTo>
                  <a:pt x="28601" y="14288"/>
                </a:lnTo>
                <a:lnTo>
                  <a:pt x="7440" y="35422"/>
                </a:lnTo>
                <a:lnTo>
                  <a:pt x="7170" y="41843"/>
                </a:lnTo>
                <a:lnTo>
                  <a:pt x="6367" y="42183"/>
                </a:lnTo>
                <a:lnTo>
                  <a:pt x="3359" y="42561"/>
                </a:lnTo>
                <a:lnTo>
                  <a:pt x="2239" y="43455"/>
                </a:lnTo>
                <a:lnTo>
                  <a:pt x="87" y="49704"/>
                </a:lnTo>
                <a:lnTo>
                  <a:pt x="0" y="57123"/>
                </a:lnTo>
                <a:lnTo>
                  <a:pt x="3792" y="57142"/>
                </a:lnTo>
                <a:lnTo>
                  <a:pt x="4910" y="57938"/>
                </a:lnTo>
                <a:lnTo>
                  <a:pt x="5654" y="59263"/>
                </a:lnTo>
                <a:lnTo>
                  <a:pt x="7136" y="64268"/>
                </a:lnTo>
                <a:lnTo>
                  <a:pt x="10933" y="64286"/>
                </a:lnTo>
                <a:lnTo>
                  <a:pt x="12051" y="65082"/>
                </a:lnTo>
                <a:lnTo>
                  <a:pt x="12797" y="66407"/>
                </a:lnTo>
                <a:lnTo>
                  <a:pt x="14261" y="71350"/>
                </a:lnTo>
                <a:lnTo>
                  <a:pt x="20436" y="71430"/>
                </a:lnTo>
                <a:lnTo>
                  <a:pt x="20767" y="72226"/>
                </a:lnTo>
                <a:lnTo>
                  <a:pt x="21405" y="78287"/>
                </a:lnTo>
                <a:lnTo>
                  <a:pt x="28280" y="78573"/>
                </a:lnTo>
                <a:lnTo>
                  <a:pt x="28575" y="92869"/>
                </a:lnTo>
                <a:lnTo>
                  <a:pt x="35711" y="92869"/>
                </a:lnTo>
                <a:lnTo>
                  <a:pt x="29567" y="92869"/>
                </a:lnTo>
                <a:lnTo>
                  <a:pt x="29236" y="92075"/>
                </a:lnTo>
                <a:lnTo>
                  <a:pt x="28662" y="86718"/>
                </a:lnTo>
                <a:lnTo>
                  <a:pt x="29427" y="86387"/>
                </a:lnTo>
                <a:lnTo>
                  <a:pt x="35719" y="8572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09" name="SMARTInkShape-2793"/>
          <p:cNvSpPr/>
          <p:nvPr/>
        </p:nvSpPr>
        <p:spPr>
          <a:xfrm>
            <a:off x="2185988" y="3721894"/>
            <a:ext cx="82692" cy="142786"/>
          </a:xfrm>
          <a:custGeom>
            <a:avLst/>
            <a:gdLst/>
            <a:ahLst/>
            <a:cxnLst/>
            <a:rect l="0" t="0" r="0" b="0"/>
            <a:pathLst>
              <a:path w="82692" h="142786">
                <a:moveTo>
                  <a:pt x="28575" y="0"/>
                </a:moveTo>
                <a:lnTo>
                  <a:pt x="21433" y="0"/>
                </a:lnTo>
                <a:lnTo>
                  <a:pt x="15280" y="6151"/>
                </a:lnTo>
                <a:lnTo>
                  <a:pt x="14581" y="10642"/>
                </a:lnTo>
                <a:lnTo>
                  <a:pt x="13690" y="11857"/>
                </a:lnTo>
                <a:lnTo>
                  <a:pt x="10582" y="13207"/>
                </a:lnTo>
                <a:lnTo>
                  <a:pt x="9436" y="14361"/>
                </a:lnTo>
                <a:lnTo>
                  <a:pt x="5479" y="21916"/>
                </a:lnTo>
                <a:lnTo>
                  <a:pt x="2435" y="26409"/>
                </a:lnTo>
                <a:lnTo>
                  <a:pt x="721" y="33401"/>
                </a:lnTo>
                <a:lnTo>
                  <a:pt x="1" y="68262"/>
                </a:lnTo>
                <a:lnTo>
                  <a:pt x="0" y="78604"/>
                </a:lnTo>
                <a:lnTo>
                  <a:pt x="2116" y="84677"/>
                </a:lnTo>
                <a:lnTo>
                  <a:pt x="12356" y="99920"/>
                </a:lnTo>
                <a:lnTo>
                  <a:pt x="14223" y="104734"/>
                </a:lnTo>
                <a:lnTo>
                  <a:pt x="26593" y="121441"/>
                </a:lnTo>
                <a:lnTo>
                  <a:pt x="27254" y="123823"/>
                </a:lnTo>
                <a:lnTo>
                  <a:pt x="28488" y="125411"/>
                </a:lnTo>
                <a:lnTo>
                  <a:pt x="40682" y="133218"/>
                </a:lnTo>
                <a:lnTo>
                  <a:pt x="65473" y="142421"/>
                </a:lnTo>
                <a:lnTo>
                  <a:pt x="70259" y="142785"/>
                </a:lnTo>
                <a:lnTo>
                  <a:pt x="77484" y="136716"/>
                </a:lnTo>
                <a:lnTo>
                  <a:pt x="78093" y="134052"/>
                </a:lnTo>
                <a:lnTo>
                  <a:pt x="78552" y="122756"/>
                </a:lnTo>
                <a:lnTo>
                  <a:pt x="82365" y="114248"/>
                </a:lnTo>
                <a:lnTo>
                  <a:pt x="82691" y="111090"/>
                </a:lnTo>
                <a:lnTo>
                  <a:pt x="78642" y="77211"/>
                </a:lnTo>
                <a:lnTo>
                  <a:pt x="76491" y="71886"/>
                </a:lnTo>
                <a:lnTo>
                  <a:pt x="74807" y="69355"/>
                </a:lnTo>
                <a:lnTo>
                  <a:pt x="69764" y="51535"/>
                </a:lnTo>
                <a:lnTo>
                  <a:pt x="66725" y="45923"/>
                </a:lnTo>
                <a:lnTo>
                  <a:pt x="64614" y="37219"/>
                </a:lnTo>
                <a:lnTo>
                  <a:pt x="59447" y="30312"/>
                </a:lnTo>
                <a:lnTo>
                  <a:pt x="58171" y="25907"/>
                </a:lnTo>
                <a:lnTo>
                  <a:pt x="57037" y="24415"/>
                </a:lnTo>
                <a:lnTo>
                  <a:pt x="53660" y="22757"/>
                </a:lnTo>
                <a:lnTo>
                  <a:pt x="36591" y="21548"/>
                </a:lnTo>
                <a:lnTo>
                  <a:pt x="30021" y="23599"/>
                </a:lnTo>
                <a:lnTo>
                  <a:pt x="14414" y="33792"/>
                </a:lnTo>
                <a:lnTo>
                  <a:pt x="8580" y="35338"/>
                </a:lnTo>
                <a:lnTo>
                  <a:pt x="8101" y="36259"/>
                </a:lnTo>
                <a:lnTo>
                  <a:pt x="7143" y="4286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14" name="SMARTInkShape-Group1221"/>
          <p:cNvGrpSpPr/>
          <p:nvPr/>
        </p:nvGrpSpPr>
        <p:grpSpPr>
          <a:xfrm>
            <a:off x="5500688" y="2750344"/>
            <a:ext cx="171425" cy="321470"/>
            <a:chOff x="5500688" y="2750344"/>
            <a:chExt cx="171425" cy="321470"/>
          </a:xfrm>
        </p:grpSpPr>
        <p:sp>
          <p:nvSpPr>
            <p:cNvPr id="1710" name="SMARTInkShape-2794"/>
            <p:cNvSpPr/>
            <p:nvPr/>
          </p:nvSpPr>
          <p:spPr>
            <a:xfrm>
              <a:off x="5564980" y="2843213"/>
              <a:ext cx="107133" cy="192882"/>
            </a:xfrm>
            <a:custGeom>
              <a:avLst/>
              <a:gdLst/>
              <a:ahLst/>
              <a:cxnLst/>
              <a:rect l="0" t="0" r="0" b="0"/>
              <a:pathLst>
                <a:path w="107133" h="192882">
                  <a:moveTo>
                    <a:pt x="85725" y="7143"/>
                  </a:moveTo>
                  <a:lnTo>
                    <a:pt x="85725" y="3351"/>
                  </a:lnTo>
                  <a:lnTo>
                    <a:pt x="84933" y="2234"/>
                  </a:lnTo>
                  <a:lnTo>
                    <a:pt x="83609" y="1489"/>
                  </a:lnTo>
                  <a:lnTo>
                    <a:pt x="78670" y="25"/>
                  </a:lnTo>
                  <a:lnTo>
                    <a:pt x="54672" y="0"/>
                  </a:lnTo>
                  <a:lnTo>
                    <a:pt x="49964" y="2116"/>
                  </a:lnTo>
                  <a:lnTo>
                    <a:pt x="45226" y="4909"/>
                  </a:lnTo>
                  <a:lnTo>
                    <a:pt x="37128" y="6849"/>
                  </a:lnTo>
                  <a:lnTo>
                    <a:pt x="30296" y="11995"/>
                  </a:lnTo>
                  <a:lnTo>
                    <a:pt x="23617" y="13608"/>
                  </a:lnTo>
                  <a:lnTo>
                    <a:pt x="11882" y="14197"/>
                  </a:lnTo>
                  <a:lnTo>
                    <a:pt x="10303" y="15021"/>
                  </a:lnTo>
                  <a:lnTo>
                    <a:pt x="9250" y="16364"/>
                  </a:lnTo>
                  <a:lnTo>
                    <a:pt x="8548" y="18053"/>
                  </a:lnTo>
                  <a:lnTo>
                    <a:pt x="7287" y="19179"/>
                  </a:lnTo>
                  <a:lnTo>
                    <a:pt x="99" y="21405"/>
                  </a:lnTo>
                  <a:lnTo>
                    <a:pt x="0" y="28575"/>
                  </a:lnTo>
                  <a:lnTo>
                    <a:pt x="3793" y="28575"/>
                  </a:lnTo>
                  <a:lnTo>
                    <a:pt x="4911" y="29368"/>
                  </a:lnTo>
                  <a:lnTo>
                    <a:pt x="5656" y="30691"/>
                  </a:lnTo>
                  <a:lnTo>
                    <a:pt x="7058" y="41575"/>
                  </a:lnTo>
                  <a:lnTo>
                    <a:pt x="7137" y="52692"/>
                  </a:lnTo>
                  <a:lnTo>
                    <a:pt x="9258" y="57285"/>
                  </a:lnTo>
                  <a:lnTo>
                    <a:pt x="12053" y="61972"/>
                  </a:lnTo>
                  <a:lnTo>
                    <a:pt x="13295" y="66701"/>
                  </a:lnTo>
                  <a:lnTo>
                    <a:pt x="7324" y="102345"/>
                  </a:lnTo>
                  <a:lnTo>
                    <a:pt x="7152" y="123730"/>
                  </a:lnTo>
                  <a:lnTo>
                    <a:pt x="14158" y="157030"/>
                  </a:lnTo>
                  <a:lnTo>
                    <a:pt x="14263" y="166661"/>
                  </a:lnTo>
                  <a:lnTo>
                    <a:pt x="16394" y="171438"/>
                  </a:lnTo>
                  <a:lnTo>
                    <a:pt x="19193" y="176207"/>
                  </a:lnTo>
                  <a:lnTo>
                    <a:pt x="21138" y="184325"/>
                  </a:lnTo>
                  <a:lnTo>
                    <a:pt x="21407" y="191764"/>
                  </a:lnTo>
                  <a:lnTo>
                    <a:pt x="22208" y="192136"/>
                  </a:lnTo>
                  <a:lnTo>
                    <a:pt x="41783" y="192881"/>
                  </a:lnTo>
                  <a:lnTo>
                    <a:pt x="42144" y="192087"/>
                  </a:lnTo>
                  <a:lnTo>
                    <a:pt x="42544" y="189089"/>
                  </a:lnTo>
                  <a:lnTo>
                    <a:pt x="43444" y="187971"/>
                  </a:lnTo>
                  <a:lnTo>
                    <a:pt x="46560" y="186730"/>
                  </a:lnTo>
                  <a:lnTo>
                    <a:pt x="55030" y="185139"/>
                  </a:lnTo>
                  <a:lnTo>
                    <a:pt x="65800" y="176929"/>
                  </a:lnTo>
                  <a:lnTo>
                    <a:pt x="67679" y="175103"/>
                  </a:lnTo>
                  <a:lnTo>
                    <a:pt x="71884" y="173073"/>
                  </a:lnTo>
                  <a:lnTo>
                    <a:pt x="77259" y="171770"/>
                  </a:lnTo>
                  <a:lnTo>
                    <a:pt x="84617" y="165327"/>
                  </a:lnTo>
                  <a:lnTo>
                    <a:pt x="89190" y="164608"/>
                  </a:lnTo>
                  <a:lnTo>
                    <a:pt x="90417" y="163714"/>
                  </a:lnTo>
                  <a:lnTo>
                    <a:pt x="91234" y="162324"/>
                  </a:lnTo>
                  <a:lnTo>
                    <a:pt x="91779" y="160603"/>
                  </a:lnTo>
                  <a:lnTo>
                    <a:pt x="92937" y="159456"/>
                  </a:lnTo>
                  <a:lnTo>
                    <a:pt x="100005" y="157164"/>
                  </a:lnTo>
                  <a:lnTo>
                    <a:pt x="107132" y="157162"/>
                  </a:lnTo>
                  <a:lnTo>
                    <a:pt x="103359" y="157162"/>
                  </a:lnTo>
                  <a:lnTo>
                    <a:pt x="102243" y="156368"/>
                  </a:lnTo>
                  <a:lnTo>
                    <a:pt x="101500" y="155045"/>
                  </a:lnTo>
                  <a:lnTo>
                    <a:pt x="100015" y="15001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1" name="SMARTInkShape-2795"/>
            <p:cNvSpPr/>
            <p:nvPr/>
          </p:nvSpPr>
          <p:spPr>
            <a:xfrm>
              <a:off x="5514975" y="2750351"/>
              <a:ext cx="50006" cy="107063"/>
            </a:xfrm>
            <a:custGeom>
              <a:avLst/>
              <a:gdLst/>
              <a:ahLst/>
              <a:cxnLst/>
              <a:rect l="0" t="0" r="0" b="0"/>
              <a:pathLst>
                <a:path w="50006" h="107063">
                  <a:moveTo>
                    <a:pt x="50005" y="100005"/>
                  </a:moveTo>
                  <a:lnTo>
                    <a:pt x="50005" y="107062"/>
                  </a:lnTo>
                  <a:lnTo>
                    <a:pt x="50005" y="89095"/>
                  </a:lnTo>
                  <a:lnTo>
                    <a:pt x="49213" y="87970"/>
                  </a:lnTo>
                  <a:lnTo>
                    <a:pt x="47889" y="87219"/>
                  </a:lnTo>
                  <a:lnTo>
                    <a:pt x="43855" y="86014"/>
                  </a:lnTo>
                  <a:lnTo>
                    <a:pt x="43304" y="83733"/>
                  </a:lnTo>
                  <a:lnTo>
                    <a:pt x="43157" y="82013"/>
                  </a:lnTo>
                  <a:lnTo>
                    <a:pt x="42265" y="80867"/>
                  </a:lnTo>
                  <a:lnTo>
                    <a:pt x="39157" y="79593"/>
                  </a:lnTo>
                  <a:lnTo>
                    <a:pt x="38011" y="78460"/>
                  </a:lnTo>
                  <a:lnTo>
                    <a:pt x="36020" y="72513"/>
                  </a:lnTo>
                  <a:lnTo>
                    <a:pt x="35808" y="67959"/>
                  </a:lnTo>
                  <a:lnTo>
                    <a:pt x="34985" y="66735"/>
                  </a:lnTo>
                  <a:lnTo>
                    <a:pt x="33641" y="65919"/>
                  </a:lnTo>
                  <a:lnTo>
                    <a:pt x="31953" y="65374"/>
                  </a:lnTo>
                  <a:lnTo>
                    <a:pt x="30827" y="64218"/>
                  </a:lnTo>
                  <a:lnTo>
                    <a:pt x="28871" y="58231"/>
                  </a:lnTo>
                  <a:lnTo>
                    <a:pt x="28663" y="53673"/>
                  </a:lnTo>
                  <a:lnTo>
                    <a:pt x="27839" y="52448"/>
                  </a:lnTo>
                  <a:lnTo>
                    <a:pt x="26497" y="51632"/>
                  </a:lnTo>
                  <a:lnTo>
                    <a:pt x="24809" y="51088"/>
                  </a:lnTo>
                  <a:lnTo>
                    <a:pt x="23683" y="49931"/>
                  </a:lnTo>
                  <a:lnTo>
                    <a:pt x="21728" y="43944"/>
                  </a:lnTo>
                  <a:lnTo>
                    <a:pt x="21458" y="33008"/>
                  </a:lnTo>
                  <a:lnTo>
                    <a:pt x="20655" y="31528"/>
                  </a:lnTo>
                  <a:lnTo>
                    <a:pt x="19326" y="30541"/>
                  </a:lnTo>
                  <a:lnTo>
                    <a:pt x="17647" y="29883"/>
                  </a:lnTo>
                  <a:lnTo>
                    <a:pt x="16527" y="28651"/>
                  </a:lnTo>
                  <a:lnTo>
                    <a:pt x="15284" y="25165"/>
                  </a:lnTo>
                  <a:lnTo>
                    <a:pt x="14157" y="23918"/>
                  </a:lnTo>
                  <a:lnTo>
                    <a:pt x="8224" y="21752"/>
                  </a:lnTo>
                  <a:lnTo>
                    <a:pt x="7624" y="19454"/>
                  </a:lnTo>
                  <a:lnTo>
                    <a:pt x="7238" y="15302"/>
                  </a:lnTo>
                  <a:lnTo>
                    <a:pt x="6413" y="14962"/>
                  </a:lnTo>
                  <a:lnTo>
                    <a:pt x="3380" y="14583"/>
                  </a:lnTo>
                  <a:lnTo>
                    <a:pt x="2253" y="13688"/>
                  </a:lnTo>
                  <a:lnTo>
                    <a:pt x="2" y="7142"/>
                  </a:lnTo>
                  <a:lnTo>
                    <a:pt x="0" y="0"/>
                  </a:lnTo>
                  <a:lnTo>
                    <a:pt x="0" y="71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2" name="SMARTInkShape-2796"/>
            <p:cNvSpPr/>
            <p:nvPr/>
          </p:nvSpPr>
          <p:spPr>
            <a:xfrm>
              <a:off x="5514975" y="3014663"/>
              <a:ext cx="50006" cy="57151"/>
            </a:xfrm>
            <a:custGeom>
              <a:avLst/>
              <a:gdLst/>
              <a:ahLst/>
              <a:cxnLst/>
              <a:rect l="0" t="0" r="0" b="0"/>
              <a:pathLst>
                <a:path w="50006" h="57151">
                  <a:moveTo>
                    <a:pt x="50005" y="0"/>
                  </a:moveTo>
                  <a:lnTo>
                    <a:pt x="50005" y="10910"/>
                  </a:lnTo>
                  <a:lnTo>
                    <a:pt x="49213" y="12035"/>
                  </a:lnTo>
                  <a:lnTo>
                    <a:pt x="47889" y="12786"/>
                  </a:lnTo>
                  <a:lnTo>
                    <a:pt x="46214" y="13286"/>
                  </a:lnTo>
                  <a:lnTo>
                    <a:pt x="45096" y="14414"/>
                  </a:lnTo>
                  <a:lnTo>
                    <a:pt x="42265" y="21504"/>
                  </a:lnTo>
                  <a:lnTo>
                    <a:pt x="32227" y="32045"/>
                  </a:lnTo>
                  <a:lnTo>
                    <a:pt x="28082" y="34085"/>
                  </a:lnTo>
                  <a:lnTo>
                    <a:pt x="25865" y="34630"/>
                  </a:lnTo>
                  <a:lnTo>
                    <a:pt x="24387" y="35786"/>
                  </a:lnTo>
                  <a:lnTo>
                    <a:pt x="21820" y="41773"/>
                  </a:lnTo>
                  <a:lnTo>
                    <a:pt x="19488" y="42378"/>
                  </a:lnTo>
                  <a:lnTo>
                    <a:pt x="17754" y="42540"/>
                  </a:lnTo>
                  <a:lnTo>
                    <a:pt x="16598" y="43441"/>
                  </a:lnTo>
                  <a:lnTo>
                    <a:pt x="15315" y="46559"/>
                  </a:lnTo>
                  <a:lnTo>
                    <a:pt x="14177" y="47708"/>
                  </a:lnTo>
                  <a:lnTo>
                    <a:pt x="10799" y="48984"/>
                  </a:lnTo>
                  <a:lnTo>
                    <a:pt x="9581" y="50119"/>
                  </a:lnTo>
                  <a:lnTo>
                    <a:pt x="7465" y="56067"/>
                  </a:lnTo>
                  <a:lnTo>
                    <a:pt x="5170" y="56669"/>
                  </a:lnTo>
                  <a:lnTo>
                    <a:pt x="0" y="57150"/>
                  </a:lnTo>
                  <a:lnTo>
                    <a:pt x="0" y="4286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3" name="SMARTInkShape-2797"/>
            <p:cNvSpPr/>
            <p:nvPr/>
          </p:nvSpPr>
          <p:spPr>
            <a:xfrm>
              <a:off x="5500688" y="2750344"/>
              <a:ext cx="21433" cy="300038"/>
            </a:xfrm>
            <a:custGeom>
              <a:avLst/>
              <a:gdLst/>
              <a:ahLst/>
              <a:cxnLst/>
              <a:rect l="0" t="0" r="0" b="0"/>
              <a:pathLst>
                <a:path w="21433" h="300038">
                  <a:moveTo>
                    <a:pt x="0" y="0"/>
                  </a:moveTo>
                  <a:lnTo>
                    <a:pt x="0" y="31053"/>
                  </a:lnTo>
                  <a:lnTo>
                    <a:pt x="2116" y="35762"/>
                  </a:lnTo>
                  <a:lnTo>
                    <a:pt x="4909" y="40500"/>
                  </a:lnTo>
                  <a:lnTo>
                    <a:pt x="6481" y="48424"/>
                  </a:lnTo>
                  <a:lnTo>
                    <a:pt x="7132" y="80567"/>
                  </a:lnTo>
                  <a:lnTo>
                    <a:pt x="7142" y="115599"/>
                  </a:lnTo>
                  <a:lnTo>
                    <a:pt x="7142" y="147750"/>
                  </a:lnTo>
                  <a:lnTo>
                    <a:pt x="7142" y="165605"/>
                  </a:lnTo>
                  <a:lnTo>
                    <a:pt x="9260" y="170969"/>
                  </a:lnTo>
                  <a:lnTo>
                    <a:pt x="12053" y="175998"/>
                  </a:lnTo>
                  <a:lnTo>
                    <a:pt x="13846" y="185695"/>
                  </a:lnTo>
                  <a:lnTo>
                    <a:pt x="14284" y="221325"/>
                  </a:lnTo>
                  <a:lnTo>
                    <a:pt x="14287" y="255853"/>
                  </a:lnTo>
                  <a:lnTo>
                    <a:pt x="14287" y="291364"/>
                  </a:lnTo>
                  <a:lnTo>
                    <a:pt x="14287" y="299037"/>
                  </a:lnTo>
                  <a:lnTo>
                    <a:pt x="15081" y="299370"/>
                  </a:lnTo>
                  <a:lnTo>
                    <a:pt x="21432" y="3000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0" name="SMARTInkShape-Group1222"/>
          <p:cNvGrpSpPr/>
          <p:nvPr/>
        </p:nvGrpSpPr>
        <p:grpSpPr>
          <a:xfrm>
            <a:off x="4536281" y="2814638"/>
            <a:ext cx="200025" cy="328317"/>
            <a:chOff x="4536281" y="2814638"/>
            <a:chExt cx="200025" cy="328317"/>
          </a:xfrm>
        </p:grpSpPr>
        <p:sp>
          <p:nvSpPr>
            <p:cNvPr id="1715" name="SMARTInkShape-2798"/>
            <p:cNvSpPr/>
            <p:nvPr/>
          </p:nvSpPr>
          <p:spPr>
            <a:xfrm>
              <a:off x="4536281" y="2814638"/>
              <a:ext cx="78583" cy="264319"/>
            </a:xfrm>
            <a:custGeom>
              <a:avLst/>
              <a:gdLst/>
              <a:ahLst/>
              <a:cxnLst/>
              <a:rect l="0" t="0" r="0" b="0"/>
              <a:pathLst>
                <a:path w="78583" h="264319">
                  <a:moveTo>
                    <a:pt x="78582" y="35718"/>
                  </a:moveTo>
                  <a:lnTo>
                    <a:pt x="78582" y="42860"/>
                  </a:lnTo>
                  <a:lnTo>
                    <a:pt x="65313" y="42862"/>
                  </a:lnTo>
                  <a:lnTo>
                    <a:pt x="58792" y="37952"/>
                  </a:lnTo>
                  <a:lnTo>
                    <a:pt x="52168" y="36380"/>
                  </a:lnTo>
                  <a:lnTo>
                    <a:pt x="36834" y="35726"/>
                  </a:lnTo>
                  <a:lnTo>
                    <a:pt x="30236" y="30810"/>
                  </a:lnTo>
                  <a:lnTo>
                    <a:pt x="22748" y="28869"/>
                  </a:lnTo>
                  <a:lnTo>
                    <a:pt x="22309" y="27977"/>
                  </a:lnTo>
                  <a:lnTo>
                    <a:pt x="21821" y="24869"/>
                  </a:lnTo>
                  <a:lnTo>
                    <a:pt x="20898" y="23723"/>
                  </a:lnTo>
                  <a:lnTo>
                    <a:pt x="15315" y="21733"/>
                  </a:lnTo>
                  <a:lnTo>
                    <a:pt x="14744" y="19448"/>
                  </a:lnTo>
                  <a:lnTo>
                    <a:pt x="14592" y="17728"/>
                  </a:lnTo>
                  <a:lnTo>
                    <a:pt x="13697" y="16581"/>
                  </a:lnTo>
                  <a:lnTo>
                    <a:pt x="10586" y="15307"/>
                  </a:lnTo>
                  <a:lnTo>
                    <a:pt x="9438" y="14173"/>
                  </a:lnTo>
                  <a:lnTo>
                    <a:pt x="7234" y="7464"/>
                  </a:lnTo>
                  <a:lnTo>
                    <a:pt x="0" y="0"/>
                  </a:lnTo>
                  <a:lnTo>
                    <a:pt x="0" y="33401"/>
                  </a:lnTo>
                  <a:lnTo>
                    <a:pt x="0" y="66410"/>
                  </a:lnTo>
                  <a:lnTo>
                    <a:pt x="0" y="98955"/>
                  </a:lnTo>
                  <a:lnTo>
                    <a:pt x="0" y="134377"/>
                  </a:lnTo>
                  <a:lnTo>
                    <a:pt x="0" y="169917"/>
                  </a:lnTo>
                  <a:lnTo>
                    <a:pt x="0" y="172809"/>
                  </a:lnTo>
                  <a:lnTo>
                    <a:pt x="2117" y="178139"/>
                  </a:lnTo>
                  <a:lnTo>
                    <a:pt x="4910" y="183154"/>
                  </a:lnTo>
                  <a:lnTo>
                    <a:pt x="6703" y="192841"/>
                  </a:lnTo>
                  <a:lnTo>
                    <a:pt x="7118" y="213339"/>
                  </a:lnTo>
                  <a:lnTo>
                    <a:pt x="7920" y="216045"/>
                  </a:lnTo>
                  <a:lnTo>
                    <a:pt x="9249" y="217849"/>
                  </a:lnTo>
                  <a:lnTo>
                    <a:pt x="10929" y="219051"/>
                  </a:lnTo>
                  <a:lnTo>
                    <a:pt x="12048" y="220646"/>
                  </a:lnTo>
                  <a:lnTo>
                    <a:pt x="13292" y="224536"/>
                  </a:lnTo>
                  <a:lnTo>
                    <a:pt x="14288" y="258834"/>
                  </a:lnTo>
                  <a:lnTo>
                    <a:pt x="14288" y="263235"/>
                  </a:lnTo>
                  <a:lnTo>
                    <a:pt x="15082" y="263596"/>
                  </a:lnTo>
                  <a:lnTo>
                    <a:pt x="21432" y="264318"/>
                  </a:lnTo>
                  <a:lnTo>
                    <a:pt x="21432" y="2571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6" name="SMARTInkShape-2799"/>
            <p:cNvSpPr/>
            <p:nvPr/>
          </p:nvSpPr>
          <p:spPr>
            <a:xfrm>
              <a:off x="4564856" y="3050381"/>
              <a:ext cx="57151" cy="92574"/>
            </a:xfrm>
            <a:custGeom>
              <a:avLst/>
              <a:gdLst/>
              <a:ahLst/>
              <a:cxnLst/>
              <a:rect l="0" t="0" r="0" b="0"/>
              <a:pathLst>
                <a:path w="57151" h="92574">
                  <a:moveTo>
                    <a:pt x="57150" y="0"/>
                  </a:moveTo>
                  <a:lnTo>
                    <a:pt x="57150" y="7118"/>
                  </a:lnTo>
                  <a:lnTo>
                    <a:pt x="50999" y="7142"/>
                  </a:lnTo>
                  <a:lnTo>
                    <a:pt x="50668" y="7936"/>
                  </a:lnTo>
                  <a:lnTo>
                    <a:pt x="50301" y="10936"/>
                  </a:lnTo>
                  <a:lnTo>
                    <a:pt x="48021" y="14914"/>
                  </a:lnTo>
                  <a:lnTo>
                    <a:pt x="45155" y="19329"/>
                  </a:lnTo>
                  <a:lnTo>
                    <a:pt x="43882" y="23937"/>
                  </a:lnTo>
                  <a:lnTo>
                    <a:pt x="42748" y="25483"/>
                  </a:lnTo>
                  <a:lnTo>
                    <a:pt x="41199" y="26514"/>
                  </a:lnTo>
                  <a:lnTo>
                    <a:pt x="37361" y="28453"/>
                  </a:lnTo>
                  <a:lnTo>
                    <a:pt x="26097" y="38398"/>
                  </a:lnTo>
                  <a:lnTo>
                    <a:pt x="23505" y="42995"/>
                  </a:lnTo>
                  <a:lnTo>
                    <a:pt x="21559" y="47684"/>
                  </a:lnTo>
                  <a:lnTo>
                    <a:pt x="9129" y="64297"/>
                  </a:lnTo>
                  <a:lnTo>
                    <a:pt x="7536" y="70027"/>
                  </a:lnTo>
                  <a:lnTo>
                    <a:pt x="1027" y="77465"/>
                  </a:lnTo>
                  <a:lnTo>
                    <a:pt x="8" y="85629"/>
                  </a:lnTo>
                  <a:lnTo>
                    <a:pt x="1" y="92573"/>
                  </a:lnTo>
                  <a:lnTo>
                    <a:pt x="0" y="642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7" name="SMARTInkShape-2800"/>
            <p:cNvSpPr/>
            <p:nvPr/>
          </p:nvSpPr>
          <p:spPr>
            <a:xfrm>
              <a:off x="4643438" y="3057525"/>
              <a:ext cx="92868" cy="7145"/>
            </a:xfrm>
            <a:custGeom>
              <a:avLst/>
              <a:gdLst/>
              <a:ahLst/>
              <a:cxnLst/>
              <a:rect l="0" t="0" r="0" b="0"/>
              <a:pathLst>
                <a:path w="92868" h="7145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7143" y="7144"/>
                  </a:lnTo>
                  <a:lnTo>
                    <a:pt x="10935" y="7144"/>
                  </a:lnTo>
                  <a:lnTo>
                    <a:pt x="12053" y="6350"/>
                  </a:lnTo>
                  <a:lnTo>
                    <a:pt x="12798" y="5027"/>
                  </a:lnTo>
                  <a:lnTo>
                    <a:pt x="13294" y="3352"/>
                  </a:lnTo>
                  <a:lnTo>
                    <a:pt x="14419" y="2234"/>
                  </a:lnTo>
                  <a:lnTo>
                    <a:pt x="17785" y="993"/>
                  </a:lnTo>
                  <a:lnTo>
                    <a:pt x="52682" y="1"/>
                  </a:lnTo>
                  <a:lnTo>
                    <a:pt x="73826" y="0"/>
                  </a:lnTo>
                  <a:lnTo>
                    <a:pt x="78584" y="2117"/>
                  </a:lnTo>
                  <a:lnTo>
                    <a:pt x="84314" y="6151"/>
                  </a:lnTo>
                  <a:lnTo>
                    <a:pt x="92867" y="7144"/>
                  </a:lnTo>
                  <a:lnTo>
                    <a:pt x="89076" y="7144"/>
                  </a:lnTo>
                  <a:lnTo>
                    <a:pt x="87958" y="6350"/>
                  </a:lnTo>
                  <a:lnTo>
                    <a:pt x="87214" y="5027"/>
                  </a:lnTo>
                  <a:lnTo>
                    <a:pt x="86717" y="3352"/>
                  </a:lnTo>
                  <a:lnTo>
                    <a:pt x="85593" y="2234"/>
                  </a:lnTo>
                  <a:lnTo>
                    <a:pt x="78581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8" name="SMARTInkShape-2801"/>
            <p:cNvSpPr/>
            <p:nvPr/>
          </p:nvSpPr>
          <p:spPr>
            <a:xfrm>
              <a:off x="4607719" y="2886075"/>
              <a:ext cx="128580" cy="35720"/>
            </a:xfrm>
            <a:custGeom>
              <a:avLst/>
              <a:gdLst/>
              <a:ahLst/>
              <a:cxnLst/>
              <a:rect l="0" t="0" r="0" b="0"/>
              <a:pathLst>
                <a:path w="128580" h="35720">
                  <a:moveTo>
                    <a:pt x="0" y="0"/>
                  </a:moveTo>
                  <a:lnTo>
                    <a:pt x="0" y="7057"/>
                  </a:lnTo>
                  <a:lnTo>
                    <a:pt x="6151" y="985"/>
                  </a:lnTo>
                  <a:lnTo>
                    <a:pt x="7275" y="1451"/>
                  </a:lnTo>
                  <a:lnTo>
                    <a:pt x="12651" y="5104"/>
                  </a:lnTo>
                  <a:lnTo>
                    <a:pt x="21578" y="6741"/>
                  </a:lnTo>
                  <a:lnTo>
                    <a:pt x="45246" y="7137"/>
                  </a:lnTo>
                  <a:lnTo>
                    <a:pt x="50007" y="9257"/>
                  </a:lnTo>
                  <a:lnTo>
                    <a:pt x="54769" y="12052"/>
                  </a:lnTo>
                  <a:lnTo>
                    <a:pt x="64294" y="13846"/>
                  </a:lnTo>
                  <a:lnTo>
                    <a:pt x="66675" y="13993"/>
                  </a:lnTo>
                  <a:lnTo>
                    <a:pt x="71437" y="16273"/>
                  </a:lnTo>
                  <a:lnTo>
                    <a:pt x="76200" y="19139"/>
                  </a:lnTo>
                  <a:lnTo>
                    <a:pt x="85725" y="20978"/>
                  </a:lnTo>
                  <a:lnTo>
                    <a:pt x="95250" y="21342"/>
                  </a:lnTo>
                  <a:lnTo>
                    <a:pt x="100012" y="23508"/>
                  </a:lnTo>
                  <a:lnTo>
                    <a:pt x="105745" y="27574"/>
                  </a:lnTo>
                  <a:lnTo>
                    <a:pt x="112580" y="28377"/>
                  </a:lnTo>
                  <a:lnTo>
                    <a:pt x="128497" y="28575"/>
                  </a:lnTo>
                  <a:lnTo>
                    <a:pt x="128579" y="34726"/>
                  </a:lnTo>
                  <a:lnTo>
                    <a:pt x="127788" y="35057"/>
                  </a:lnTo>
                  <a:lnTo>
                    <a:pt x="121444" y="3571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9" name="SMARTInkShape-2802"/>
            <p:cNvSpPr/>
            <p:nvPr/>
          </p:nvSpPr>
          <p:spPr>
            <a:xfrm>
              <a:off x="4629150" y="2914650"/>
              <a:ext cx="14289" cy="170450"/>
            </a:xfrm>
            <a:custGeom>
              <a:avLst/>
              <a:gdLst/>
              <a:ahLst/>
              <a:cxnLst/>
              <a:rect l="0" t="0" r="0" b="0"/>
              <a:pathLst>
                <a:path w="14289" h="170450">
                  <a:moveTo>
                    <a:pt x="0" y="0"/>
                  </a:moveTo>
                  <a:lnTo>
                    <a:pt x="0" y="32047"/>
                  </a:lnTo>
                  <a:lnTo>
                    <a:pt x="2117" y="36204"/>
                  </a:lnTo>
                  <a:lnTo>
                    <a:pt x="4909" y="40697"/>
                  </a:lnTo>
                  <a:lnTo>
                    <a:pt x="6850" y="48623"/>
                  </a:lnTo>
                  <a:lnTo>
                    <a:pt x="7143" y="83390"/>
                  </a:lnTo>
                  <a:lnTo>
                    <a:pt x="7144" y="112595"/>
                  </a:lnTo>
                  <a:lnTo>
                    <a:pt x="13626" y="127958"/>
                  </a:lnTo>
                  <a:lnTo>
                    <a:pt x="14288" y="163580"/>
                  </a:lnTo>
                  <a:lnTo>
                    <a:pt x="14288" y="170449"/>
                  </a:lnTo>
                  <a:lnTo>
                    <a:pt x="7231" y="164386"/>
                  </a:lnTo>
                  <a:lnTo>
                    <a:pt x="0" y="15716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5" name="SMARTInkShape-Group1223"/>
          <p:cNvGrpSpPr/>
          <p:nvPr/>
        </p:nvGrpSpPr>
        <p:grpSpPr>
          <a:xfrm>
            <a:off x="3278981" y="2893219"/>
            <a:ext cx="185739" cy="300038"/>
            <a:chOff x="3278981" y="2893219"/>
            <a:chExt cx="185739" cy="300038"/>
          </a:xfrm>
        </p:grpSpPr>
        <p:sp>
          <p:nvSpPr>
            <p:cNvPr id="1721" name="SMARTInkShape-2803"/>
            <p:cNvSpPr/>
            <p:nvPr/>
          </p:nvSpPr>
          <p:spPr>
            <a:xfrm>
              <a:off x="3371850" y="2964656"/>
              <a:ext cx="92870" cy="164308"/>
            </a:xfrm>
            <a:custGeom>
              <a:avLst/>
              <a:gdLst/>
              <a:ahLst/>
              <a:cxnLst/>
              <a:rect l="0" t="0" r="0" b="0"/>
              <a:pathLst>
                <a:path w="92870" h="164308">
                  <a:moveTo>
                    <a:pt x="64294" y="7144"/>
                  </a:moveTo>
                  <a:lnTo>
                    <a:pt x="70445" y="7144"/>
                  </a:lnTo>
                  <a:lnTo>
                    <a:pt x="70776" y="7938"/>
                  </a:lnTo>
                  <a:lnTo>
                    <a:pt x="71350" y="13295"/>
                  </a:lnTo>
                  <a:lnTo>
                    <a:pt x="73515" y="13846"/>
                  </a:lnTo>
                  <a:lnTo>
                    <a:pt x="75536" y="14092"/>
                  </a:lnTo>
                  <a:lnTo>
                    <a:pt x="72134" y="14262"/>
                  </a:lnTo>
                  <a:lnTo>
                    <a:pt x="75436" y="14280"/>
                  </a:lnTo>
                  <a:lnTo>
                    <a:pt x="76484" y="15076"/>
                  </a:lnTo>
                  <a:lnTo>
                    <a:pt x="78580" y="21428"/>
                  </a:lnTo>
                  <a:lnTo>
                    <a:pt x="78581" y="21432"/>
                  </a:lnTo>
                  <a:lnTo>
                    <a:pt x="44506" y="21432"/>
                  </a:lnTo>
                  <a:lnTo>
                    <a:pt x="15465" y="21432"/>
                  </a:lnTo>
                  <a:lnTo>
                    <a:pt x="8240" y="27582"/>
                  </a:lnTo>
                  <a:lnTo>
                    <a:pt x="4" y="28575"/>
                  </a:lnTo>
                  <a:lnTo>
                    <a:pt x="0" y="28575"/>
                  </a:lnTo>
                  <a:lnTo>
                    <a:pt x="0" y="59855"/>
                  </a:lnTo>
                  <a:lnTo>
                    <a:pt x="794" y="61334"/>
                  </a:lnTo>
                  <a:lnTo>
                    <a:pt x="2117" y="62321"/>
                  </a:lnTo>
                  <a:lnTo>
                    <a:pt x="3792" y="62979"/>
                  </a:lnTo>
                  <a:lnTo>
                    <a:pt x="4909" y="64211"/>
                  </a:lnTo>
                  <a:lnTo>
                    <a:pt x="6151" y="67697"/>
                  </a:lnTo>
                  <a:lnTo>
                    <a:pt x="7143" y="102482"/>
                  </a:lnTo>
                  <a:lnTo>
                    <a:pt x="7144" y="110538"/>
                  </a:lnTo>
                  <a:lnTo>
                    <a:pt x="5027" y="114745"/>
                  </a:lnTo>
                  <a:lnTo>
                    <a:pt x="993" y="120121"/>
                  </a:lnTo>
                  <a:lnTo>
                    <a:pt x="196" y="126886"/>
                  </a:lnTo>
                  <a:lnTo>
                    <a:pt x="8" y="139132"/>
                  </a:lnTo>
                  <a:lnTo>
                    <a:pt x="799" y="140380"/>
                  </a:lnTo>
                  <a:lnTo>
                    <a:pt x="2120" y="141212"/>
                  </a:lnTo>
                  <a:lnTo>
                    <a:pt x="3794" y="141766"/>
                  </a:lnTo>
                  <a:lnTo>
                    <a:pt x="4911" y="142930"/>
                  </a:lnTo>
                  <a:lnTo>
                    <a:pt x="7057" y="149696"/>
                  </a:lnTo>
                  <a:lnTo>
                    <a:pt x="7144" y="157162"/>
                  </a:lnTo>
                  <a:lnTo>
                    <a:pt x="13993" y="157163"/>
                  </a:lnTo>
                  <a:lnTo>
                    <a:pt x="14200" y="160955"/>
                  </a:lnTo>
                  <a:lnTo>
                    <a:pt x="15023" y="161278"/>
                  </a:lnTo>
                  <a:lnTo>
                    <a:pt x="21135" y="157370"/>
                  </a:lnTo>
                  <a:lnTo>
                    <a:pt x="56822" y="157163"/>
                  </a:lnTo>
                  <a:lnTo>
                    <a:pt x="71117" y="157163"/>
                  </a:lnTo>
                  <a:lnTo>
                    <a:pt x="77560" y="163314"/>
                  </a:lnTo>
                  <a:lnTo>
                    <a:pt x="85697" y="164304"/>
                  </a:lnTo>
                  <a:lnTo>
                    <a:pt x="92869" y="164307"/>
                  </a:lnTo>
                  <a:lnTo>
                    <a:pt x="92869" y="129676"/>
                  </a:lnTo>
                  <a:lnTo>
                    <a:pt x="92869" y="93958"/>
                  </a:lnTo>
                  <a:lnTo>
                    <a:pt x="92869" y="58683"/>
                  </a:lnTo>
                  <a:lnTo>
                    <a:pt x="92869" y="28663"/>
                  </a:lnTo>
                  <a:lnTo>
                    <a:pt x="85727" y="28575"/>
                  </a:lnTo>
                  <a:lnTo>
                    <a:pt x="85725" y="15283"/>
                  </a:lnTo>
                  <a:lnTo>
                    <a:pt x="84931" y="14951"/>
                  </a:lnTo>
                  <a:lnTo>
                    <a:pt x="81933" y="14583"/>
                  </a:lnTo>
                  <a:lnTo>
                    <a:pt x="80816" y="13691"/>
                  </a:lnTo>
                  <a:lnTo>
                    <a:pt x="78607" y="7234"/>
                  </a:lnTo>
                  <a:lnTo>
                    <a:pt x="78582" y="297"/>
                  </a:lnTo>
                  <a:lnTo>
                    <a:pt x="64294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2" name="SMARTInkShape-2804"/>
            <p:cNvSpPr/>
            <p:nvPr/>
          </p:nvSpPr>
          <p:spPr>
            <a:xfrm>
              <a:off x="3278981" y="2893219"/>
              <a:ext cx="7145" cy="250032"/>
            </a:xfrm>
            <a:custGeom>
              <a:avLst/>
              <a:gdLst/>
              <a:ahLst/>
              <a:cxnLst/>
              <a:rect l="0" t="0" r="0" b="0"/>
              <a:pathLst>
                <a:path w="7145" h="250032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5" y="2116"/>
                  </a:lnTo>
                  <a:lnTo>
                    <a:pt x="7144" y="7143"/>
                  </a:lnTo>
                  <a:lnTo>
                    <a:pt x="7144" y="40545"/>
                  </a:lnTo>
                  <a:lnTo>
                    <a:pt x="7144" y="52396"/>
                  </a:lnTo>
                  <a:lnTo>
                    <a:pt x="5027" y="57154"/>
                  </a:lnTo>
                  <a:lnTo>
                    <a:pt x="3352" y="59533"/>
                  </a:lnTo>
                  <a:lnTo>
                    <a:pt x="993" y="70468"/>
                  </a:lnTo>
                  <a:lnTo>
                    <a:pt x="12" y="105628"/>
                  </a:lnTo>
                  <a:lnTo>
                    <a:pt x="1" y="140607"/>
                  </a:lnTo>
                  <a:lnTo>
                    <a:pt x="0" y="173424"/>
                  </a:lnTo>
                  <a:lnTo>
                    <a:pt x="0" y="207129"/>
                  </a:lnTo>
                  <a:lnTo>
                    <a:pt x="0" y="242564"/>
                  </a:lnTo>
                  <a:lnTo>
                    <a:pt x="0" y="250031"/>
                  </a:lnTo>
                  <a:lnTo>
                    <a:pt x="0" y="243880"/>
                  </a:lnTo>
                  <a:lnTo>
                    <a:pt x="794" y="243549"/>
                  </a:lnTo>
                  <a:lnTo>
                    <a:pt x="7144" y="2428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3" name="SMARTInkShape-2805"/>
            <p:cNvSpPr/>
            <p:nvPr/>
          </p:nvSpPr>
          <p:spPr>
            <a:xfrm>
              <a:off x="3293269" y="3100388"/>
              <a:ext cx="64295" cy="92869"/>
            </a:xfrm>
            <a:custGeom>
              <a:avLst/>
              <a:gdLst/>
              <a:ahLst/>
              <a:cxnLst/>
              <a:rect l="0" t="0" r="0" b="0"/>
              <a:pathLst>
                <a:path w="64295" h="92869">
                  <a:moveTo>
                    <a:pt x="64294" y="0"/>
                  </a:moveTo>
                  <a:lnTo>
                    <a:pt x="64294" y="10848"/>
                  </a:lnTo>
                  <a:lnTo>
                    <a:pt x="63500" y="11995"/>
                  </a:lnTo>
                  <a:lnTo>
                    <a:pt x="62177" y="12759"/>
                  </a:lnTo>
                  <a:lnTo>
                    <a:pt x="60501" y="13268"/>
                  </a:lnTo>
                  <a:lnTo>
                    <a:pt x="59384" y="14402"/>
                  </a:lnTo>
                  <a:lnTo>
                    <a:pt x="58143" y="17777"/>
                  </a:lnTo>
                  <a:lnTo>
                    <a:pt x="57018" y="18995"/>
                  </a:lnTo>
                  <a:lnTo>
                    <a:pt x="47294" y="24902"/>
                  </a:lnTo>
                  <a:lnTo>
                    <a:pt x="44832" y="29059"/>
                  </a:lnTo>
                  <a:lnTo>
                    <a:pt x="42944" y="33552"/>
                  </a:lnTo>
                  <a:lnTo>
                    <a:pt x="23926" y="55432"/>
                  </a:lnTo>
                  <a:lnTo>
                    <a:pt x="21377" y="62109"/>
                  </a:lnTo>
                  <a:lnTo>
                    <a:pt x="9593" y="76867"/>
                  </a:lnTo>
                  <a:lnTo>
                    <a:pt x="7466" y="84401"/>
                  </a:lnTo>
                  <a:lnTo>
                    <a:pt x="0" y="92868"/>
                  </a:lnTo>
                  <a:lnTo>
                    <a:pt x="0" y="7858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4" name="SMARTInkShape-2806"/>
            <p:cNvSpPr/>
            <p:nvPr/>
          </p:nvSpPr>
          <p:spPr>
            <a:xfrm>
              <a:off x="3278982" y="2900363"/>
              <a:ext cx="78582" cy="71438"/>
            </a:xfrm>
            <a:custGeom>
              <a:avLst/>
              <a:gdLst/>
              <a:ahLst/>
              <a:cxnLst/>
              <a:rect l="0" t="0" r="0" b="0"/>
              <a:pathLst>
                <a:path w="78582" h="71438">
                  <a:moveTo>
                    <a:pt x="78581" y="71437"/>
                  </a:moveTo>
                  <a:lnTo>
                    <a:pt x="78581" y="58143"/>
                  </a:lnTo>
                  <a:lnTo>
                    <a:pt x="77787" y="57812"/>
                  </a:lnTo>
                  <a:lnTo>
                    <a:pt x="65288" y="57150"/>
                  </a:lnTo>
                  <a:lnTo>
                    <a:pt x="58229" y="50999"/>
                  </a:lnTo>
                  <a:lnTo>
                    <a:pt x="53677" y="50300"/>
                  </a:lnTo>
                  <a:lnTo>
                    <a:pt x="52453" y="49408"/>
                  </a:lnTo>
                  <a:lnTo>
                    <a:pt x="51637" y="48020"/>
                  </a:lnTo>
                  <a:lnTo>
                    <a:pt x="51093" y="46301"/>
                  </a:lnTo>
                  <a:lnTo>
                    <a:pt x="49937" y="45154"/>
                  </a:lnTo>
                  <a:lnTo>
                    <a:pt x="46535" y="43881"/>
                  </a:lnTo>
                  <a:lnTo>
                    <a:pt x="45311" y="42747"/>
                  </a:lnTo>
                  <a:lnTo>
                    <a:pt x="42283" y="35646"/>
                  </a:lnTo>
                  <a:lnTo>
                    <a:pt x="39165" y="32247"/>
                  </a:lnTo>
                  <a:lnTo>
                    <a:pt x="35133" y="30207"/>
                  </a:lnTo>
                  <a:lnTo>
                    <a:pt x="32947" y="29662"/>
                  </a:lnTo>
                  <a:lnTo>
                    <a:pt x="31489" y="28506"/>
                  </a:lnTo>
                  <a:lnTo>
                    <a:pt x="29870" y="25105"/>
                  </a:lnTo>
                  <a:lnTo>
                    <a:pt x="28644" y="23880"/>
                  </a:lnTo>
                  <a:lnTo>
                    <a:pt x="25166" y="22519"/>
                  </a:lnTo>
                  <a:lnTo>
                    <a:pt x="23921" y="21363"/>
                  </a:lnTo>
                  <a:lnTo>
                    <a:pt x="22537" y="17961"/>
                  </a:lnTo>
                  <a:lnTo>
                    <a:pt x="21374" y="16736"/>
                  </a:lnTo>
                  <a:lnTo>
                    <a:pt x="8459" y="8232"/>
                  </a:lnTo>
                  <a:lnTo>
                    <a:pt x="7728" y="5510"/>
                  </a:lnTo>
                  <a:lnTo>
                    <a:pt x="7258" y="1088"/>
                  </a:lnTo>
                  <a:lnTo>
                    <a:pt x="6426" y="725"/>
                  </a:lnTo>
                  <a:lnTo>
                    <a:pt x="0" y="0"/>
                  </a:ln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0"/>
                  </a:lnTo>
                  <a:lnTo>
                    <a:pt x="4909" y="7275"/>
                  </a:lnTo>
                  <a:lnTo>
                    <a:pt x="7143" y="142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9" name="SMARTInkShape-Group1224"/>
          <p:cNvGrpSpPr/>
          <p:nvPr/>
        </p:nvGrpSpPr>
        <p:grpSpPr>
          <a:xfrm>
            <a:off x="2328863" y="2978944"/>
            <a:ext cx="64294" cy="278607"/>
            <a:chOff x="2328863" y="2978944"/>
            <a:chExt cx="64294" cy="278607"/>
          </a:xfrm>
        </p:grpSpPr>
        <p:sp>
          <p:nvSpPr>
            <p:cNvPr id="1726" name="SMARTInkShape-2807"/>
            <p:cNvSpPr/>
            <p:nvPr/>
          </p:nvSpPr>
          <p:spPr>
            <a:xfrm>
              <a:off x="2393156" y="2978944"/>
              <a:ext cx="1" cy="242888"/>
            </a:xfrm>
            <a:custGeom>
              <a:avLst/>
              <a:gdLst/>
              <a:ahLst/>
              <a:cxnLst/>
              <a:rect l="0" t="0" r="0" b="0"/>
              <a:pathLst>
                <a:path w="1" h="242888">
                  <a:moveTo>
                    <a:pt x="0" y="0"/>
                  </a:moveTo>
                  <a:lnTo>
                    <a:pt x="0" y="35632"/>
                  </a:lnTo>
                  <a:lnTo>
                    <a:pt x="0" y="69061"/>
                  </a:lnTo>
                  <a:lnTo>
                    <a:pt x="0" y="104775"/>
                  </a:lnTo>
                  <a:lnTo>
                    <a:pt x="0" y="138406"/>
                  </a:lnTo>
                  <a:lnTo>
                    <a:pt x="0" y="171892"/>
                  </a:lnTo>
                  <a:lnTo>
                    <a:pt x="0" y="207223"/>
                  </a:lnTo>
                  <a:lnTo>
                    <a:pt x="0" y="242887"/>
                  </a:lnTo>
                  <a:lnTo>
                    <a:pt x="0" y="2357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7" name="SMARTInkShape-2808"/>
            <p:cNvSpPr/>
            <p:nvPr/>
          </p:nvSpPr>
          <p:spPr>
            <a:xfrm>
              <a:off x="2328863" y="3171825"/>
              <a:ext cx="64292" cy="85726"/>
            </a:xfrm>
            <a:custGeom>
              <a:avLst/>
              <a:gdLst/>
              <a:ahLst/>
              <a:cxnLst/>
              <a:rect l="0" t="0" r="0" b="0"/>
              <a:pathLst>
                <a:path w="64292" h="85726">
                  <a:moveTo>
                    <a:pt x="0" y="0"/>
                  </a:moveTo>
                  <a:lnTo>
                    <a:pt x="0" y="10910"/>
                  </a:lnTo>
                  <a:lnTo>
                    <a:pt x="793" y="12036"/>
                  </a:lnTo>
                  <a:lnTo>
                    <a:pt x="2116" y="12786"/>
                  </a:lnTo>
                  <a:lnTo>
                    <a:pt x="6150" y="13991"/>
                  </a:lnTo>
                  <a:lnTo>
                    <a:pt x="6702" y="16272"/>
                  </a:lnTo>
                  <a:lnTo>
                    <a:pt x="7117" y="24922"/>
                  </a:lnTo>
                  <a:lnTo>
                    <a:pt x="7920" y="26139"/>
                  </a:lnTo>
                  <a:lnTo>
                    <a:pt x="9248" y="26951"/>
                  </a:lnTo>
                  <a:lnTo>
                    <a:pt x="13292" y="28254"/>
                  </a:lnTo>
                  <a:lnTo>
                    <a:pt x="13845" y="30549"/>
                  </a:lnTo>
                  <a:lnTo>
                    <a:pt x="13992" y="32272"/>
                  </a:lnTo>
                  <a:lnTo>
                    <a:pt x="16273" y="36304"/>
                  </a:lnTo>
                  <a:lnTo>
                    <a:pt x="27492" y="48900"/>
                  </a:lnTo>
                  <a:lnTo>
                    <a:pt x="28254" y="53471"/>
                  </a:lnTo>
                  <a:lnTo>
                    <a:pt x="29154" y="54697"/>
                  </a:lnTo>
                  <a:lnTo>
                    <a:pt x="30549" y="55515"/>
                  </a:lnTo>
                  <a:lnTo>
                    <a:pt x="32272" y="56060"/>
                  </a:lnTo>
                  <a:lnTo>
                    <a:pt x="33421" y="57217"/>
                  </a:lnTo>
                  <a:lnTo>
                    <a:pt x="36310" y="64362"/>
                  </a:lnTo>
                  <a:lnTo>
                    <a:pt x="46352" y="74907"/>
                  </a:lnTo>
                  <a:lnTo>
                    <a:pt x="50499" y="76948"/>
                  </a:lnTo>
                  <a:lnTo>
                    <a:pt x="52715" y="77493"/>
                  </a:lnTo>
                  <a:lnTo>
                    <a:pt x="54193" y="78649"/>
                  </a:lnTo>
                  <a:lnTo>
                    <a:pt x="57115" y="85629"/>
                  </a:lnTo>
                  <a:lnTo>
                    <a:pt x="64291" y="85725"/>
                  </a:lnTo>
                  <a:lnTo>
                    <a:pt x="58142" y="85725"/>
                  </a:lnTo>
                  <a:lnTo>
                    <a:pt x="57811" y="84931"/>
                  </a:lnTo>
                  <a:lnTo>
                    <a:pt x="57150" y="7143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8" name="SMARTInkShape-2809"/>
            <p:cNvSpPr/>
            <p:nvPr/>
          </p:nvSpPr>
          <p:spPr>
            <a:xfrm>
              <a:off x="2328863" y="2986088"/>
              <a:ext cx="64294" cy="64294"/>
            </a:xfrm>
            <a:custGeom>
              <a:avLst/>
              <a:gdLst/>
              <a:ahLst/>
              <a:cxnLst/>
              <a:rect l="0" t="0" r="0" b="0"/>
              <a:pathLst>
                <a:path w="64294" h="64294">
                  <a:moveTo>
                    <a:pt x="7143" y="57150"/>
                  </a:moveTo>
                  <a:lnTo>
                    <a:pt x="7143" y="64291"/>
                  </a:lnTo>
                  <a:lnTo>
                    <a:pt x="0" y="64293"/>
                  </a:lnTo>
                  <a:lnTo>
                    <a:pt x="0" y="60501"/>
                  </a:lnTo>
                  <a:lnTo>
                    <a:pt x="793" y="59384"/>
                  </a:lnTo>
                  <a:lnTo>
                    <a:pt x="2116" y="58639"/>
                  </a:lnTo>
                  <a:lnTo>
                    <a:pt x="7056" y="57175"/>
                  </a:lnTo>
                  <a:lnTo>
                    <a:pt x="10910" y="53365"/>
                  </a:lnTo>
                  <a:lnTo>
                    <a:pt x="14903" y="51499"/>
                  </a:lnTo>
                  <a:lnTo>
                    <a:pt x="20141" y="50300"/>
                  </a:lnTo>
                  <a:lnTo>
                    <a:pt x="41779" y="29657"/>
                  </a:lnTo>
                  <a:lnTo>
                    <a:pt x="46333" y="28895"/>
                  </a:lnTo>
                  <a:lnTo>
                    <a:pt x="47558" y="27995"/>
                  </a:lnTo>
                  <a:lnTo>
                    <a:pt x="51979" y="19768"/>
                  </a:lnTo>
                  <a:lnTo>
                    <a:pt x="56128" y="15369"/>
                  </a:lnTo>
                  <a:lnTo>
                    <a:pt x="60639" y="14608"/>
                  </a:lnTo>
                  <a:lnTo>
                    <a:pt x="61857" y="13707"/>
                  </a:lnTo>
                  <a:lnTo>
                    <a:pt x="64198" y="7446"/>
                  </a:lnTo>
                  <a:lnTo>
                    <a:pt x="64293" y="0"/>
                  </a:lnTo>
                  <a:lnTo>
                    <a:pt x="64293" y="142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32" name="SMARTInkShape-Group1225"/>
          <p:cNvGrpSpPr/>
          <p:nvPr/>
        </p:nvGrpSpPr>
        <p:grpSpPr>
          <a:xfrm>
            <a:off x="2264569" y="3078956"/>
            <a:ext cx="71438" cy="157164"/>
            <a:chOff x="2264569" y="3078956"/>
            <a:chExt cx="71438" cy="157164"/>
          </a:xfrm>
        </p:grpSpPr>
        <p:sp>
          <p:nvSpPr>
            <p:cNvPr id="1730" name="SMARTInkShape-2810"/>
            <p:cNvSpPr/>
            <p:nvPr/>
          </p:nvSpPr>
          <p:spPr>
            <a:xfrm>
              <a:off x="2264569" y="3078956"/>
              <a:ext cx="71438" cy="114301"/>
            </a:xfrm>
            <a:custGeom>
              <a:avLst/>
              <a:gdLst/>
              <a:ahLst/>
              <a:cxnLst/>
              <a:rect l="0" t="0" r="0" b="0"/>
              <a:pathLst>
                <a:path w="71438" h="114301">
                  <a:moveTo>
                    <a:pt x="0" y="0"/>
                  </a:moveTo>
                  <a:lnTo>
                    <a:pt x="35649" y="0"/>
                  </a:lnTo>
                  <a:lnTo>
                    <a:pt x="57150" y="0"/>
                  </a:lnTo>
                  <a:lnTo>
                    <a:pt x="57150" y="34631"/>
                  </a:lnTo>
                  <a:lnTo>
                    <a:pt x="57150" y="45567"/>
                  </a:lnTo>
                  <a:lnTo>
                    <a:pt x="57944" y="47047"/>
                  </a:lnTo>
                  <a:lnTo>
                    <a:pt x="59266" y="48033"/>
                  </a:lnTo>
                  <a:lnTo>
                    <a:pt x="60942" y="48691"/>
                  </a:lnTo>
                  <a:lnTo>
                    <a:pt x="62059" y="49923"/>
                  </a:lnTo>
                  <a:lnTo>
                    <a:pt x="64206" y="56822"/>
                  </a:lnTo>
                  <a:lnTo>
                    <a:pt x="64294" y="92388"/>
                  </a:lnTo>
                  <a:lnTo>
                    <a:pt x="64294" y="100005"/>
                  </a:lnTo>
                  <a:lnTo>
                    <a:pt x="71437" y="100013"/>
                  </a:lnTo>
                  <a:lnTo>
                    <a:pt x="64296" y="100013"/>
                  </a:lnTo>
                  <a:lnTo>
                    <a:pt x="64294" y="106164"/>
                  </a:lnTo>
                  <a:lnTo>
                    <a:pt x="63500" y="106495"/>
                  </a:lnTo>
                  <a:lnTo>
                    <a:pt x="32249" y="107157"/>
                  </a:lnTo>
                  <a:lnTo>
                    <a:pt x="31024" y="107950"/>
                  </a:lnTo>
                  <a:lnTo>
                    <a:pt x="30208" y="109273"/>
                  </a:lnTo>
                  <a:lnTo>
                    <a:pt x="29663" y="110949"/>
                  </a:lnTo>
                  <a:lnTo>
                    <a:pt x="28507" y="112066"/>
                  </a:lnTo>
                  <a:lnTo>
                    <a:pt x="21437" y="114299"/>
                  </a:lnTo>
                  <a:lnTo>
                    <a:pt x="21431" y="1143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1" name="SMARTInkShape-2811"/>
            <p:cNvSpPr/>
            <p:nvPr/>
          </p:nvSpPr>
          <p:spPr>
            <a:xfrm>
              <a:off x="2267597" y="3107531"/>
              <a:ext cx="11260" cy="128589"/>
            </a:xfrm>
            <a:custGeom>
              <a:avLst/>
              <a:gdLst/>
              <a:ahLst/>
              <a:cxnLst/>
              <a:rect l="0" t="0" r="0" b="0"/>
              <a:pathLst>
                <a:path w="11260" h="128589">
                  <a:moveTo>
                    <a:pt x="4116" y="0"/>
                  </a:moveTo>
                  <a:lnTo>
                    <a:pt x="4116" y="33402"/>
                  </a:lnTo>
                  <a:lnTo>
                    <a:pt x="4116" y="52390"/>
                  </a:lnTo>
                  <a:lnTo>
                    <a:pt x="1999" y="57151"/>
                  </a:lnTo>
                  <a:lnTo>
                    <a:pt x="323" y="59532"/>
                  </a:lnTo>
                  <a:lnTo>
                    <a:pt x="0" y="61913"/>
                  </a:lnTo>
                  <a:lnTo>
                    <a:pt x="4054" y="81956"/>
                  </a:lnTo>
                  <a:lnTo>
                    <a:pt x="4115" y="110533"/>
                  </a:lnTo>
                  <a:lnTo>
                    <a:pt x="6232" y="114742"/>
                  </a:lnTo>
                  <a:lnTo>
                    <a:pt x="10965" y="121052"/>
                  </a:lnTo>
                  <a:lnTo>
                    <a:pt x="11259" y="128588"/>
                  </a:lnTo>
                  <a:lnTo>
                    <a:pt x="11259" y="122437"/>
                  </a:lnTo>
                  <a:lnTo>
                    <a:pt x="6350" y="115937"/>
                  </a:lnTo>
                  <a:lnTo>
                    <a:pt x="4203" y="107546"/>
                  </a:lnTo>
                  <a:lnTo>
                    <a:pt x="4116" y="1000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33" name="SMARTInkShape-2812"/>
          <p:cNvSpPr/>
          <p:nvPr/>
        </p:nvSpPr>
        <p:spPr>
          <a:xfrm>
            <a:off x="2178870" y="3736181"/>
            <a:ext cx="107131" cy="171451"/>
          </a:xfrm>
          <a:custGeom>
            <a:avLst/>
            <a:gdLst/>
            <a:ahLst/>
            <a:cxnLst/>
            <a:rect l="0" t="0" r="0" b="0"/>
            <a:pathLst>
              <a:path w="107131" h="171451">
                <a:moveTo>
                  <a:pt x="78555" y="85725"/>
                </a:moveTo>
                <a:lnTo>
                  <a:pt x="78555" y="72725"/>
                </a:lnTo>
                <a:lnTo>
                  <a:pt x="77761" y="72296"/>
                </a:lnTo>
                <a:lnTo>
                  <a:pt x="74763" y="71819"/>
                </a:lnTo>
                <a:lnTo>
                  <a:pt x="73645" y="70898"/>
                </a:lnTo>
                <a:lnTo>
                  <a:pt x="71498" y="64598"/>
                </a:lnTo>
                <a:lnTo>
                  <a:pt x="71411" y="43157"/>
                </a:lnTo>
                <a:lnTo>
                  <a:pt x="58143" y="42864"/>
                </a:lnTo>
                <a:lnTo>
                  <a:pt x="51062" y="36712"/>
                </a:lnTo>
                <a:lnTo>
                  <a:pt x="43924" y="35806"/>
                </a:lnTo>
                <a:lnTo>
                  <a:pt x="17708" y="35719"/>
                </a:lnTo>
                <a:lnTo>
                  <a:pt x="16559" y="36513"/>
                </a:lnTo>
                <a:lnTo>
                  <a:pt x="15793" y="37836"/>
                </a:lnTo>
                <a:lnTo>
                  <a:pt x="14564" y="41870"/>
                </a:lnTo>
                <a:lnTo>
                  <a:pt x="12279" y="42421"/>
                </a:lnTo>
                <a:lnTo>
                  <a:pt x="10559" y="42569"/>
                </a:lnTo>
                <a:lnTo>
                  <a:pt x="9412" y="43460"/>
                </a:lnTo>
                <a:lnTo>
                  <a:pt x="7125" y="49980"/>
                </a:lnTo>
                <a:lnTo>
                  <a:pt x="7118" y="60855"/>
                </a:lnTo>
                <a:lnTo>
                  <a:pt x="6324" y="62002"/>
                </a:lnTo>
                <a:lnTo>
                  <a:pt x="5001" y="62766"/>
                </a:lnTo>
                <a:lnTo>
                  <a:pt x="3325" y="63275"/>
                </a:lnTo>
                <a:lnTo>
                  <a:pt x="2208" y="64409"/>
                </a:lnTo>
                <a:lnTo>
                  <a:pt x="61" y="71117"/>
                </a:lnTo>
                <a:lnTo>
                  <a:pt x="0" y="75135"/>
                </a:lnTo>
                <a:lnTo>
                  <a:pt x="785" y="76284"/>
                </a:lnTo>
                <a:lnTo>
                  <a:pt x="2102" y="77050"/>
                </a:lnTo>
                <a:lnTo>
                  <a:pt x="3774" y="77560"/>
                </a:lnTo>
                <a:lnTo>
                  <a:pt x="4888" y="78695"/>
                </a:lnTo>
                <a:lnTo>
                  <a:pt x="6127" y="82071"/>
                </a:lnTo>
                <a:lnTo>
                  <a:pt x="7031" y="91555"/>
                </a:lnTo>
                <a:lnTo>
                  <a:pt x="12010" y="98313"/>
                </a:lnTo>
                <a:lnTo>
                  <a:pt x="13965" y="105835"/>
                </a:lnTo>
                <a:lnTo>
                  <a:pt x="14173" y="110557"/>
                </a:lnTo>
                <a:lnTo>
                  <a:pt x="16339" y="114753"/>
                </a:lnTo>
                <a:lnTo>
                  <a:pt x="20404" y="120122"/>
                </a:lnTo>
                <a:lnTo>
                  <a:pt x="21207" y="126886"/>
                </a:lnTo>
                <a:lnTo>
                  <a:pt x="21317" y="131271"/>
                </a:lnTo>
                <a:lnTo>
                  <a:pt x="22140" y="132758"/>
                </a:lnTo>
                <a:lnTo>
                  <a:pt x="23483" y="133749"/>
                </a:lnTo>
                <a:lnTo>
                  <a:pt x="25171" y="134410"/>
                </a:lnTo>
                <a:lnTo>
                  <a:pt x="26297" y="135644"/>
                </a:lnTo>
                <a:lnTo>
                  <a:pt x="28461" y="142547"/>
                </a:lnTo>
                <a:lnTo>
                  <a:pt x="34692" y="148997"/>
                </a:lnTo>
                <a:lnTo>
                  <a:pt x="35605" y="156080"/>
                </a:lnTo>
                <a:lnTo>
                  <a:pt x="42748" y="164211"/>
                </a:lnTo>
                <a:lnTo>
                  <a:pt x="46603" y="164278"/>
                </a:lnTo>
                <a:lnTo>
                  <a:pt x="47728" y="165081"/>
                </a:lnTo>
                <a:lnTo>
                  <a:pt x="48479" y="166411"/>
                </a:lnTo>
                <a:lnTo>
                  <a:pt x="49684" y="170455"/>
                </a:lnTo>
                <a:lnTo>
                  <a:pt x="51965" y="171008"/>
                </a:lnTo>
                <a:lnTo>
                  <a:pt x="85378" y="171450"/>
                </a:lnTo>
                <a:lnTo>
                  <a:pt x="99960" y="157189"/>
                </a:lnTo>
                <a:lnTo>
                  <a:pt x="99984" y="151014"/>
                </a:lnTo>
                <a:lnTo>
                  <a:pt x="100778" y="150683"/>
                </a:lnTo>
                <a:lnTo>
                  <a:pt x="103778" y="150314"/>
                </a:lnTo>
                <a:lnTo>
                  <a:pt x="104895" y="149422"/>
                </a:lnTo>
                <a:lnTo>
                  <a:pt x="106836" y="143894"/>
                </a:lnTo>
                <a:lnTo>
                  <a:pt x="107130" y="108244"/>
                </a:lnTo>
                <a:lnTo>
                  <a:pt x="107130" y="74877"/>
                </a:lnTo>
                <a:lnTo>
                  <a:pt x="106336" y="73731"/>
                </a:lnTo>
                <a:lnTo>
                  <a:pt x="105013" y="72966"/>
                </a:lnTo>
                <a:lnTo>
                  <a:pt x="103338" y="72457"/>
                </a:lnTo>
                <a:lnTo>
                  <a:pt x="102220" y="71323"/>
                </a:lnTo>
                <a:lnTo>
                  <a:pt x="99389" y="64222"/>
                </a:lnTo>
                <a:lnTo>
                  <a:pt x="93861" y="58238"/>
                </a:lnTo>
                <a:lnTo>
                  <a:pt x="92250" y="51662"/>
                </a:lnTo>
                <a:lnTo>
                  <a:pt x="73382" y="28441"/>
                </a:lnTo>
                <a:lnTo>
                  <a:pt x="72725" y="26104"/>
                </a:lnTo>
                <a:lnTo>
                  <a:pt x="71493" y="24547"/>
                </a:lnTo>
                <a:lnTo>
                  <a:pt x="47392" y="10121"/>
                </a:lnTo>
                <a:lnTo>
                  <a:pt x="15992" y="329"/>
                </a:lnTo>
                <a:lnTo>
                  <a:pt x="7118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36" name="SMARTInkShape-Group1227"/>
          <p:cNvGrpSpPr/>
          <p:nvPr/>
        </p:nvGrpSpPr>
        <p:grpSpPr>
          <a:xfrm>
            <a:off x="2174811" y="2257425"/>
            <a:ext cx="146873" cy="657226"/>
            <a:chOff x="2174811" y="2257425"/>
            <a:chExt cx="146873" cy="657226"/>
          </a:xfrm>
        </p:grpSpPr>
        <p:sp>
          <p:nvSpPr>
            <p:cNvPr id="1734" name="SMARTInkShape-2813"/>
            <p:cNvSpPr/>
            <p:nvPr/>
          </p:nvSpPr>
          <p:spPr>
            <a:xfrm>
              <a:off x="2200804" y="2257425"/>
              <a:ext cx="120880" cy="407192"/>
            </a:xfrm>
            <a:custGeom>
              <a:avLst/>
              <a:gdLst/>
              <a:ahLst/>
              <a:cxnLst/>
              <a:rect l="0" t="0" r="0" b="0"/>
              <a:pathLst>
                <a:path w="120880" h="407192">
                  <a:moveTo>
                    <a:pt x="113771" y="42863"/>
                  </a:moveTo>
                  <a:lnTo>
                    <a:pt x="109979" y="42863"/>
                  </a:lnTo>
                  <a:lnTo>
                    <a:pt x="106000" y="44979"/>
                  </a:lnTo>
                  <a:lnTo>
                    <a:pt x="89919" y="55513"/>
                  </a:lnTo>
                  <a:lnTo>
                    <a:pt x="61985" y="87413"/>
                  </a:lnTo>
                  <a:lnTo>
                    <a:pt x="55036" y="96000"/>
                  </a:lnTo>
                  <a:lnTo>
                    <a:pt x="46342" y="114448"/>
                  </a:lnTo>
                  <a:lnTo>
                    <a:pt x="36377" y="130748"/>
                  </a:lnTo>
                  <a:lnTo>
                    <a:pt x="21007" y="163869"/>
                  </a:lnTo>
                  <a:lnTo>
                    <a:pt x="16980" y="174431"/>
                  </a:lnTo>
                  <a:lnTo>
                    <a:pt x="14183" y="207561"/>
                  </a:lnTo>
                  <a:lnTo>
                    <a:pt x="13796" y="240123"/>
                  </a:lnTo>
                  <a:lnTo>
                    <a:pt x="13761" y="273821"/>
                  </a:lnTo>
                  <a:lnTo>
                    <a:pt x="15876" y="295006"/>
                  </a:lnTo>
                  <a:lnTo>
                    <a:pt x="21530" y="310717"/>
                  </a:lnTo>
                  <a:lnTo>
                    <a:pt x="32097" y="330665"/>
                  </a:lnTo>
                  <a:lnTo>
                    <a:pt x="35067" y="339716"/>
                  </a:lnTo>
                  <a:lnTo>
                    <a:pt x="51946" y="359537"/>
                  </a:lnTo>
                  <a:lnTo>
                    <a:pt x="67141" y="374848"/>
                  </a:lnTo>
                  <a:lnTo>
                    <a:pt x="73467" y="376943"/>
                  </a:lnTo>
                  <a:lnTo>
                    <a:pt x="77377" y="377502"/>
                  </a:lnTo>
                  <a:lnTo>
                    <a:pt x="79983" y="378668"/>
                  </a:lnTo>
                  <a:lnTo>
                    <a:pt x="81721" y="380239"/>
                  </a:lnTo>
                  <a:lnTo>
                    <a:pt x="84510" y="384671"/>
                  </a:lnTo>
                  <a:lnTo>
                    <a:pt x="87008" y="385278"/>
                  </a:lnTo>
                  <a:lnTo>
                    <a:pt x="99483" y="385763"/>
                  </a:lnTo>
                  <a:lnTo>
                    <a:pt x="95691" y="385763"/>
                  </a:lnTo>
                  <a:lnTo>
                    <a:pt x="94574" y="386556"/>
                  </a:lnTo>
                  <a:lnTo>
                    <a:pt x="93829" y="387879"/>
                  </a:lnTo>
                  <a:lnTo>
                    <a:pt x="92536" y="393038"/>
                  </a:lnTo>
                  <a:lnTo>
                    <a:pt x="92427" y="396404"/>
                  </a:lnTo>
                  <a:lnTo>
                    <a:pt x="91604" y="397620"/>
                  </a:lnTo>
                  <a:lnTo>
                    <a:pt x="90262" y="398430"/>
                  </a:lnTo>
                  <a:lnTo>
                    <a:pt x="88573" y="398970"/>
                  </a:lnTo>
                  <a:lnTo>
                    <a:pt x="87447" y="400124"/>
                  </a:lnTo>
                  <a:lnTo>
                    <a:pt x="86197" y="403522"/>
                  </a:lnTo>
                  <a:lnTo>
                    <a:pt x="85069" y="404746"/>
                  </a:lnTo>
                  <a:lnTo>
                    <a:pt x="81700" y="406106"/>
                  </a:lnTo>
                  <a:lnTo>
                    <a:pt x="53244" y="407191"/>
                  </a:lnTo>
                  <a:lnTo>
                    <a:pt x="51989" y="406398"/>
                  </a:lnTo>
                  <a:lnTo>
                    <a:pt x="51151" y="405076"/>
                  </a:lnTo>
                  <a:lnTo>
                    <a:pt x="50593" y="403401"/>
                  </a:lnTo>
                  <a:lnTo>
                    <a:pt x="49428" y="402284"/>
                  </a:lnTo>
                  <a:lnTo>
                    <a:pt x="41853" y="398375"/>
                  </a:lnTo>
                  <a:lnTo>
                    <a:pt x="39632" y="396552"/>
                  </a:lnTo>
                  <a:lnTo>
                    <a:pt x="37164" y="392410"/>
                  </a:lnTo>
                  <a:lnTo>
                    <a:pt x="35273" y="387923"/>
                  </a:lnTo>
                  <a:lnTo>
                    <a:pt x="31787" y="383283"/>
                  </a:lnTo>
                  <a:lnTo>
                    <a:pt x="29709" y="376458"/>
                  </a:lnTo>
                  <a:lnTo>
                    <a:pt x="26422" y="363691"/>
                  </a:lnTo>
                  <a:lnTo>
                    <a:pt x="20421" y="351971"/>
                  </a:lnTo>
                  <a:lnTo>
                    <a:pt x="18200" y="348947"/>
                  </a:lnTo>
                  <a:lnTo>
                    <a:pt x="15733" y="341354"/>
                  </a:lnTo>
                  <a:lnTo>
                    <a:pt x="10082" y="309472"/>
                  </a:lnTo>
                  <a:lnTo>
                    <a:pt x="3127" y="274829"/>
                  </a:lnTo>
                  <a:lnTo>
                    <a:pt x="3212" y="262640"/>
                  </a:lnTo>
                  <a:lnTo>
                    <a:pt x="4309" y="250079"/>
                  </a:lnTo>
                  <a:lnTo>
                    <a:pt x="0" y="214379"/>
                  </a:lnTo>
                  <a:lnTo>
                    <a:pt x="311" y="183571"/>
                  </a:lnTo>
                  <a:lnTo>
                    <a:pt x="8293" y="150031"/>
                  </a:lnTo>
                  <a:lnTo>
                    <a:pt x="12139" y="135735"/>
                  </a:lnTo>
                  <a:lnTo>
                    <a:pt x="17231" y="112890"/>
                  </a:lnTo>
                  <a:lnTo>
                    <a:pt x="36674" y="81257"/>
                  </a:lnTo>
                  <a:lnTo>
                    <a:pt x="65405" y="51693"/>
                  </a:lnTo>
                  <a:lnTo>
                    <a:pt x="73225" y="45200"/>
                  </a:lnTo>
                  <a:lnTo>
                    <a:pt x="90538" y="24540"/>
                  </a:lnTo>
                  <a:lnTo>
                    <a:pt x="101154" y="16884"/>
                  </a:lnTo>
                  <a:lnTo>
                    <a:pt x="109699" y="4791"/>
                  </a:lnTo>
                  <a:lnTo>
                    <a:pt x="114078" y="2129"/>
                  </a:lnTo>
                  <a:lnTo>
                    <a:pt x="120879" y="11"/>
                  </a:lnTo>
                  <a:lnTo>
                    <a:pt x="110272" y="0"/>
                  </a:lnTo>
                  <a:lnTo>
                    <a:pt x="106130" y="2117"/>
                  </a:lnTo>
                  <a:lnTo>
                    <a:pt x="92340" y="142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5" name="SMARTInkShape-2814"/>
            <p:cNvSpPr/>
            <p:nvPr/>
          </p:nvSpPr>
          <p:spPr>
            <a:xfrm>
              <a:off x="2174811" y="2631928"/>
              <a:ext cx="139765" cy="282723"/>
            </a:xfrm>
            <a:custGeom>
              <a:avLst/>
              <a:gdLst/>
              <a:ahLst/>
              <a:cxnLst/>
              <a:rect l="0" t="0" r="0" b="0"/>
              <a:pathLst>
                <a:path w="139765" h="282723">
                  <a:moveTo>
                    <a:pt x="118333" y="4116"/>
                  </a:moveTo>
                  <a:lnTo>
                    <a:pt x="101333" y="4116"/>
                  </a:lnTo>
                  <a:lnTo>
                    <a:pt x="96754" y="1999"/>
                  </a:lnTo>
                  <a:lnTo>
                    <a:pt x="94422" y="323"/>
                  </a:lnTo>
                  <a:lnTo>
                    <a:pt x="92074" y="0"/>
                  </a:lnTo>
                  <a:lnTo>
                    <a:pt x="77846" y="4444"/>
                  </a:lnTo>
                  <a:lnTo>
                    <a:pt x="55626" y="24030"/>
                  </a:lnTo>
                  <a:lnTo>
                    <a:pt x="41241" y="40476"/>
                  </a:lnTo>
                  <a:lnTo>
                    <a:pt x="25595" y="70582"/>
                  </a:lnTo>
                  <a:lnTo>
                    <a:pt x="13575" y="103621"/>
                  </a:lnTo>
                  <a:lnTo>
                    <a:pt x="7213" y="120735"/>
                  </a:lnTo>
                  <a:lnTo>
                    <a:pt x="4452" y="150648"/>
                  </a:lnTo>
                  <a:lnTo>
                    <a:pt x="0" y="175494"/>
                  </a:lnTo>
                  <a:lnTo>
                    <a:pt x="3727" y="211141"/>
                  </a:lnTo>
                  <a:lnTo>
                    <a:pt x="4691" y="219952"/>
                  </a:lnTo>
                  <a:lnTo>
                    <a:pt x="7765" y="226514"/>
                  </a:lnTo>
                  <a:lnTo>
                    <a:pt x="34730" y="256196"/>
                  </a:lnTo>
                  <a:lnTo>
                    <a:pt x="41753" y="259027"/>
                  </a:lnTo>
                  <a:lnTo>
                    <a:pt x="49372" y="261078"/>
                  </a:lnTo>
                  <a:lnTo>
                    <a:pt x="58918" y="265902"/>
                  </a:lnTo>
                  <a:lnTo>
                    <a:pt x="70654" y="268478"/>
                  </a:lnTo>
                  <a:lnTo>
                    <a:pt x="80305" y="273122"/>
                  </a:lnTo>
                  <a:lnTo>
                    <a:pt x="114174" y="275550"/>
                  </a:lnTo>
                  <a:lnTo>
                    <a:pt x="127911" y="275576"/>
                  </a:lnTo>
                  <a:lnTo>
                    <a:pt x="129481" y="276370"/>
                  </a:lnTo>
                  <a:lnTo>
                    <a:pt x="130527" y="277694"/>
                  </a:lnTo>
                  <a:lnTo>
                    <a:pt x="131225" y="279370"/>
                  </a:lnTo>
                  <a:lnTo>
                    <a:pt x="132484" y="280487"/>
                  </a:lnTo>
                  <a:lnTo>
                    <a:pt x="139764" y="28272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37" name="SMARTInkShape-2815"/>
          <p:cNvSpPr/>
          <p:nvPr/>
        </p:nvSpPr>
        <p:spPr>
          <a:xfrm>
            <a:off x="3236119" y="2228858"/>
            <a:ext cx="78553" cy="285743"/>
          </a:xfrm>
          <a:custGeom>
            <a:avLst/>
            <a:gdLst/>
            <a:ahLst/>
            <a:cxnLst/>
            <a:rect l="0" t="0" r="0" b="0"/>
            <a:pathLst>
              <a:path w="78553" h="285743">
                <a:moveTo>
                  <a:pt x="0" y="7136"/>
                </a:moveTo>
                <a:lnTo>
                  <a:pt x="0" y="79"/>
                </a:lnTo>
                <a:lnTo>
                  <a:pt x="9943" y="0"/>
                </a:lnTo>
                <a:lnTo>
                  <a:pt x="14473" y="2112"/>
                </a:lnTo>
                <a:lnTo>
                  <a:pt x="48080" y="23595"/>
                </a:lnTo>
                <a:lnTo>
                  <a:pt x="68187" y="52332"/>
                </a:lnTo>
                <a:lnTo>
                  <a:pt x="71268" y="61185"/>
                </a:lnTo>
                <a:lnTo>
                  <a:pt x="76061" y="68835"/>
                </a:lnTo>
                <a:lnTo>
                  <a:pt x="77835" y="76923"/>
                </a:lnTo>
                <a:lnTo>
                  <a:pt x="78552" y="108240"/>
                </a:lnTo>
                <a:lnTo>
                  <a:pt x="69761" y="143002"/>
                </a:lnTo>
                <a:lnTo>
                  <a:pt x="65914" y="157195"/>
                </a:lnTo>
                <a:lnTo>
                  <a:pt x="62657" y="171454"/>
                </a:lnTo>
                <a:lnTo>
                  <a:pt x="50089" y="204633"/>
                </a:lnTo>
                <a:lnTo>
                  <a:pt x="42408" y="219773"/>
                </a:lnTo>
                <a:lnTo>
                  <a:pt x="24588" y="246915"/>
                </a:lnTo>
                <a:lnTo>
                  <a:pt x="19938" y="257023"/>
                </a:lnTo>
                <a:lnTo>
                  <a:pt x="16799" y="261866"/>
                </a:lnTo>
                <a:lnTo>
                  <a:pt x="14618" y="270035"/>
                </a:lnTo>
                <a:lnTo>
                  <a:pt x="8166" y="277480"/>
                </a:lnTo>
                <a:lnTo>
                  <a:pt x="7144" y="285738"/>
                </a:lnTo>
                <a:lnTo>
                  <a:pt x="7144" y="285742"/>
                </a:lnTo>
                <a:lnTo>
                  <a:pt x="10936" y="285742"/>
                </a:lnTo>
                <a:lnTo>
                  <a:pt x="12053" y="284948"/>
                </a:lnTo>
                <a:lnTo>
                  <a:pt x="12798" y="283625"/>
                </a:lnTo>
                <a:lnTo>
                  <a:pt x="13993" y="279591"/>
                </a:lnTo>
                <a:lnTo>
                  <a:pt x="19139" y="273091"/>
                </a:lnTo>
                <a:lnTo>
                  <a:pt x="21546" y="266471"/>
                </a:lnTo>
                <a:lnTo>
                  <a:pt x="26139" y="259483"/>
                </a:lnTo>
                <a:lnTo>
                  <a:pt x="27853" y="251591"/>
                </a:lnTo>
                <a:lnTo>
                  <a:pt x="29155" y="239552"/>
                </a:lnTo>
                <a:lnTo>
                  <a:pt x="34697" y="216561"/>
                </a:lnTo>
                <a:lnTo>
                  <a:pt x="35629" y="189534"/>
                </a:lnTo>
                <a:lnTo>
                  <a:pt x="28575" y="17144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42" name="SMARTInkShape-Group1229"/>
          <p:cNvGrpSpPr/>
          <p:nvPr/>
        </p:nvGrpSpPr>
        <p:grpSpPr>
          <a:xfrm>
            <a:off x="1478756" y="2929064"/>
            <a:ext cx="750095" cy="928562"/>
            <a:chOff x="1478756" y="2929064"/>
            <a:chExt cx="750095" cy="928562"/>
          </a:xfrm>
        </p:grpSpPr>
        <p:sp>
          <p:nvSpPr>
            <p:cNvPr id="1738" name="SMARTInkShape-2816"/>
            <p:cNvSpPr/>
            <p:nvPr/>
          </p:nvSpPr>
          <p:spPr>
            <a:xfrm>
              <a:off x="1478756" y="3757613"/>
              <a:ext cx="455920" cy="42863"/>
            </a:xfrm>
            <a:custGeom>
              <a:avLst/>
              <a:gdLst/>
              <a:ahLst/>
              <a:cxnLst/>
              <a:rect l="0" t="0" r="0" b="0"/>
              <a:pathLst>
                <a:path w="455920" h="42863">
                  <a:moveTo>
                    <a:pt x="0" y="42862"/>
                  </a:moveTo>
                  <a:lnTo>
                    <a:pt x="3793" y="39070"/>
                  </a:lnTo>
                  <a:lnTo>
                    <a:pt x="7771" y="37208"/>
                  </a:lnTo>
                  <a:lnTo>
                    <a:pt x="43313" y="30073"/>
                  </a:lnTo>
                  <a:lnTo>
                    <a:pt x="60547" y="24344"/>
                  </a:lnTo>
                  <a:lnTo>
                    <a:pt x="91894" y="19890"/>
                  </a:lnTo>
                  <a:lnTo>
                    <a:pt x="125044" y="15394"/>
                  </a:lnTo>
                  <a:lnTo>
                    <a:pt x="152761" y="10823"/>
                  </a:lnTo>
                  <a:lnTo>
                    <a:pt x="181082" y="8233"/>
                  </a:lnTo>
                  <a:lnTo>
                    <a:pt x="213374" y="3674"/>
                  </a:lnTo>
                  <a:lnTo>
                    <a:pt x="244285" y="1089"/>
                  </a:lnTo>
                  <a:lnTo>
                    <a:pt x="277345" y="322"/>
                  </a:lnTo>
                  <a:lnTo>
                    <a:pt x="312276" y="95"/>
                  </a:lnTo>
                  <a:lnTo>
                    <a:pt x="343969" y="28"/>
                  </a:lnTo>
                  <a:lnTo>
                    <a:pt x="373468" y="8"/>
                  </a:lnTo>
                  <a:lnTo>
                    <a:pt x="406176" y="1"/>
                  </a:lnTo>
                  <a:lnTo>
                    <a:pt x="438986" y="0"/>
                  </a:lnTo>
                  <a:lnTo>
                    <a:pt x="455919" y="0"/>
                  </a:lnTo>
                  <a:lnTo>
                    <a:pt x="425845" y="0"/>
                  </a:lnTo>
                  <a:lnTo>
                    <a:pt x="400109" y="0"/>
                  </a:lnTo>
                  <a:lnTo>
                    <a:pt x="367700" y="0"/>
                  </a:lnTo>
                  <a:lnTo>
                    <a:pt x="332169" y="0"/>
                  </a:lnTo>
                  <a:lnTo>
                    <a:pt x="305587" y="0"/>
                  </a:lnTo>
                  <a:lnTo>
                    <a:pt x="280014" y="0"/>
                  </a:lnTo>
                  <a:lnTo>
                    <a:pt x="255420" y="793"/>
                  </a:lnTo>
                  <a:lnTo>
                    <a:pt x="220054" y="4909"/>
                  </a:lnTo>
                  <a:lnTo>
                    <a:pt x="188321" y="7275"/>
                  </a:lnTo>
                  <a:lnTo>
                    <a:pt x="154930" y="12651"/>
                  </a:lnTo>
                  <a:lnTo>
                    <a:pt x="125368" y="18476"/>
                  </a:lnTo>
                  <a:lnTo>
                    <a:pt x="90034" y="24834"/>
                  </a:lnTo>
                  <a:lnTo>
                    <a:pt x="73436" y="28246"/>
                  </a:lnTo>
                  <a:lnTo>
                    <a:pt x="64294" y="3571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9" name="SMARTInkShape-2817"/>
            <p:cNvSpPr/>
            <p:nvPr/>
          </p:nvSpPr>
          <p:spPr>
            <a:xfrm>
              <a:off x="1643063" y="2953397"/>
              <a:ext cx="585788" cy="904229"/>
            </a:xfrm>
            <a:custGeom>
              <a:avLst/>
              <a:gdLst/>
              <a:ahLst/>
              <a:cxnLst/>
              <a:rect l="0" t="0" r="0" b="0"/>
              <a:pathLst>
                <a:path w="585788" h="904229">
                  <a:moveTo>
                    <a:pt x="585787" y="4116"/>
                  </a:moveTo>
                  <a:lnTo>
                    <a:pt x="554010" y="4116"/>
                  </a:lnTo>
                  <a:lnTo>
                    <a:pt x="534832" y="1999"/>
                  </a:lnTo>
                  <a:lnTo>
                    <a:pt x="521072" y="0"/>
                  </a:lnTo>
                  <a:lnTo>
                    <a:pt x="490718" y="3067"/>
                  </a:lnTo>
                  <a:lnTo>
                    <a:pt x="463691" y="3805"/>
                  </a:lnTo>
                  <a:lnTo>
                    <a:pt x="435575" y="4023"/>
                  </a:lnTo>
                  <a:lnTo>
                    <a:pt x="405019" y="4088"/>
                  </a:lnTo>
                  <a:lnTo>
                    <a:pt x="370830" y="6224"/>
                  </a:lnTo>
                  <a:lnTo>
                    <a:pt x="335565" y="9767"/>
                  </a:lnTo>
                  <a:lnTo>
                    <a:pt x="299980" y="12934"/>
                  </a:lnTo>
                  <a:lnTo>
                    <a:pt x="264301" y="16783"/>
                  </a:lnTo>
                  <a:lnTo>
                    <a:pt x="230711" y="20040"/>
                  </a:lnTo>
                  <a:lnTo>
                    <a:pt x="200650" y="23915"/>
                  </a:lnTo>
                  <a:lnTo>
                    <a:pt x="171635" y="27180"/>
                  </a:lnTo>
                  <a:lnTo>
                    <a:pt x="142930" y="33175"/>
                  </a:lnTo>
                  <a:lnTo>
                    <a:pt x="108578" y="38519"/>
                  </a:lnTo>
                  <a:lnTo>
                    <a:pt x="74361" y="45870"/>
                  </a:lnTo>
                  <a:lnTo>
                    <a:pt x="55669" y="47553"/>
                  </a:lnTo>
                  <a:lnTo>
                    <a:pt x="35730" y="54119"/>
                  </a:lnTo>
                  <a:lnTo>
                    <a:pt x="35718" y="32691"/>
                  </a:lnTo>
                  <a:lnTo>
                    <a:pt x="35718" y="66483"/>
                  </a:lnTo>
                  <a:lnTo>
                    <a:pt x="35718" y="94134"/>
                  </a:lnTo>
                  <a:lnTo>
                    <a:pt x="35718" y="124996"/>
                  </a:lnTo>
                  <a:lnTo>
                    <a:pt x="35718" y="154408"/>
                  </a:lnTo>
                  <a:lnTo>
                    <a:pt x="31926" y="188259"/>
                  </a:lnTo>
                  <a:lnTo>
                    <a:pt x="29567" y="223424"/>
                  </a:lnTo>
                  <a:lnTo>
                    <a:pt x="28869" y="258978"/>
                  </a:lnTo>
                  <a:lnTo>
                    <a:pt x="26589" y="284869"/>
                  </a:lnTo>
                  <a:lnTo>
                    <a:pt x="23723" y="312251"/>
                  </a:lnTo>
                  <a:lnTo>
                    <a:pt x="22450" y="340296"/>
                  </a:lnTo>
                  <a:lnTo>
                    <a:pt x="21884" y="366519"/>
                  </a:lnTo>
                  <a:lnTo>
                    <a:pt x="21632" y="392196"/>
                  </a:lnTo>
                  <a:lnTo>
                    <a:pt x="21520" y="419483"/>
                  </a:lnTo>
                  <a:lnTo>
                    <a:pt x="21470" y="447486"/>
                  </a:lnTo>
                  <a:lnTo>
                    <a:pt x="21448" y="475013"/>
                  </a:lnTo>
                  <a:lnTo>
                    <a:pt x="21439" y="500476"/>
                  </a:lnTo>
                  <a:lnTo>
                    <a:pt x="21434" y="525022"/>
                  </a:lnTo>
                  <a:lnTo>
                    <a:pt x="21432" y="559037"/>
                  </a:lnTo>
                  <a:lnTo>
                    <a:pt x="21431" y="591341"/>
                  </a:lnTo>
                  <a:lnTo>
                    <a:pt x="21431" y="623931"/>
                  </a:lnTo>
                  <a:lnTo>
                    <a:pt x="21431" y="659595"/>
                  </a:lnTo>
                  <a:lnTo>
                    <a:pt x="16521" y="689571"/>
                  </a:lnTo>
                  <a:lnTo>
                    <a:pt x="14728" y="718422"/>
                  </a:lnTo>
                  <a:lnTo>
                    <a:pt x="12301" y="737785"/>
                  </a:lnTo>
                  <a:lnTo>
                    <a:pt x="8162" y="758550"/>
                  </a:lnTo>
                  <a:lnTo>
                    <a:pt x="5161" y="782729"/>
                  </a:lnTo>
                  <a:lnTo>
                    <a:pt x="301" y="802383"/>
                  </a:lnTo>
                  <a:lnTo>
                    <a:pt x="0" y="811359"/>
                  </a:lnTo>
                  <a:lnTo>
                    <a:pt x="31051" y="811359"/>
                  </a:lnTo>
                  <a:lnTo>
                    <a:pt x="35761" y="813476"/>
                  </a:lnTo>
                  <a:lnTo>
                    <a:pt x="38128" y="815151"/>
                  </a:lnTo>
                  <a:lnTo>
                    <a:pt x="71624" y="824027"/>
                  </a:lnTo>
                  <a:lnTo>
                    <a:pt x="100184" y="831137"/>
                  </a:lnTo>
                  <a:lnTo>
                    <a:pt x="135684" y="844761"/>
                  </a:lnTo>
                  <a:lnTo>
                    <a:pt x="171383" y="858990"/>
                  </a:lnTo>
                  <a:lnTo>
                    <a:pt x="202985" y="873273"/>
                  </a:lnTo>
                  <a:lnTo>
                    <a:pt x="236650" y="887559"/>
                  </a:lnTo>
                  <a:lnTo>
                    <a:pt x="257175" y="90422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0" name="SMARTInkShape-2818"/>
            <p:cNvSpPr/>
            <p:nvPr/>
          </p:nvSpPr>
          <p:spPr>
            <a:xfrm>
              <a:off x="1593056" y="3564731"/>
              <a:ext cx="121445" cy="164209"/>
            </a:xfrm>
            <a:custGeom>
              <a:avLst/>
              <a:gdLst/>
              <a:ahLst/>
              <a:cxnLst/>
              <a:rect l="0" t="0" r="0" b="0"/>
              <a:pathLst>
                <a:path w="121445" h="164209">
                  <a:moveTo>
                    <a:pt x="0" y="0"/>
                  </a:moveTo>
                  <a:lnTo>
                    <a:pt x="0" y="33792"/>
                  </a:lnTo>
                  <a:lnTo>
                    <a:pt x="6151" y="65745"/>
                  </a:lnTo>
                  <a:lnTo>
                    <a:pt x="9130" y="92433"/>
                  </a:lnTo>
                  <a:lnTo>
                    <a:pt x="12760" y="107027"/>
                  </a:lnTo>
                  <a:lnTo>
                    <a:pt x="15952" y="121406"/>
                  </a:lnTo>
                  <a:lnTo>
                    <a:pt x="20349" y="136694"/>
                  </a:lnTo>
                  <a:lnTo>
                    <a:pt x="22011" y="147358"/>
                  </a:lnTo>
                  <a:lnTo>
                    <a:pt x="28688" y="156991"/>
                  </a:lnTo>
                  <a:lnTo>
                    <a:pt x="34636" y="163186"/>
                  </a:lnTo>
                  <a:lnTo>
                    <a:pt x="41775" y="164208"/>
                  </a:lnTo>
                  <a:lnTo>
                    <a:pt x="66886" y="144379"/>
                  </a:lnTo>
                  <a:lnTo>
                    <a:pt x="95486" y="111993"/>
                  </a:lnTo>
                  <a:lnTo>
                    <a:pt x="110584" y="96647"/>
                  </a:lnTo>
                  <a:lnTo>
                    <a:pt x="121444" y="642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1" name="SMARTInkShape-2819"/>
            <p:cNvSpPr/>
            <p:nvPr/>
          </p:nvSpPr>
          <p:spPr>
            <a:xfrm>
              <a:off x="1528863" y="2929064"/>
              <a:ext cx="235644" cy="157037"/>
            </a:xfrm>
            <a:custGeom>
              <a:avLst/>
              <a:gdLst/>
              <a:ahLst/>
              <a:cxnLst/>
              <a:rect l="0" t="0" r="0" b="0"/>
              <a:pathLst>
                <a:path w="235644" h="157037">
                  <a:moveTo>
                    <a:pt x="142775" y="42736"/>
                  </a:moveTo>
                  <a:lnTo>
                    <a:pt x="138982" y="46528"/>
                  </a:lnTo>
                  <a:lnTo>
                    <a:pt x="137865" y="46852"/>
                  </a:lnTo>
                  <a:lnTo>
                    <a:pt x="137120" y="46274"/>
                  </a:lnTo>
                  <a:lnTo>
                    <a:pt x="136624" y="45094"/>
                  </a:lnTo>
                  <a:lnTo>
                    <a:pt x="135499" y="44308"/>
                  </a:lnTo>
                  <a:lnTo>
                    <a:pt x="129567" y="42943"/>
                  </a:lnTo>
                  <a:lnTo>
                    <a:pt x="111723" y="42741"/>
                  </a:lnTo>
                  <a:lnTo>
                    <a:pt x="107013" y="44855"/>
                  </a:lnTo>
                  <a:lnTo>
                    <a:pt x="73120" y="69748"/>
                  </a:lnTo>
                  <a:lnTo>
                    <a:pt x="40435" y="103013"/>
                  </a:lnTo>
                  <a:lnTo>
                    <a:pt x="30784" y="115982"/>
                  </a:lnTo>
                  <a:lnTo>
                    <a:pt x="10944" y="132964"/>
                  </a:lnTo>
                  <a:lnTo>
                    <a:pt x="0" y="149767"/>
                  </a:lnTo>
                  <a:lnTo>
                    <a:pt x="3722" y="146063"/>
                  </a:lnTo>
                  <a:lnTo>
                    <a:pt x="5567" y="142105"/>
                  </a:lnTo>
                  <a:lnTo>
                    <a:pt x="10544" y="129304"/>
                  </a:lnTo>
                  <a:lnTo>
                    <a:pt x="39916" y="97415"/>
                  </a:lnTo>
                  <a:lnTo>
                    <a:pt x="66743" y="64012"/>
                  </a:lnTo>
                  <a:lnTo>
                    <a:pt x="85658" y="45292"/>
                  </a:lnTo>
                  <a:lnTo>
                    <a:pt x="118816" y="17304"/>
                  </a:lnTo>
                  <a:lnTo>
                    <a:pt x="142278" y="2035"/>
                  </a:lnTo>
                  <a:lnTo>
                    <a:pt x="154615" y="158"/>
                  </a:lnTo>
                  <a:lnTo>
                    <a:pt x="159414" y="0"/>
                  </a:lnTo>
                  <a:lnTo>
                    <a:pt x="164193" y="2046"/>
                  </a:lnTo>
                  <a:lnTo>
                    <a:pt x="173728" y="9828"/>
                  </a:lnTo>
                  <a:lnTo>
                    <a:pt x="176375" y="14352"/>
                  </a:lnTo>
                  <a:lnTo>
                    <a:pt x="181867" y="27516"/>
                  </a:lnTo>
                  <a:lnTo>
                    <a:pt x="189802" y="40494"/>
                  </a:lnTo>
                  <a:lnTo>
                    <a:pt x="194309" y="55405"/>
                  </a:lnTo>
                  <a:lnTo>
                    <a:pt x="202608" y="70021"/>
                  </a:lnTo>
                  <a:lnTo>
                    <a:pt x="208598" y="90770"/>
                  </a:lnTo>
                  <a:lnTo>
                    <a:pt x="211717" y="97422"/>
                  </a:lnTo>
                  <a:lnTo>
                    <a:pt x="214266" y="109298"/>
                  </a:lnTo>
                  <a:lnTo>
                    <a:pt x="219720" y="120825"/>
                  </a:lnTo>
                  <a:lnTo>
                    <a:pt x="222131" y="147505"/>
                  </a:lnTo>
                  <a:lnTo>
                    <a:pt x="228205" y="156618"/>
                  </a:lnTo>
                  <a:lnTo>
                    <a:pt x="235643" y="15703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45" name="SMARTInkShape-Group1230"/>
          <p:cNvGrpSpPr/>
          <p:nvPr/>
        </p:nvGrpSpPr>
        <p:grpSpPr>
          <a:xfrm>
            <a:off x="4444832" y="321469"/>
            <a:ext cx="304820" cy="628192"/>
            <a:chOff x="4444832" y="321469"/>
            <a:chExt cx="304820" cy="628192"/>
          </a:xfrm>
        </p:grpSpPr>
        <p:sp>
          <p:nvSpPr>
            <p:cNvPr id="1743" name="SMARTInkShape-2820"/>
            <p:cNvSpPr/>
            <p:nvPr/>
          </p:nvSpPr>
          <p:spPr>
            <a:xfrm>
              <a:off x="4444832" y="321469"/>
              <a:ext cx="198548" cy="248583"/>
            </a:xfrm>
            <a:custGeom>
              <a:avLst/>
              <a:gdLst/>
              <a:ahLst/>
              <a:cxnLst/>
              <a:rect l="0" t="0" r="0" b="0"/>
              <a:pathLst>
                <a:path w="198548" h="248583">
                  <a:moveTo>
                    <a:pt x="105737" y="0"/>
                  </a:moveTo>
                  <a:lnTo>
                    <a:pt x="74770" y="0"/>
                  </a:lnTo>
                  <a:lnTo>
                    <a:pt x="63841" y="3792"/>
                  </a:lnTo>
                  <a:lnTo>
                    <a:pt x="54341" y="9943"/>
                  </a:lnTo>
                  <a:lnTo>
                    <a:pt x="31829" y="39197"/>
                  </a:lnTo>
                  <a:lnTo>
                    <a:pt x="15450" y="73977"/>
                  </a:lnTo>
                  <a:lnTo>
                    <a:pt x="5764" y="102631"/>
                  </a:lnTo>
                  <a:lnTo>
                    <a:pt x="0" y="131045"/>
                  </a:lnTo>
                  <a:lnTo>
                    <a:pt x="4564" y="157648"/>
                  </a:lnTo>
                  <a:lnTo>
                    <a:pt x="15410" y="189153"/>
                  </a:lnTo>
                  <a:lnTo>
                    <a:pt x="25600" y="209284"/>
                  </a:lnTo>
                  <a:lnTo>
                    <a:pt x="37631" y="222965"/>
                  </a:lnTo>
                  <a:lnTo>
                    <a:pt x="70073" y="242697"/>
                  </a:lnTo>
                  <a:lnTo>
                    <a:pt x="79568" y="246771"/>
                  </a:lnTo>
                  <a:lnTo>
                    <a:pt x="89079" y="248582"/>
                  </a:lnTo>
                  <a:lnTo>
                    <a:pt x="107151" y="245809"/>
                  </a:lnTo>
                  <a:lnTo>
                    <a:pt x="138780" y="233201"/>
                  </a:lnTo>
                  <a:lnTo>
                    <a:pt x="157272" y="223012"/>
                  </a:lnTo>
                  <a:lnTo>
                    <a:pt x="185580" y="187993"/>
                  </a:lnTo>
                  <a:lnTo>
                    <a:pt x="193512" y="173794"/>
                  </a:lnTo>
                  <a:lnTo>
                    <a:pt x="197599" y="149864"/>
                  </a:lnTo>
                  <a:lnTo>
                    <a:pt x="198547" y="114430"/>
                  </a:lnTo>
                  <a:lnTo>
                    <a:pt x="197785" y="104833"/>
                  </a:lnTo>
                  <a:lnTo>
                    <a:pt x="194802" y="95275"/>
                  </a:lnTo>
                  <a:lnTo>
                    <a:pt x="172197" y="62708"/>
                  </a:lnTo>
                  <a:lnTo>
                    <a:pt x="150639" y="48043"/>
                  </a:lnTo>
                  <a:lnTo>
                    <a:pt x="136592" y="44397"/>
                  </a:lnTo>
                  <a:lnTo>
                    <a:pt x="111920" y="43959"/>
                  </a:lnTo>
                  <a:lnTo>
                    <a:pt x="80828" y="52845"/>
                  </a:lnTo>
                  <a:lnTo>
                    <a:pt x="65636" y="63459"/>
                  </a:lnTo>
                  <a:lnTo>
                    <a:pt x="34299" y="10001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4" name="SMARTInkShape-2821"/>
            <p:cNvSpPr/>
            <p:nvPr/>
          </p:nvSpPr>
          <p:spPr>
            <a:xfrm>
              <a:off x="4522625" y="628650"/>
              <a:ext cx="227027" cy="321011"/>
            </a:xfrm>
            <a:custGeom>
              <a:avLst/>
              <a:gdLst/>
              <a:ahLst/>
              <a:cxnLst/>
              <a:rect l="0" t="0" r="0" b="0"/>
              <a:pathLst>
                <a:path w="227027" h="321011">
                  <a:moveTo>
                    <a:pt x="99381" y="0"/>
                  </a:moveTo>
                  <a:lnTo>
                    <a:pt x="95589" y="0"/>
                  </a:lnTo>
                  <a:lnTo>
                    <a:pt x="91610" y="2117"/>
                  </a:lnTo>
                  <a:lnTo>
                    <a:pt x="87196" y="4909"/>
                  </a:lnTo>
                  <a:lnTo>
                    <a:pt x="82588" y="6151"/>
                  </a:lnTo>
                  <a:lnTo>
                    <a:pt x="54645" y="26546"/>
                  </a:lnTo>
                  <a:lnTo>
                    <a:pt x="32813" y="53421"/>
                  </a:lnTo>
                  <a:lnTo>
                    <a:pt x="21291" y="81372"/>
                  </a:lnTo>
                  <a:lnTo>
                    <a:pt x="13802" y="107983"/>
                  </a:lnTo>
                  <a:lnTo>
                    <a:pt x="6556" y="138093"/>
                  </a:lnTo>
                  <a:lnTo>
                    <a:pt x="1498" y="170033"/>
                  </a:lnTo>
                  <a:lnTo>
                    <a:pt x="0" y="199605"/>
                  </a:lnTo>
                  <a:lnTo>
                    <a:pt x="1672" y="228476"/>
                  </a:lnTo>
                  <a:lnTo>
                    <a:pt x="9349" y="262883"/>
                  </a:lnTo>
                  <a:lnTo>
                    <a:pt x="19964" y="281532"/>
                  </a:lnTo>
                  <a:lnTo>
                    <a:pt x="37774" y="301262"/>
                  </a:lnTo>
                  <a:lnTo>
                    <a:pt x="52641" y="310896"/>
                  </a:lnTo>
                  <a:lnTo>
                    <a:pt x="76478" y="319145"/>
                  </a:lnTo>
                  <a:lnTo>
                    <a:pt x="104294" y="321010"/>
                  </a:lnTo>
                  <a:lnTo>
                    <a:pt x="117704" y="317031"/>
                  </a:lnTo>
                  <a:lnTo>
                    <a:pt x="149919" y="301188"/>
                  </a:lnTo>
                  <a:lnTo>
                    <a:pt x="175951" y="277422"/>
                  </a:lnTo>
                  <a:lnTo>
                    <a:pt x="200716" y="246847"/>
                  </a:lnTo>
                  <a:lnTo>
                    <a:pt x="215118" y="215330"/>
                  </a:lnTo>
                  <a:lnTo>
                    <a:pt x="222257" y="200477"/>
                  </a:lnTo>
                  <a:lnTo>
                    <a:pt x="226841" y="171539"/>
                  </a:lnTo>
                  <a:lnTo>
                    <a:pt x="227026" y="136537"/>
                  </a:lnTo>
                  <a:lnTo>
                    <a:pt x="224110" y="125241"/>
                  </a:lnTo>
                  <a:lnTo>
                    <a:pt x="214214" y="109957"/>
                  </a:lnTo>
                  <a:lnTo>
                    <a:pt x="196647" y="91364"/>
                  </a:lnTo>
                  <a:lnTo>
                    <a:pt x="175774" y="79225"/>
                  </a:lnTo>
                  <a:lnTo>
                    <a:pt x="157999" y="73745"/>
                  </a:lnTo>
                  <a:lnTo>
                    <a:pt x="122431" y="71640"/>
                  </a:lnTo>
                  <a:lnTo>
                    <a:pt x="117129" y="71573"/>
                  </a:lnTo>
                  <a:lnTo>
                    <a:pt x="107004" y="75731"/>
                  </a:lnTo>
                  <a:lnTo>
                    <a:pt x="98007" y="82871"/>
                  </a:lnTo>
                  <a:lnTo>
                    <a:pt x="89273" y="95022"/>
                  </a:lnTo>
                  <a:lnTo>
                    <a:pt x="86951" y="101234"/>
                  </a:lnTo>
                  <a:lnTo>
                    <a:pt x="85644" y="112986"/>
                  </a:lnTo>
                  <a:lnTo>
                    <a:pt x="87048" y="116599"/>
                  </a:lnTo>
                  <a:lnTo>
                    <a:pt x="97443" y="126852"/>
                  </a:lnTo>
                  <a:lnTo>
                    <a:pt x="100637" y="127816"/>
                  </a:lnTo>
                  <a:lnTo>
                    <a:pt x="106525" y="1285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48" name="SMARTInkShape-Group1231"/>
          <p:cNvGrpSpPr/>
          <p:nvPr/>
        </p:nvGrpSpPr>
        <p:grpSpPr>
          <a:xfrm>
            <a:off x="5101799" y="293974"/>
            <a:ext cx="333433" cy="654964"/>
            <a:chOff x="5101799" y="293974"/>
            <a:chExt cx="333433" cy="654964"/>
          </a:xfrm>
        </p:grpSpPr>
        <p:sp>
          <p:nvSpPr>
            <p:cNvPr id="1746" name="SMARTInkShape-2822"/>
            <p:cNvSpPr/>
            <p:nvPr/>
          </p:nvSpPr>
          <p:spPr>
            <a:xfrm>
              <a:off x="5101799" y="293974"/>
              <a:ext cx="234152" cy="226003"/>
            </a:xfrm>
            <a:custGeom>
              <a:avLst/>
              <a:gdLst/>
              <a:ahLst/>
              <a:cxnLst/>
              <a:rect l="0" t="0" r="0" b="0"/>
              <a:pathLst>
                <a:path w="234152" h="226003">
                  <a:moveTo>
                    <a:pt x="184576" y="13207"/>
                  </a:moveTo>
                  <a:lnTo>
                    <a:pt x="180784" y="13207"/>
                  </a:lnTo>
                  <a:lnTo>
                    <a:pt x="176805" y="11091"/>
                  </a:lnTo>
                  <a:lnTo>
                    <a:pt x="172391" y="8298"/>
                  </a:lnTo>
                  <a:lnTo>
                    <a:pt x="147458" y="0"/>
                  </a:lnTo>
                  <a:lnTo>
                    <a:pt x="132039" y="3032"/>
                  </a:lnTo>
                  <a:lnTo>
                    <a:pt x="98518" y="21206"/>
                  </a:lnTo>
                  <a:lnTo>
                    <a:pt x="70210" y="43362"/>
                  </a:lnTo>
                  <a:lnTo>
                    <a:pt x="42482" y="76373"/>
                  </a:lnTo>
                  <a:lnTo>
                    <a:pt x="20895" y="111351"/>
                  </a:lnTo>
                  <a:lnTo>
                    <a:pt x="5137" y="141425"/>
                  </a:lnTo>
                  <a:lnTo>
                    <a:pt x="83" y="165387"/>
                  </a:lnTo>
                  <a:lnTo>
                    <a:pt x="0" y="183710"/>
                  </a:lnTo>
                  <a:lnTo>
                    <a:pt x="8830" y="204366"/>
                  </a:lnTo>
                  <a:lnTo>
                    <a:pt x="15450" y="211409"/>
                  </a:lnTo>
                  <a:lnTo>
                    <a:pt x="32635" y="222397"/>
                  </a:lnTo>
                  <a:lnTo>
                    <a:pt x="50392" y="226002"/>
                  </a:lnTo>
                  <a:lnTo>
                    <a:pt x="70734" y="223278"/>
                  </a:lnTo>
                  <a:lnTo>
                    <a:pt x="103851" y="210336"/>
                  </a:lnTo>
                  <a:lnTo>
                    <a:pt x="134147" y="197197"/>
                  </a:lnTo>
                  <a:lnTo>
                    <a:pt x="166854" y="179550"/>
                  </a:lnTo>
                  <a:lnTo>
                    <a:pt x="197784" y="156037"/>
                  </a:lnTo>
                  <a:lnTo>
                    <a:pt x="210715" y="141781"/>
                  </a:lnTo>
                  <a:lnTo>
                    <a:pt x="232402" y="106703"/>
                  </a:lnTo>
                  <a:lnTo>
                    <a:pt x="234151" y="92882"/>
                  </a:lnTo>
                  <a:lnTo>
                    <a:pt x="232274" y="86189"/>
                  </a:lnTo>
                  <a:lnTo>
                    <a:pt x="222372" y="72942"/>
                  </a:lnTo>
                  <a:lnTo>
                    <a:pt x="217779" y="68066"/>
                  </a:lnTo>
                  <a:lnTo>
                    <a:pt x="210974" y="65370"/>
                  </a:lnTo>
                  <a:lnTo>
                    <a:pt x="175894" y="63340"/>
                  </a:lnTo>
                  <a:lnTo>
                    <a:pt x="164578" y="67503"/>
                  </a:lnTo>
                  <a:lnTo>
                    <a:pt x="129041" y="92165"/>
                  </a:lnTo>
                  <a:lnTo>
                    <a:pt x="114439" y="105832"/>
                  </a:lnTo>
                  <a:lnTo>
                    <a:pt x="105996" y="12036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7" name="SMARTInkShape-2823"/>
            <p:cNvSpPr/>
            <p:nvPr/>
          </p:nvSpPr>
          <p:spPr>
            <a:xfrm>
              <a:off x="5166016" y="551062"/>
              <a:ext cx="269216" cy="397876"/>
            </a:xfrm>
            <a:custGeom>
              <a:avLst/>
              <a:gdLst/>
              <a:ahLst/>
              <a:cxnLst/>
              <a:rect l="0" t="0" r="0" b="0"/>
              <a:pathLst>
                <a:path w="269216" h="397876">
                  <a:moveTo>
                    <a:pt x="120359" y="6151"/>
                  </a:moveTo>
                  <a:lnTo>
                    <a:pt x="114207" y="6151"/>
                  </a:lnTo>
                  <a:lnTo>
                    <a:pt x="97208" y="0"/>
                  </a:lnTo>
                  <a:lnTo>
                    <a:pt x="94606" y="463"/>
                  </a:lnTo>
                  <a:lnTo>
                    <a:pt x="89599" y="3093"/>
                  </a:lnTo>
                  <a:lnTo>
                    <a:pt x="82317" y="9037"/>
                  </a:lnTo>
                  <a:lnTo>
                    <a:pt x="59891" y="39003"/>
                  </a:lnTo>
                  <a:lnTo>
                    <a:pt x="41592" y="71759"/>
                  </a:lnTo>
                  <a:lnTo>
                    <a:pt x="29552" y="101526"/>
                  </a:lnTo>
                  <a:lnTo>
                    <a:pt x="20957" y="135481"/>
                  </a:lnTo>
                  <a:lnTo>
                    <a:pt x="15062" y="159674"/>
                  </a:lnTo>
                  <a:lnTo>
                    <a:pt x="7150" y="186302"/>
                  </a:lnTo>
                  <a:lnTo>
                    <a:pt x="2575" y="211895"/>
                  </a:lnTo>
                  <a:lnTo>
                    <a:pt x="0" y="246499"/>
                  </a:lnTo>
                  <a:lnTo>
                    <a:pt x="1353" y="276861"/>
                  </a:lnTo>
                  <a:lnTo>
                    <a:pt x="6781" y="305965"/>
                  </a:lnTo>
                  <a:lnTo>
                    <a:pt x="15534" y="332580"/>
                  </a:lnTo>
                  <a:lnTo>
                    <a:pt x="32713" y="362907"/>
                  </a:lnTo>
                  <a:lnTo>
                    <a:pt x="46677" y="380849"/>
                  </a:lnTo>
                  <a:lnTo>
                    <a:pt x="64661" y="392427"/>
                  </a:lnTo>
                  <a:lnTo>
                    <a:pt x="81278" y="397093"/>
                  </a:lnTo>
                  <a:lnTo>
                    <a:pt x="111728" y="397875"/>
                  </a:lnTo>
                  <a:lnTo>
                    <a:pt x="134206" y="392445"/>
                  </a:lnTo>
                  <a:lnTo>
                    <a:pt x="165251" y="376790"/>
                  </a:lnTo>
                  <a:lnTo>
                    <a:pt x="190281" y="360974"/>
                  </a:lnTo>
                  <a:lnTo>
                    <a:pt x="220072" y="334296"/>
                  </a:lnTo>
                  <a:lnTo>
                    <a:pt x="248280" y="298983"/>
                  </a:lnTo>
                  <a:lnTo>
                    <a:pt x="264072" y="270457"/>
                  </a:lnTo>
                  <a:lnTo>
                    <a:pt x="269132" y="241892"/>
                  </a:lnTo>
                  <a:lnTo>
                    <a:pt x="269215" y="220462"/>
                  </a:lnTo>
                  <a:lnTo>
                    <a:pt x="266421" y="206175"/>
                  </a:lnTo>
                  <a:lnTo>
                    <a:pt x="256594" y="188537"/>
                  </a:lnTo>
                  <a:lnTo>
                    <a:pt x="225939" y="154882"/>
                  </a:lnTo>
                  <a:lnTo>
                    <a:pt x="201825" y="141941"/>
                  </a:lnTo>
                  <a:lnTo>
                    <a:pt x="174571" y="133080"/>
                  </a:lnTo>
                  <a:lnTo>
                    <a:pt x="146388" y="129220"/>
                  </a:lnTo>
                  <a:lnTo>
                    <a:pt x="114137" y="128076"/>
                  </a:lnTo>
                  <a:lnTo>
                    <a:pt x="81471" y="132599"/>
                  </a:lnTo>
                  <a:lnTo>
                    <a:pt x="41779" y="13473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3" name="SMARTInkShape-Group1232"/>
          <p:cNvGrpSpPr/>
          <p:nvPr/>
        </p:nvGrpSpPr>
        <p:grpSpPr>
          <a:xfrm>
            <a:off x="4593431" y="785841"/>
            <a:ext cx="885786" cy="964292"/>
            <a:chOff x="4593431" y="785841"/>
            <a:chExt cx="885786" cy="964292"/>
          </a:xfrm>
        </p:grpSpPr>
        <p:sp>
          <p:nvSpPr>
            <p:cNvPr id="1749" name="SMARTInkShape-2824"/>
            <p:cNvSpPr/>
            <p:nvPr/>
          </p:nvSpPr>
          <p:spPr>
            <a:xfrm>
              <a:off x="4593431" y="1710389"/>
              <a:ext cx="885786" cy="39744"/>
            </a:xfrm>
            <a:custGeom>
              <a:avLst/>
              <a:gdLst/>
              <a:ahLst/>
              <a:cxnLst/>
              <a:rect l="0" t="0" r="0" b="0"/>
              <a:pathLst>
                <a:path w="885786" h="39744">
                  <a:moveTo>
                    <a:pt x="0" y="32686"/>
                  </a:moveTo>
                  <a:lnTo>
                    <a:pt x="0" y="39743"/>
                  </a:lnTo>
                  <a:lnTo>
                    <a:pt x="0" y="32978"/>
                  </a:lnTo>
                  <a:lnTo>
                    <a:pt x="34760" y="32687"/>
                  </a:lnTo>
                  <a:lnTo>
                    <a:pt x="41378" y="30570"/>
                  </a:lnTo>
                  <a:lnTo>
                    <a:pt x="47759" y="27777"/>
                  </a:lnTo>
                  <a:lnTo>
                    <a:pt x="83442" y="25629"/>
                  </a:lnTo>
                  <a:lnTo>
                    <a:pt x="114941" y="23437"/>
                  </a:lnTo>
                  <a:lnTo>
                    <a:pt x="150103" y="19062"/>
                  </a:lnTo>
                  <a:lnTo>
                    <a:pt x="185749" y="18486"/>
                  </a:lnTo>
                  <a:lnTo>
                    <a:pt x="220018" y="17622"/>
                  </a:lnTo>
                  <a:lnTo>
                    <a:pt x="247930" y="13494"/>
                  </a:lnTo>
                  <a:lnTo>
                    <a:pt x="277102" y="11918"/>
                  </a:lnTo>
                  <a:lnTo>
                    <a:pt x="309734" y="10658"/>
                  </a:lnTo>
                  <a:lnTo>
                    <a:pt x="340658" y="6403"/>
                  </a:lnTo>
                  <a:lnTo>
                    <a:pt x="374603" y="4790"/>
                  </a:lnTo>
                  <a:lnTo>
                    <a:pt x="398001" y="4413"/>
                  </a:lnTo>
                  <a:lnTo>
                    <a:pt x="423746" y="4245"/>
                  </a:lnTo>
                  <a:lnTo>
                    <a:pt x="450269" y="4171"/>
                  </a:lnTo>
                  <a:lnTo>
                    <a:pt x="475286" y="4137"/>
                  </a:lnTo>
                  <a:lnTo>
                    <a:pt x="499634" y="2006"/>
                  </a:lnTo>
                  <a:lnTo>
                    <a:pt x="524479" y="0"/>
                  </a:lnTo>
                  <a:lnTo>
                    <a:pt x="551396" y="1755"/>
                  </a:lnTo>
                  <a:lnTo>
                    <a:pt x="577117" y="3064"/>
                  </a:lnTo>
                  <a:lnTo>
                    <a:pt x="601778" y="3646"/>
                  </a:lnTo>
                  <a:lnTo>
                    <a:pt x="625967" y="3904"/>
                  </a:lnTo>
                  <a:lnTo>
                    <a:pt x="649947" y="4019"/>
                  </a:lnTo>
                  <a:lnTo>
                    <a:pt x="683644" y="4084"/>
                  </a:lnTo>
                  <a:lnTo>
                    <a:pt x="715853" y="4103"/>
                  </a:lnTo>
                  <a:lnTo>
                    <a:pt x="748415" y="4109"/>
                  </a:lnTo>
                  <a:lnTo>
                    <a:pt x="784070" y="7903"/>
                  </a:lnTo>
                  <a:lnTo>
                    <a:pt x="818159" y="10593"/>
                  </a:lnTo>
                  <a:lnTo>
                    <a:pt x="851982" y="11197"/>
                  </a:lnTo>
                  <a:lnTo>
                    <a:pt x="885785" y="11255"/>
                  </a:lnTo>
                  <a:lnTo>
                    <a:pt x="878682" y="1125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0" name="SMARTInkShape-2825"/>
            <p:cNvSpPr/>
            <p:nvPr/>
          </p:nvSpPr>
          <p:spPr>
            <a:xfrm>
              <a:off x="4865233" y="1035846"/>
              <a:ext cx="421019" cy="685773"/>
            </a:xfrm>
            <a:custGeom>
              <a:avLst/>
              <a:gdLst/>
              <a:ahLst/>
              <a:cxnLst/>
              <a:rect l="0" t="0" r="0" b="0"/>
              <a:pathLst>
                <a:path w="421019" h="685773">
                  <a:moveTo>
                    <a:pt x="63955" y="678654"/>
                  </a:moveTo>
                  <a:lnTo>
                    <a:pt x="63955" y="685711"/>
                  </a:lnTo>
                  <a:lnTo>
                    <a:pt x="67747" y="685772"/>
                  </a:lnTo>
                  <a:lnTo>
                    <a:pt x="68864" y="684987"/>
                  </a:lnTo>
                  <a:lnTo>
                    <a:pt x="69609" y="683670"/>
                  </a:lnTo>
                  <a:lnTo>
                    <a:pt x="70105" y="681998"/>
                  </a:lnTo>
                  <a:lnTo>
                    <a:pt x="71230" y="680883"/>
                  </a:lnTo>
                  <a:lnTo>
                    <a:pt x="78738" y="676978"/>
                  </a:lnTo>
                  <a:lnTo>
                    <a:pt x="83225" y="673940"/>
                  </a:lnTo>
                  <a:lnTo>
                    <a:pt x="90214" y="671437"/>
                  </a:lnTo>
                  <a:lnTo>
                    <a:pt x="122781" y="650036"/>
                  </a:lnTo>
                  <a:lnTo>
                    <a:pt x="157308" y="628647"/>
                  </a:lnTo>
                  <a:lnTo>
                    <a:pt x="171254" y="619387"/>
                  </a:lnTo>
                  <a:lnTo>
                    <a:pt x="197582" y="598397"/>
                  </a:lnTo>
                  <a:lnTo>
                    <a:pt x="204307" y="590597"/>
                  </a:lnTo>
                  <a:lnTo>
                    <a:pt x="235535" y="565986"/>
                  </a:lnTo>
                  <a:lnTo>
                    <a:pt x="268750" y="541630"/>
                  </a:lnTo>
                  <a:lnTo>
                    <a:pt x="302080" y="519027"/>
                  </a:lnTo>
                  <a:lnTo>
                    <a:pt x="336387" y="497769"/>
                  </a:lnTo>
                  <a:lnTo>
                    <a:pt x="369213" y="473999"/>
                  </a:lnTo>
                  <a:lnTo>
                    <a:pt x="373721" y="472602"/>
                  </a:lnTo>
                  <a:lnTo>
                    <a:pt x="375240" y="471436"/>
                  </a:lnTo>
                  <a:lnTo>
                    <a:pt x="378161" y="464665"/>
                  </a:lnTo>
                  <a:lnTo>
                    <a:pt x="378280" y="457224"/>
                  </a:lnTo>
                  <a:lnTo>
                    <a:pt x="374487" y="453413"/>
                  </a:lnTo>
                  <a:lnTo>
                    <a:pt x="370509" y="451547"/>
                  </a:lnTo>
                  <a:lnTo>
                    <a:pt x="336902" y="444411"/>
                  </a:lnTo>
                  <a:lnTo>
                    <a:pt x="326597" y="441238"/>
                  </a:lnTo>
                  <a:lnTo>
                    <a:pt x="318003" y="438198"/>
                  </a:lnTo>
                  <a:lnTo>
                    <a:pt x="285367" y="435909"/>
                  </a:lnTo>
                  <a:lnTo>
                    <a:pt x="275866" y="435036"/>
                  </a:lnTo>
                  <a:lnTo>
                    <a:pt x="247309" y="429290"/>
                  </a:lnTo>
                  <a:lnTo>
                    <a:pt x="233022" y="428027"/>
                  </a:lnTo>
                  <a:lnTo>
                    <a:pt x="204447" y="422158"/>
                  </a:lnTo>
                  <a:lnTo>
                    <a:pt x="168994" y="421519"/>
                  </a:lnTo>
                  <a:lnTo>
                    <a:pt x="140816" y="420690"/>
                  </a:lnTo>
                  <a:lnTo>
                    <a:pt x="109494" y="414532"/>
                  </a:lnTo>
                  <a:lnTo>
                    <a:pt x="104567" y="414422"/>
                  </a:lnTo>
                  <a:lnTo>
                    <a:pt x="99732" y="412257"/>
                  </a:lnTo>
                  <a:lnTo>
                    <a:pt x="92951" y="407488"/>
                  </a:lnTo>
                  <a:lnTo>
                    <a:pt x="85388" y="407192"/>
                  </a:lnTo>
                  <a:lnTo>
                    <a:pt x="103146" y="389432"/>
                  </a:lnTo>
                  <a:lnTo>
                    <a:pt x="109418" y="387392"/>
                  </a:lnTo>
                  <a:lnTo>
                    <a:pt x="116706" y="385692"/>
                  </a:lnTo>
                  <a:lnTo>
                    <a:pt x="152287" y="366646"/>
                  </a:lnTo>
                  <a:lnTo>
                    <a:pt x="185411" y="350038"/>
                  </a:lnTo>
                  <a:lnTo>
                    <a:pt x="213974" y="333637"/>
                  </a:lnTo>
                  <a:lnTo>
                    <a:pt x="247312" y="312236"/>
                  </a:lnTo>
                  <a:lnTo>
                    <a:pt x="282037" y="291529"/>
                  </a:lnTo>
                  <a:lnTo>
                    <a:pt x="317668" y="276312"/>
                  </a:lnTo>
                  <a:lnTo>
                    <a:pt x="352022" y="253871"/>
                  </a:lnTo>
                  <a:lnTo>
                    <a:pt x="379862" y="244663"/>
                  </a:lnTo>
                  <a:lnTo>
                    <a:pt x="391938" y="237739"/>
                  </a:lnTo>
                  <a:lnTo>
                    <a:pt x="397050" y="235835"/>
                  </a:lnTo>
                  <a:lnTo>
                    <a:pt x="413982" y="223437"/>
                  </a:lnTo>
                  <a:lnTo>
                    <a:pt x="420723" y="221570"/>
                  </a:lnTo>
                  <a:lnTo>
                    <a:pt x="421018" y="217696"/>
                  </a:lnTo>
                  <a:lnTo>
                    <a:pt x="420265" y="216567"/>
                  </a:lnTo>
                  <a:lnTo>
                    <a:pt x="418970" y="215815"/>
                  </a:lnTo>
                  <a:lnTo>
                    <a:pt x="417313" y="215313"/>
                  </a:lnTo>
                  <a:lnTo>
                    <a:pt x="416208" y="214185"/>
                  </a:lnTo>
                  <a:lnTo>
                    <a:pt x="414980" y="210815"/>
                  </a:lnTo>
                  <a:lnTo>
                    <a:pt x="410202" y="206671"/>
                  </a:lnTo>
                  <a:lnTo>
                    <a:pt x="403580" y="202978"/>
                  </a:lnTo>
                  <a:lnTo>
                    <a:pt x="375623" y="194541"/>
                  </a:lnTo>
                  <a:lnTo>
                    <a:pt x="358178" y="191255"/>
                  </a:lnTo>
                  <a:lnTo>
                    <a:pt x="327507" y="180759"/>
                  </a:lnTo>
                  <a:lnTo>
                    <a:pt x="299547" y="173522"/>
                  </a:lnTo>
                  <a:lnTo>
                    <a:pt x="267301" y="168065"/>
                  </a:lnTo>
                  <a:lnTo>
                    <a:pt x="235267" y="160137"/>
                  </a:lnTo>
                  <a:lnTo>
                    <a:pt x="201305" y="155632"/>
                  </a:lnTo>
                  <a:lnTo>
                    <a:pt x="167638" y="147333"/>
                  </a:lnTo>
                  <a:lnTo>
                    <a:pt x="136117" y="142960"/>
                  </a:lnTo>
                  <a:lnTo>
                    <a:pt x="106960" y="135276"/>
                  </a:lnTo>
                  <a:lnTo>
                    <a:pt x="71911" y="128673"/>
                  </a:lnTo>
                  <a:lnTo>
                    <a:pt x="37683" y="116280"/>
                  </a:lnTo>
                  <a:lnTo>
                    <a:pt x="12695" y="108263"/>
                  </a:lnTo>
                  <a:lnTo>
                    <a:pt x="10731" y="107100"/>
                  </a:lnTo>
                  <a:lnTo>
                    <a:pt x="9423" y="105530"/>
                  </a:lnTo>
                  <a:lnTo>
                    <a:pt x="7174" y="101670"/>
                  </a:lnTo>
                  <a:lnTo>
                    <a:pt x="0" y="93256"/>
                  </a:lnTo>
                  <a:lnTo>
                    <a:pt x="5841" y="86750"/>
                  </a:lnTo>
                  <a:lnTo>
                    <a:pt x="38571" y="67402"/>
                  </a:lnTo>
                  <a:lnTo>
                    <a:pt x="71146" y="56703"/>
                  </a:lnTo>
                  <a:lnTo>
                    <a:pt x="81438" y="52981"/>
                  </a:lnTo>
                  <a:lnTo>
                    <a:pt x="114382" y="46604"/>
                  </a:lnTo>
                  <a:lnTo>
                    <a:pt x="146197" y="37699"/>
                  </a:lnTo>
                  <a:lnTo>
                    <a:pt x="167962" y="34187"/>
                  </a:lnTo>
                  <a:lnTo>
                    <a:pt x="186582" y="30236"/>
                  </a:lnTo>
                  <a:lnTo>
                    <a:pt x="220479" y="23882"/>
                  </a:lnTo>
                  <a:lnTo>
                    <a:pt x="246913" y="17960"/>
                  </a:lnTo>
                  <a:lnTo>
                    <a:pt x="272059" y="8457"/>
                  </a:lnTo>
                  <a:lnTo>
                    <a:pt x="287665" y="7257"/>
                  </a:lnTo>
                  <a:lnTo>
                    <a:pt x="289295" y="6425"/>
                  </a:lnTo>
                  <a:lnTo>
                    <a:pt x="290381" y="5076"/>
                  </a:lnTo>
                  <a:lnTo>
                    <a:pt x="292553" y="0"/>
                  </a:lnTo>
                  <a:lnTo>
                    <a:pt x="288762" y="3791"/>
                  </a:lnTo>
                  <a:lnTo>
                    <a:pt x="284784" y="5652"/>
                  </a:lnTo>
                  <a:lnTo>
                    <a:pt x="278267" y="714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1" name="SMARTInkShape-2826"/>
            <p:cNvSpPr/>
            <p:nvPr/>
          </p:nvSpPr>
          <p:spPr>
            <a:xfrm>
              <a:off x="5050660" y="785841"/>
              <a:ext cx="121416" cy="256152"/>
            </a:xfrm>
            <a:custGeom>
              <a:avLst/>
              <a:gdLst/>
              <a:ahLst/>
              <a:cxnLst/>
              <a:rect l="0" t="0" r="0" b="0"/>
              <a:pathLst>
                <a:path w="121416" h="256152">
                  <a:moveTo>
                    <a:pt x="121415" y="242859"/>
                  </a:moveTo>
                  <a:lnTo>
                    <a:pt x="108124" y="256151"/>
                  </a:lnTo>
                  <a:lnTo>
                    <a:pt x="107791" y="255689"/>
                  </a:lnTo>
                  <a:lnTo>
                    <a:pt x="107128" y="250010"/>
                  </a:lnTo>
                  <a:lnTo>
                    <a:pt x="93920" y="236796"/>
                  </a:lnTo>
                  <a:lnTo>
                    <a:pt x="92935" y="229659"/>
                  </a:lnTo>
                  <a:lnTo>
                    <a:pt x="86697" y="222516"/>
                  </a:lnTo>
                  <a:lnTo>
                    <a:pt x="85993" y="217958"/>
                  </a:lnTo>
                  <a:lnTo>
                    <a:pt x="85784" y="211580"/>
                  </a:lnTo>
                  <a:lnTo>
                    <a:pt x="83618" y="206997"/>
                  </a:lnTo>
                  <a:lnTo>
                    <a:pt x="80804" y="202314"/>
                  </a:lnTo>
                  <a:lnTo>
                    <a:pt x="78426" y="195215"/>
                  </a:lnTo>
                  <a:lnTo>
                    <a:pt x="73840" y="188085"/>
                  </a:lnTo>
                  <a:lnTo>
                    <a:pt x="72129" y="180151"/>
                  </a:lnTo>
                  <a:lnTo>
                    <a:pt x="70829" y="168893"/>
                  </a:lnTo>
                  <a:lnTo>
                    <a:pt x="66563" y="159383"/>
                  </a:lnTo>
                  <a:lnTo>
                    <a:pt x="64152" y="147658"/>
                  </a:lnTo>
                  <a:lnTo>
                    <a:pt x="59557" y="138010"/>
                  </a:lnTo>
                  <a:lnTo>
                    <a:pt x="57185" y="104814"/>
                  </a:lnTo>
                  <a:lnTo>
                    <a:pt x="56333" y="83383"/>
                  </a:lnTo>
                  <a:lnTo>
                    <a:pt x="51468" y="69776"/>
                  </a:lnTo>
                  <a:lnTo>
                    <a:pt x="50003" y="36756"/>
                  </a:lnTo>
                  <a:lnTo>
                    <a:pt x="49978" y="1062"/>
                  </a:lnTo>
                  <a:lnTo>
                    <a:pt x="49978" y="0"/>
                  </a:lnTo>
                  <a:lnTo>
                    <a:pt x="49978" y="9917"/>
                  </a:lnTo>
                  <a:lnTo>
                    <a:pt x="49184" y="11364"/>
                  </a:lnTo>
                  <a:lnTo>
                    <a:pt x="47861" y="12329"/>
                  </a:lnTo>
                  <a:lnTo>
                    <a:pt x="46185" y="12973"/>
                  </a:lnTo>
                  <a:lnTo>
                    <a:pt x="45068" y="14989"/>
                  </a:lnTo>
                  <a:lnTo>
                    <a:pt x="37219" y="50514"/>
                  </a:lnTo>
                  <a:lnTo>
                    <a:pt x="35098" y="73067"/>
                  </a:lnTo>
                  <a:lnTo>
                    <a:pt x="30076" y="87200"/>
                  </a:lnTo>
                  <a:lnTo>
                    <a:pt x="26564" y="108749"/>
                  </a:lnTo>
                  <a:lnTo>
                    <a:pt x="22422" y="122706"/>
                  </a:lnTo>
                  <a:lnTo>
                    <a:pt x="21492" y="137988"/>
                  </a:lnTo>
                  <a:lnTo>
                    <a:pt x="20668" y="139608"/>
                  </a:lnTo>
                  <a:lnTo>
                    <a:pt x="19325" y="140687"/>
                  </a:lnTo>
                  <a:lnTo>
                    <a:pt x="14346" y="142809"/>
                  </a:lnTo>
                  <a:lnTo>
                    <a:pt x="18077" y="142835"/>
                  </a:lnTo>
                  <a:lnTo>
                    <a:pt x="19186" y="142045"/>
                  </a:lnTo>
                  <a:lnTo>
                    <a:pt x="19925" y="140725"/>
                  </a:lnTo>
                  <a:lnTo>
                    <a:pt x="21111" y="132902"/>
                  </a:lnTo>
                  <a:lnTo>
                    <a:pt x="22178" y="110925"/>
                  </a:lnTo>
                  <a:lnTo>
                    <a:pt x="30221" y="80613"/>
                  </a:lnTo>
                  <a:lnTo>
                    <a:pt x="33259" y="73912"/>
                  </a:lnTo>
                  <a:lnTo>
                    <a:pt x="37765" y="40864"/>
                  </a:lnTo>
                  <a:lnTo>
                    <a:pt x="42537" y="23117"/>
                  </a:lnTo>
                  <a:lnTo>
                    <a:pt x="42832" y="10210"/>
                  </a:lnTo>
                  <a:lnTo>
                    <a:pt x="42835" y="13569"/>
                  </a:lnTo>
                  <a:lnTo>
                    <a:pt x="14242" y="48502"/>
                  </a:lnTo>
                  <a:lnTo>
                    <a:pt x="11867" y="51375"/>
                  </a:lnTo>
                  <a:lnTo>
                    <a:pt x="9227" y="58801"/>
                  </a:lnTo>
                  <a:lnTo>
                    <a:pt x="7260" y="66599"/>
                  </a:lnTo>
                  <a:lnTo>
                    <a:pt x="0" y="78508"/>
                  </a:lnTo>
                  <a:lnTo>
                    <a:pt x="3772" y="78539"/>
                  </a:lnTo>
                  <a:lnTo>
                    <a:pt x="7746" y="76430"/>
                  </a:lnTo>
                  <a:lnTo>
                    <a:pt x="16764" y="68608"/>
                  </a:lnTo>
                  <a:lnTo>
                    <a:pt x="44225" y="34585"/>
                  </a:lnTo>
                  <a:lnTo>
                    <a:pt x="53751" y="24036"/>
                  </a:lnTo>
                  <a:lnTo>
                    <a:pt x="58572" y="14309"/>
                  </a:lnTo>
                  <a:lnTo>
                    <a:pt x="64236" y="7152"/>
                  </a:lnTo>
                  <a:lnTo>
                    <a:pt x="64263" y="17062"/>
                  </a:lnTo>
                  <a:lnTo>
                    <a:pt x="57783" y="50428"/>
                  </a:lnTo>
                  <a:lnTo>
                    <a:pt x="52270" y="85674"/>
                  </a:lnTo>
                  <a:lnTo>
                    <a:pt x="49978" y="11427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2" name="SMARTInkShape-2827"/>
            <p:cNvSpPr/>
            <p:nvPr/>
          </p:nvSpPr>
          <p:spPr>
            <a:xfrm>
              <a:off x="5300663" y="1171575"/>
              <a:ext cx="128588" cy="292771"/>
            </a:xfrm>
            <a:custGeom>
              <a:avLst/>
              <a:gdLst/>
              <a:ahLst/>
              <a:cxnLst/>
              <a:rect l="0" t="0" r="0" b="0"/>
              <a:pathLst>
                <a:path w="128588" h="292771">
                  <a:moveTo>
                    <a:pt x="42862" y="0"/>
                  </a:moveTo>
                  <a:lnTo>
                    <a:pt x="42862" y="9943"/>
                  </a:lnTo>
                  <a:lnTo>
                    <a:pt x="51681" y="43065"/>
                  </a:lnTo>
                  <a:lnTo>
                    <a:pt x="54719" y="53271"/>
                  </a:lnTo>
                  <a:lnTo>
                    <a:pt x="56829" y="86155"/>
                  </a:lnTo>
                  <a:lnTo>
                    <a:pt x="57107" y="121500"/>
                  </a:lnTo>
                  <a:lnTo>
                    <a:pt x="57144" y="152260"/>
                  </a:lnTo>
                  <a:lnTo>
                    <a:pt x="55032" y="179037"/>
                  </a:lnTo>
                  <a:lnTo>
                    <a:pt x="50447" y="213724"/>
                  </a:lnTo>
                  <a:lnTo>
                    <a:pt x="49408" y="223576"/>
                  </a:lnTo>
                  <a:lnTo>
                    <a:pt x="42270" y="253714"/>
                  </a:lnTo>
                  <a:lnTo>
                    <a:pt x="40880" y="254868"/>
                  </a:lnTo>
                  <a:lnTo>
                    <a:pt x="37218" y="256943"/>
                  </a:lnTo>
                  <a:lnTo>
                    <a:pt x="29871" y="263191"/>
                  </a:lnTo>
                  <a:lnTo>
                    <a:pt x="25166" y="263984"/>
                  </a:lnTo>
                  <a:lnTo>
                    <a:pt x="23921" y="263302"/>
                  </a:lnTo>
                  <a:lnTo>
                    <a:pt x="23090" y="262054"/>
                  </a:lnTo>
                  <a:lnTo>
                    <a:pt x="22538" y="260427"/>
                  </a:lnTo>
                  <a:lnTo>
                    <a:pt x="16740" y="251321"/>
                  </a:lnTo>
                  <a:lnTo>
                    <a:pt x="14220" y="240271"/>
                  </a:lnTo>
                  <a:lnTo>
                    <a:pt x="9593" y="230823"/>
                  </a:lnTo>
                  <a:lnTo>
                    <a:pt x="7075" y="219116"/>
                  </a:lnTo>
                  <a:lnTo>
                    <a:pt x="2449" y="209474"/>
                  </a:lnTo>
                  <a:lnTo>
                    <a:pt x="5" y="173982"/>
                  </a:lnTo>
                  <a:lnTo>
                    <a:pt x="0" y="171549"/>
                  </a:lnTo>
                  <a:lnTo>
                    <a:pt x="0" y="175272"/>
                  </a:lnTo>
                  <a:lnTo>
                    <a:pt x="2116" y="179234"/>
                  </a:lnTo>
                  <a:lnTo>
                    <a:pt x="4909" y="183641"/>
                  </a:lnTo>
                  <a:lnTo>
                    <a:pt x="18476" y="216186"/>
                  </a:lnTo>
                  <a:lnTo>
                    <a:pt x="31259" y="247955"/>
                  </a:lnTo>
                  <a:lnTo>
                    <a:pt x="45270" y="266309"/>
                  </a:lnTo>
                  <a:lnTo>
                    <a:pt x="66675" y="288121"/>
                  </a:lnTo>
                  <a:lnTo>
                    <a:pt x="71438" y="290773"/>
                  </a:lnTo>
                  <a:lnTo>
                    <a:pt x="80698" y="292265"/>
                  </a:lnTo>
                  <a:lnTo>
                    <a:pt x="94257" y="292770"/>
                  </a:lnTo>
                  <a:lnTo>
                    <a:pt x="99571" y="290722"/>
                  </a:lnTo>
                  <a:lnTo>
                    <a:pt x="119013" y="273739"/>
                  </a:lnTo>
                  <a:lnTo>
                    <a:pt x="128587" y="2571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54" name="SMARTInkShape-2828"/>
          <p:cNvSpPr/>
          <p:nvPr/>
        </p:nvSpPr>
        <p:spPr>
          <a:xfrm>
            <a:off x="3150397" y="2543175"/>
            <a:ext cx="127440" cy="28576"/>
          </a:xfrm>
          <a:custGeom>
            <a:avLst/>
            <a:gdLst/>
            <a:ahLst/>
            <a:cxnLst/>
            <a:rect l="0" t="0" r="0" b="0"/>
            <a:pathLst>
              <a:path w="127440" h="28576">
                <a:moveTo>
                  <a:pt x="85722" y="0"/>
                </a:moveTo>
                <a:lnTo>
                  <a:pt x="78578" y="7144"/>
                </a:lnTo>
                <a:lnTo>
                  <a:pt x="65371" y="7144"/>
                </a:lnTo>
                <a:lnTo>
                  <a:pt x="50597" y="13626"/>
                </a:lnTo>
                <a:lnTo>
                  <a:pt x="30906" y="15064"/>
                </a:lnTo>
                <a:lnTo>
                  <a:pt x="22833" y="20436"/>
                </a:lnTo>
                <a:lnTo>
                  <a:pt x="16002" y="21235"/>
                </a:lnTo>
                <a:lnTo>
                  <a:pt x="4672" y="21405"/>
                </a:lnTo>
                <a:lnTo>
                  <a:pt x="3113" y="20620"/>
                </a:lnTo>
                <a:lnTo>
                  <a:pt x="2075" y="19303"/>
                </a:lnTo>
                <a:lnTo>
                  <a:pt x="0" y="14295"/>
                </a:lnTo>
                <a:lnTo>
                  <a:pt x="9940" y="14288"/>
                </a:lnTo>
                <a:lnTo>
                  <a:pt x="41606" y="24929"/>
                </a:lnTo>
                <a:lnTo>
                  <a:pt x="64439" y="28095"/>
                </a:lnTo>
                <a:lnTo>
                  <a:pt x="97487" y="28556"/>
                </a:lnTo>
                <a:lnTo>
                  <a:pt x="127439" y="28575"/>
                </a:lnTo>
                <a:lnTo>
                  <a:pt x="122333" y="28575"/>
                </a:lnTo>
                <a:lnTo>
                  <a:pt x="109217" y="22424"/>
                </a:lnTo>
                <a:lnTo>
                  <a:pt x="92866" y="2143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57" name="SMARTInkShape-Group1234"/>
          <p:cNvGrpSpPr/>
          <p:nvPr/>
        </p:nvGrpSpPr>
        <p:grpSpPr>
          <a:xfrm>
            <a:off x="2172714" y="2229271"/>
            <a:ext cx="170434" cy="713952"/>
            <a:chOff x="2172714" y="2229271"/>
            <a:chExt cx="170434" cy="713952"/>
          </a:xfrm>
        </p:grpSpPr>
        <p:sp>
          <p:nvSpPr>
            <p:cNvPr id="1755" name="SMARTInkShape-2829"/>
            <p:cNvSpPr/>
            <p:nvPr/>
          </p:nvSpPr>
          <p:spPr>
            <a:xfrm>
              <a:off x="2207639" y="2229271"/>
              <a:ext cx="135509" cy="492499"/>
            </a:xfrm>
            <a:custGeom>
              <a:avLst/>
              <a:gdLst/>
              <a:ahLst/>
              <a:cxnLst/>
              <a:rect l="0" t="0" r="0" b="0"/>
              <a:pathLst>
                <a:path w="135509" h="492499">
                  <a:moveTo>
                    <a:pt x="78361" y="28154"/>
                  </a:moveTo>
                  <a:lnTo>
                    <a:pt x="78361" y="35004"/>
                  </a:lnTo>
                  <a:lnTo>
                    <a:pt x="54319" y="60922"/>
                  </a:lnTo>
                  <a:lnTo>
                    <a:pt x="46455" y="78609"/>
                  </a:lnTo>
                  <a:lnTo>
                    <a:pt x="39352" y="111684"/>
                  </a:lnTo>
                  <a:lnTo>
                    <a:pt x="30556" y="142814"/>
                  </a:lnTo>
                  <a:lnTo>
                    <a:pt x="24333" y="169460"/>
                  </a:lnTo>
                  <a:lnTo>
                    <a:pt x="21342" y="197463"/>
                  </a:lnTo>
                  <a:lnTo>
                    <a:pt x="16576" y="225869"/>
                  </a:lnTo>
                  <a:lnTo>
                    <a:pt x="14810" y="254394"/>
                  </a:lnTo>
                  <a:lnTo>
                    <a:pt x="15081" y="282954"/>
                  </a:lnTo>
                  <a:lnTo>
                    <a:pt x="19042" y="311525"/>
                  </a:lnTo>
                  <a:lnTo>
                    <a:pt x="21362" y="339304"/>
                  </a:lnTo>
                  <a:lnTo>
                    <a:pt x="26738" y="370427"/>
                  </a:lnTo>
                  <a:lnTo>
                    <a:pt x="31828" y="399505"/>
                  </a:lnTo>
                  <a:lnTo>
                    <a:pt x="41270" y="422476"/>
                  </a:lnTo>
                  <a:lnTo>
                    <a:pt x="61843" y="451138"/>
                  </a:lnTo>
                  <a:lnTo>
                    <a:pt x="76744" y="465396"/>
                  </a:lnTo>
                  <a:lnTo>
                    <a:pt x="83199" y="473309"/>
                  </a:lnTo>
                  <a:lnTo>
                    <a:pt x="94964" y="481432"/>
                  </a:lnTo>
                  <a:lnTo>
                    <a:pt x="106453" y="486696"/>
                  </a:lnTo>
                  <a:lnTo>
                    <a:pt x="111484" y="489919"/>
                  </a:lnTo>
                  <a:lnTo>
                    <a:pt x="118779" y="491734"/>
                  </a:lnTo>
                  <a:lnTo>
                    <a:pt x="135508" y="492498"/>
                  </a:lnTo>
                  <a:lnTo>
                    <a:pt x="129360" y="492498"/>
                  </a:lnTo>
                  <a:lnTo>
                    <a:pt x="122860" y="487588"/>
                  </a:lnTo>
                  <a:lnTo>
                    <a:pt x="116240" y="485222"/>
                  </a:lnTo>
                  <a:lnTo>
                    <a:pt x="84114" y="461512"/>
                  </a:lnTo>
                  <a:lnTo>
                    <a:pt x="69231" y="443977"/>
                  </a:lnTo>
                  <a:lnTo>
                    <a:pt x="61603" y="437596"/>
                  </a:lnTo>
                  <a:lnTo>
                    <a:pt x="52846" y="424284"/>
                  </a:lnTo>
                  <a:lnTo>
                    <a:pt x="37939" y="390700"/>
                  </a:lnTo>
                  <a:lnTo>
                    <a:pt x="21214" y="356801"/>
                  </a:lnTo>
                  <a:lnTo>
                    <a:pt x="10099" y="328049"/>
                  </a:lnTo>
                  <a:lnTo>
                    <a:pt x="2293" y="292522"/>
                  </a:lnTo>
                  <a:lnTo>
                    <a:pt x="0" y="260936"/>
                  </a:lnTo>
                  <a:lnTo>
                    <a:pt x="1940" y="234738"/>
                  </a:lnTo>
                  <a:lnTo>
                    <a:pt x="7061" y="200321"/>
                  </a:lnTo>
                  <a:lnTo>
                    <a:pt x="13226" y="183059"/>
                  </a:lnTo>
                  <a:lnTo>
                    <a:pt x="33634" y="149300"/>
                  </a:lnTo>
                  <a:lnTo>
                    <a:pt x="49227" y="113840"/>
                  </a:lnTo>
                  <a:lnTo>
                    <a:pt x="62993" y="85296"/>
                  </a:lnTo>
                  <a:lnTo>
                    <a:pt x="86589" y="52384"/>
                  </a:lnTo>
                  <a:lnTo>
                    <a:pt x="106885" y="21654"/>
                  </a:lnTo>
                  <a:lnTo>
                    <a:pt x="110882" y="16534"/>
                  </a:lnTo>
                  <a:lnTo>
                    <a:pt x="113132" y="9189"/>
                  </a:lnTo>
                  <a:lnTo>
                    <a:pt x="114043" y="0"/>
                  </a:lnTo>
                  <a:lnTo>
                    <a:pt x="114080" y="19698"/>
                  </a:lnTo>
                  <a:lnTo>
                    <a:pt x="106936" y="2815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6" name="SMARTInkShape-2830"/>
            <p:cNvSpPr/>
            <p:nvPr/>
          </p:nvSpPr>
          <p:spPr>
            <a:xfrm>
              <a:off x="2172714" y="2628908"/>
              <a:ext cx="91856" cy="314315"/>
            </a:xfrm>
            <a:custGeom>
              <a:avLst/>
              <a:gdLst/>
              <a:ahLst/>
              <a:cxnLst/>
              <a:rect l="0" t="0" r="0" b="0"/>
              <a:pathLst>
                <a:path w="91856" h="314315">
                  <a:moveTo>
                    <a:pt x="91855" y="7136"/>
                  </a:moveTo>
                  <a:lnTo>
                    <a:pt x="84798" y="79"/>
                  </a:lnTo>
                  <a:lnTo>
                    <a:pt x="78568" y="0"/>
                  </a:lnTo>
                  <a:lnTo>
                    <a:pt x="46595" y="31776"/>
                  </a:lnTo>
                  <a:lnTo>
                    <a:pt x="35172" y="52278"/>
                  </a:lnTo>
                  <a:lnTo>
                    <a:pt x="22860" y="86017"/>
                  </a:lnTo>
                  <a:lnTo>
                    <a:pt x="10900" y="121475"/>
                  </a:lnTo>
                  <a:lnTo>
                    <a:pt x="6758" y="151505"/>
                  </a:lnTo>
                  <a:lnTo>
                    <a:pt x="6212" y="185132"/>
                  </a:lnTo>
                  <a:lnTo>
                    <a:pt x="8263" y="208689"/>
                  </a:lnTo>
                  <a:lnTo>
                    <a:pt x="14950" y="242387"/>
                  </a:lnTo>
                  <a:lnTo>
                    <a:pt x="26194" y="266627"/>
                  </a:lnTo>
                  <a:lnTo>
                    <a:pt x="38286" y="283612"/>
                  </a:lnTo>
                  <a:lnTo>
                    <a:pt x="41059" y="289558"/>
                  </a:lnTo>
                  <a:lnTo>
                    <a:pt x="51583" y="302286"/>
                  </a:lnTo>
                  <a:lnTo>
                    <a:pt x="56229" y="305001"/>
                  </a:lnTo>
                  <a:lnTo>
                    <a:pt x="60940" y="307002"/>
                  </a:lnTo>
                  <a:lnTo>
                    <a:pt x="70420" y="314314"/>
                  </a:lnTo>
                  <a:lnTo>
                    <a:pt x="70423" y="310524"/>
                  </a:lnTo>
                  <a:lnTo>
                    <a:pt x="69629" y="309407"/>
                  </a:lnTo>
                  <a:lnTo>
                    <a:pt x="68306" y="308662"/>
                  </a:lnTo>
                  <a:lnTo>
                    <a:pt x="66631" y="308166"/>
                  </a:lnTo>
                  <a:lnTo>
                    <a:pt x="55950" y="299533"/>
                  </a:lnTo>
                  <a:lnTo>
                    <a:pt x="37079" y="280166"/>
                  </a:lnTo>
                  <a:lnTo>
                    <a:pt x="13273" y="244500"/>
                  </a:lnTo>
                  <a:lnTo>
                    <a:pt x="10892" y="241578"/>
                  </a:lnTo>
                  <a:lnTo>
                    <a:pt x="8246" y="234099"/>
                  </a:lnTo>
                  <a:lnTo>
                    <a:pt x="103" y="202302"/>
                  </a:lnTo>
                  <a:lnTo>
                    <a:pt x="0" y="177626"/>
                  </a:lnTo>
                  <a:lnTo>
                    <a:pt x="4684" y="147704"/>
                  </a:lnTo>
                  <a:lnTo>
                    <a:pt x="5844" y="126625"/>
                  </a:lnTo>
                  <a:lnTo>
                    <a:pt x="20417" y="10000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58" name="SMARTInkShape-2831"/>
          <p:cNvSpPr/>
          <p:nvPr/>
        </p:nvSpPr>
        <p:spPr>
          <a:xfrm>
            <a:off x="2235994" y="1535906"/>
            <a:ext cx="871538" cy="363332"/>
          </a:xfrm>
          <a:custGeom>
            <a:avLst/>
            <a:gdLst/>
            <a:ahLst/>
            <a:cxnLst/>
            <a:rect l="0" t="0" r="0" b="0"/>
            <a:pathLst>
              <a:path w="871538" h="363332">
                <a:moveTo>
                  <a:pt x="0" y="0"/>
                </a:moveTo>
                <a:lnTo>
                  <a:pt x="0" y="33854"/>
                </a:lnTo>
                <a:lnTo>
                  <a:pt x="0" y="64989"/>
                </a:lnTo>
                <a:lnTo>
                  <a:pt x="2116" y="85931"/>
                </a:lnTo>
                <a:lnTo>
                  <a:pt x="6151" y="118133"/>
                </a:lnTo>
                <a:lnTo>
                  <a:pt x="6947" y="150159"/>
                </a:lnTo>
                <a:lnTo>
                  <a:pt x="7105" y="184119"/>
                </a:lnTo>
                <a:lnTo>
                  <a:pt x="7136" y="213993"/>
                </a:lnTo>
                <a:lnTo>
                  <a:pt x="7143" y="247873"/>
                </a:lnTo>
                <a:lnTo>
                  <a:pt x="7144" y="283243"/>
                </a:lnTo>
                <a:lnTo>
                  <a:pt x="14419" y="315905"/>
                </a:lnTo>
                <a:lnTo>
                  <a:pt x="19794" y="325289"/>
                </a:lnTo>
                <a:lnTo>
                  <a:pt x="25620" y="333096"/>
                </a:lnTo>
                <a:lnTo>
                  <a:pt x="27262" y="338014"/>
                </a:lnTo>
                <a:lnTo>
                  <a:pt x="28493" y="339643"/>
                </a:lnTo>
                <a:lnTo>
                  <a:pt x="40683" y="347524"/>
                </a:lnTo>
                <a:lnTo>
                  <a:pt x="65978" y="356166"/>
                </a:lnTo>
                <a:lnTo>
                  <a:pt x="90578" y="357922"/>
                </a:lnTo>
                <a:lnTo>
                  <a:pt x="112244" y="363331"/>
                </a:lnTo>
                <a:lnTo>
                  <a:pt x="146069" y="357791"/>
                </a:lnTo>
                <a:lnTo>
                  <a:pt x="179014" y="357267"/>
                </a:lnTo>
                <a:lnTo>
                  <a:pt x="208713" y="355081"/>
                </a:lnTo>
                <a:lnTo>
                  <a:pt x="239841" y="351039"/>
                </a:lnTo>
                <a:lnTo>
                  <a:pt x="271654" y="344537"/>
                </a:lnTo>
                <a:lnTo>
                  <a:pt x="298418" y="338711"/>
                </a:lnTo>
                <a:lnTo>
                  <a:pt x="326457" y="335838"/>
                </a:lnTo>
                <a:lnTo>
                  <a:pt x="354873" y="330313"/>
                </a:lnTo>
                <a:lnTo>
                  <a:pt x="383401" y="324442"/>
                </a:lnTo>
                <a:lnTo>
                  <a:pt x="411962" y="321556"/>
                </a:lnTo>
                <a:lnTo>
                  <a:pt x="440533" y="316027"/>
                </a:lnTo>
                <a:lnTo>
                  <a:pt x="469107" y="310155"/>
                </a:lnTo>
                <a:lnTo>
                  <a:pt x="498475" y="307269"/>
                </a:lnTo>
                <a:lnTo>
                  <a:pt x="531166" y="301739"/>
                </a:lnTo>
                <a:lnTo>
                  <a:pt x="561313" y="295868"/>
                </a:lnTo>
                <a:lnTo>
                  <a:pt x="590354" y="292981"/>
                </a:lnTo>
                <a:lnTo>
                  <a:pt x="619067" y="288246"/>
                </a:lnTo>
                <a:lnTo>
                  <a:pt x="647683" y="285696"/>
                </a:lnTo>
                <a:lnTo>
                  <a:pt x="675476" y="281060"/>
                </a:lnTo>
                <a:lnTo>
                  <a:pt x="708720" y="279091"/>
                </a:lnTo>
                <a:lnTo>
                  <a:pt x="741833" y="278702"/>
                </a:lnTo>
                <a:lnTo>
                  <a:pt x="771304" y="278625"/>
                </a:lnTo>
                <a:lnTo>
                  <a:pt x="803422" y="278609"/>
                </a:lnTo>
                <a:lnTo>
                  <a:pt x="837322" y="278607"/>
                </a:lnTo>
                <a:lnTo>
                  <a:pt x="871536" y="278607"/>
                </a:lnTo>
                <a:lnTo>
                  <a:pt x="871537" y="272456"/>
                </a:lnTo>
                <a:lnTo>
                  <a:pt x="866628" y="265956"/>
                </a:lnTo>
                <a:lnTo>
                  <a:pt x="865386" y="261607"/>
                </a:lnTo>
                <a:lnTo>
                  <a:pt x="864419" y="229856"/>
                </a:lnTo>
                <a:lnTo>
                  <a:pt x="863605" y="212503"/>
                </a:lnTo>
                <a:lnTo>
                  <a:pt x="858740" y="198492"/>
                </a:lnTo>
                <a:lnTo>
                  <a:pt x="857544" y="180672"/>
                </a:lnTo>
                <a:lnTo>
                  <a:pt x="863427" y="148581"/>
                </a:lnTo>
                <a:lnTo>
                  <a:pt x="864309" y="116973"/>
                </a:lnTo>
                <a:lnTo>
                  <a:pt x="864386" y="81981"/>
                </a:lnTo>
                <a:lnTo>
                  <a:pt x="864393" y="48685"/>
                </a:lnTo>
                <a:lnTo>
                  <a:pt x="864394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61" name="SMARTInkShape-Group1236"/>
          <p:cNvGrpSpPr/>
          <p:nvPr/>
        </p:nvGrpSpPr>
        <p:grpSpPr>
          <a:xfrm>
            <a:off x="3093244" y="3443288"/>
            <a:ext cx="163968" cy="199901"/>
            <a:chOff x="3093244" y="3443288"/>
            <a:chExt cx="163968" cy="199901"/>
          </a:xfrm>
        </p:grpSpPr>
        <p:sp>
          <p:nvSpPr>
            <p:cNvPr id="1759" name="SMARTInkShape-2832"/>
            <p:cNvSpPr/>
            <p:nvPr/>
          </p:nvSpPr>
          <p:spPr>
            <a:xfrm>
              <a:off x="3093244" y="3479006"/>
              <a:ext cx="50007" cy="164183"/>
            </a:xfrm>
            <a:custGeom>
              <a:avLst/>
              <a:gdLst/>
              <a:ahLst/>
              <a:cxnLst/>
              <a:rect l="0" t="0" r="0" b="0"/>
              <a:pathLst>
                <a:path w="50007" h="164183">
                  <a:moveTo>
                    <a:pt x="0" y="0"/>
                  </a:moveTo>
                  <a:lnTo>
                    <a:pt x="0" y="6850"/>
                  </a:lnTo>
                  <a:lnTo>
                    <a:pt x="3792" y="7057"/>
                  </a:lnTo>
                  <a:lnTo>
                    <a:pt x="4909" y="7880"/>
                  </a:lnTo>
                  <a:lnTo>
                    <a:pt x="6151" y="10910"/>
                  </a:lnTo>
                  <a:lnTo>
                    <a:pt x="9129" y="23731"/>
                  </a:lnTo>
                  <a:lnTo>
                    <a:pt x="11995" y="31978"/>
                  </a:lnTo>
                  <a:lnTo>
                    <a:pt x="16270" y="64354"/>
                  </a:lnTo>
                  <a:lnTo>
                    <a:pt x="20411" y="79564"/>
                  </a:lnTo>
                  <a:lnTo>
                    <a:pt x="23508" y="114432"/>
                  </a:lnTo>
                  <a:lnTo>
                    <a:pt x="27574" y="129584"/>
                  </a:lnTo>
                  <a:lnTo>
                    <a:pt x="28575" y="164182"/>
                  </a:lnTo>
                  <a:lnTo>
                    <a:pt x="32367" y="160477"/>
                  </a:lnTo>
                  <a:lnTo>
                    <a:pt x="34229" y="154402"/>
                  </a:lnTo>
                  <a:lnTo>
                    <a:pt x="37394" y="142057"/>
                  </a:lnTo>
                  <a:lnTo>
                    <a:pt x="50006" y="1143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0" name="SMARTInkShape-2833"/>
            <p:cNvSpPr/>
            <p:nvPr/>
          </p:nvSpPr>
          <p:spPr>
            <a:xfrm>
              <a:off x="3164681" y="3443288"/>
              <a:ext cx="92531" cy="149895"/>
            </a:xfrm>
            <a:custGeom>
              <a:avLst/>
              <a:gdLst/>
              <a:ahLst/>
              <a:cxnLst/>
              <a:rect l="0" t="0" r="0" b="0"/>
              <a:pathLst>
                <a:path w="92531" h="149895">
                  <a:moveTo>
                    <a:pt x="0" y="0"/>
                  </a:moveTo>
                  <a:lnTo>
                    <a:pt x="0" y="33792"/>
                  </a:lnTo>
                  <a:lnTo>
                    <a:pt x="794" y="52477"/>
                  </a:lnTo>
                  <a:lnTo>
                    <a:pt x="6482" y="80970"/>
                  </a:lnTo>
                  <a:lnTo>
                    <a:pt x="7742" y="94458"/>
                  </a:lnTo>
                  <a:lnTo>
                    <a:pt x="12760" y="108646"/>
                  </a:lnTo>
                  <a:lnTo>
                    <a:pt x="14402" y="116549"/>
                  </a:lnTo>
                  <a:lnTo>
                    <a:pt x="19790" y="125461"/>
                  </a:lnTo>
                  <a:lnTo>
                    <a:pt x="38129" y="145227"/>
                  </a:lnTo>
                  <a:lnTo>
                    <a:pt x="42876" y="147889"/>
                  </a:lnTo>
                  <a:lnTo>
                    <a:pt x="52390" y="149598"/>
                  </a:lnTo>
                  <a:lnTo>
                    <a:pt x="59532" y="149894"/>
                  </a:lnTo>
                  <a:lnTo>
                    <a:pt x="70468" y="146189"/>
                  </a:lnTo>
                  <a:lnTo>
                    <a:pt x="79970" y="140064"/>
                  </a:lnTo>
                  <a:lnTo>
                    <a:pt x="83167" y="133424"/>
                  </a:lnTo>
                  <a:lnTo>
                    <a:pt x="85382" y="125974"/>
                  </a:lnTo>
                  <a:lnTo>
                    <a:pt x="90298" y="116524"/>
                  </a:lnTo>
                  <a:lnTo>
                    <a:pt x="92530" y="94915"/>
                  </a:lnTo>
                  <a:lnTo>
                    <a:pt x="86689" y="66645"/>
                  </a:lnTo>
                  <a:lnTo>
                    <a:pt x="81920" y="57137"/>
                  </a:lnTo>
                  <a:lnTo>
                    <a:pt x="74509" y="48412"/>
                  </a:lnTo>
                  <a:lnTo>
                    <a:pt x="42764" y="23106"/>
                  </a:lnTo>
                  <a:lnTo>
                    <a:pt x="14288" y="71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62" name="SMARTInkShape-2834"/>
          <p:cNvSpPr/>
          <p:nvPr/>
        </p:nvSpPr>
        <p:spPr>
          <a:xfrm>
            <a:off x="2223167" y="1443038"/>
            <a:ext cx="877222" cy="428623"/>
          </a:xfrm>
          <a:custGeom>
            <a:avLst/>
            <a:gdLst/>
            <a:ahLst/>
            <a:cxnLst/>
            <a:rect l="0" t="0" r="0" b="0"/>
            <a:pathLst>
              <a:path w="877222" h="428623">
                <a:moveTo>
                  <a:pt x="862933" y="114300"/>
                </a:moveTo>
                <a:lnTo>
                  <a:pt x="859141" y="114300"/>
                </a:lnTo>
                <a:lnTo>
                  <a:pt x="858023" y="113506"/>
                </a:lnTo>
                <a:lnTo>
                  <a:pt x="857279" y="112183"/>
                </a:lnTo>
                <a:lnTo>
                  <a:pt x="855985" y="107024"/>
                </a:lnTo>
                <a:lnTo>
                  <a:pt x="855815" y="101092"/>
                </a:lnTo>
                <a:lnTo>
                  <a:pt x="860704" y="94522"/>
                </a:lnTo>
                <a:lnTo>
                  <a:pt x="862639" y="87040"/>
                </a:lnTo>
                <a:lnTo>
                  <a:pt x="862925" y="75117"/>
                </a:lnTo>
                <a:lnTo>
                  <a:pt x="863722" y="73890"/>
                </a:lnTo>
                <a:lnTo>
                  <a:pt x="865046" y="73073"/>
                </a:lnTo>
                <a:lnTo>
                  <a:pt x="866723" y="72527"/>
                </a:lnTo>
                <a:lnTo>
                  <a:pt x="867841" y="71370"/>
                </a:lnTo>
                <a:lnTo>
                  <a:pt x="869083" y="67968"/>
                </a:lnTo>
                <a:lnTo>
                  <a:pt x="870051" y="51389"/>
                </a:lnTo>
                <a:lnTo>
                  <a:pt x="874981" y="44576"/>
                </a:lnTo>
                <a:lnTo>
                  <a:pt x="876557" y="37902"/>
                </a:lnTo>
                <a:lnTo>
                  <a:pt x="877221" y="2454"/>
                </a:lnTo>
                <a:lnTo>
                  <a:pt x="877221" y="0"/>
                </a:lnTo>
                <a:lnTo>
                  <a:pt x="877221" y="3792"/>
                </a:lnTo>
                <a:lnTo>
                  <a:pt x="876427" y="4909"/>
                </a:lnTo>
                <a:lnTo>
                  <a:pt x="875104" y="5654"/>
                </a:lnTo>
                <a:lnTo>
                  <a:pt x="873428" y="6150"/>
                </a:lnTo>
                <a:lnTo>
                  <a:pt x="872311" y="7275"/>
                </a:lnTo>
                <a:lnTo>
                  <a:pt x="871070" y="10641"/>
                </a:lnTo>
                <a:lnTo>
                  <a:pt x="869341" y="31168"/>
                </a:lnTo>
                <a:lnTo>
                  <a:pt x="864434" y="44550"/>
                </a:lnTo>
                <a:lnTo>
                  <a:pt x="863021" y="76298"/>
                </a:lnTo>
                <a:lnTo>
                  <a:pt x="862144" y="109543"/>
                </a:lnTo>
                <a:lnTo>
                  <a:pt x="856452" y="138113"/>
                </a:lnTo>
                <a:lnTo>
                  <a:pt x="855828" y="171450"/>
                </a:lnTo>
                <a:lnTo>
                  <a:pt x="855013" y="180975"/>
                </a:lnTo>
                <a:lnTo>
                  <a:pt x="849088" y="208658"/>
                </a:lnTo>
                <a:lnTo>
                  <a:pt x="847910" y="226267"/>
                </a:lnTo>
                <a:lnTo>
                  <a:pt x="842169" y="246922"/>
                </a:lnTo>
                <a:lnTo>
                  <a:pt x="841528" y="262879"/>
                </a:lnTo>
                <a:lnTo>
                  <a:pt x="835353" y="276493"/>
                </a:lnTo>
                <a:lnTo>
                  <a:pt x="835815" y="277991"/>
                </a:lnTo>
                <a:lnTo>
                  <a:pt x="839464" y="283892"/>
                </a:lnTo>
                <a:lnTo>
                  <a:pt x="841234" y="291551"/>
                </a:lnTo>
                <a:lnTo>
                  <a:pt x="841502" y="300036"/>
                </a:lnTo>
                <a:lnTo>
                  <a:pt x="841502" y="268075"/>
                </a:lnTo>
                <a:lnTo>
                  <a:pt x="841502" y="235684"/>
                </a:lnTo>
                <a:lnTo>
                  <a:pt x="841502" y="205046"/>
                </a:lnTo>
                <a:lnTo>
                  <a:pt x="842296" y="176873"/>
                </a:lnTo>
                <a:lnTo>
                  <a:pt x="848204" y="142913"/>
                </a:lnTo>
                <a:lnTo>
                  <a:pt x="849243" y="133367"/>
                </a:lnTo>
                <a:lnTo>
                  <a:pt x="855904" y="99866"/>
                </a:lnTo>
                <a:lnTo>
                  <a:pt x="864569" y="64424"/>
                </a:lnTo>
                <a:lnTo>
                  <a:pt x="868445" y="50045"/>
                </a:lnTo>
                <a:lnTo>
                  <a:pt x="870071" y="14459"/>
                </a:lnTo>
                <a:lnTo>
                  <a:pt x="870076" y="8263"/>
                </a:lnTo>
                <a:lnTo>
                  <a:pt x="870077" y="43509"/>
                </a:lnTo>
                <a:lnTo>
                  <a:pt x="870077" y="72463"/>
                </a:lnTo>
                <a:lnTo>
                  <a:pt x="870077" y="107291"/>
                </a:lnTo>
                <a:lnTo>
                  <a:pt x="870077" y="137238"/>
                </a:lnTo>
                <a:lnTo>
                  <a:pt x="872193" y="157609"/>
                </a:lnTo>
                <a:lnTo>
                  <a:pt x="876559" y="188030"/>
                </a:lnTo>
                <a:lnTo>
                  <a:pt x="877133" y="221758"/>
                </a:lnTo>
                <a:lnTo>
                  <a:pt x="877209" y="251560"/>
                </a:lnTo>
                <a:lnTo>
                  <a:pt x="877220" y="285257"/>
                </a:lnTo>
                <a:lnTo>
                  <a:pt x="876427" y="318921"/>
                </a:lnTo>
                <a:lnTo>
                  <a:pt x="870739" y="339772"/>
                </a:lnTo>
                <a:lnTo>
                  <a:pt x="870077" y="357187"/>
                </a:lnTo>
                <a:lnTo>
                  <a:pt x="866284" y="353395"/>
                </a:lnTo>
                <a:lnTo>
                  <a:pt x="862306" y="351533"/>
                </a:lnTo>
                <a:lnTo>
                  <a:pt x="829166" y="350069"/>
                </a:lnTo>
                <a:lnTo>
                  <a:pt x="795439" y="350045"/>
                </a:lnTo>
                <a:lnTo>
                  <a:pt x="760405" y="350043"/>
                </a:lnTo>
                <a:lnTo>
                  <a:pt x="733849" y="352160"/>
                </a:lnTo>
                <a:lnTo>
                  <a:pt x="702677" y="356525"/>
                </a:lnTo>
                <a:lnTo>
                  <a:pt x="671087" y="359173"/>
                </a:lnTo>
                <a:lnTo>
                  <a:pt x="637889" y="363312"/>
                </a:lnTo>
                <a:lnTo>
                  <a:pt x="605667" y="369039"/>
                </a:lnTo>
                <a:lnTo>
                  <a:pt x="571667" y="373110"/>
                </a:lnTo>
                <a:lnTo>
                  <a:pt x="537994" y="377530"/>
                </a:lnTo>
                <a:lnTo>
                  <a:pt x="510185" y="378296"/>
                </a:lnTo>
                <a:lnTo>
                  <a:pt x="481837" y="378523"/>
                </a:lnTo>
                <a:lnTo>
                  <a:pt x="453330" y="382382"/>
                </a:lnTo>
                <a:lnTo>
                  <a:pt x="424774" y="384761"/>
                </a:lnTo>
                <a:lnTo>
                  <a:pt x="396206" y="385465"/>
                </a:lnTo>
                <a:lnTo>
                  <a:pt x="367632" y="385674"/>
                </a:lnTo>
                <a:lnTo>
                  <a:pt x="334442" y="386538"/>
                </a:lnTo>
                <a:lnTo>
                  <a:pt x="300252" y="391413"/>
                </a:lnTo>
                <a:lnTo>
                  <a:pt x="266540" y="392611"/>
                </a:lnTo>
                <a:lnTo>
                  <a:pt x="235010" y="397757"/>
                </a:lnTo>
                <a:lnTo>
                  <a:pt x="203735" y="401713"/>
                </a:lnTo>
                <a:lnTo>
                  <a:pt x="171011" y="409903"/>
                </a:lnTo>
                <a:lnTo>
                  <a:pt x="136522" y="415870"/>
                </a:lnTo>
                <a:lnTo>
                  <a:pt x="118533" y="419818"/>
                </a:lnTo>
                <a:lnTo>
                  <a:pt x="100239" y="423105"/>
                </a:lnTo>
                <a:lnTo>
                  <a:pt x="83627" y="427534"/>
                </a:lnTo>
                <a:lnTo>
                  <a:pt x="48760" y="428619"/>
                </a:lnTo>
                <a:lnTo>
                  <a:pt x="45201" y="428622"/>
                </a:lnTo>
                <a:lnTo>
                  <a:pt x="43935" y="427829"/>
                </a:lnTo>
                <a:lnTo>
                  <a:pt x="43090" y="426507"/>
                </a:lnTo>
                <a:lnTo>
                  <a:pt x="42528" y="424831"/>
                </a:lnTo>
                <a:lnTo>
                  <a:pt x="35896" y="414151"/>
                </a:lnTo>
                <a:lnTo>
                  <a:pt x="33680" y="402406"/>
                </a:lnTo>
                <a:lnTo>
                  <a:pt x="29412" y="394486"/>
                </a:lnTo>
                <a:lnTo>
                  <a:pt x="25132" y="366261"/>
                </a:lnTo>
                <a:lnTo>
                  <a:pt x="23412" y="363236"/>
                </a:lnTo>
                <a:lnTo>
                  <a:pt x="16480" y="331681"/>
                </a:lnTo>
                <a:lnTo>
                  <a:pt x="13147" y="298686"/>
                </a:lnTo>
                <a:lnTo>
                  <a:pt x="7215" y="264140"/>
                </a:lnTo>
                <a:lnTo>
                  <a:pt x="5885" y="228576"/>
                </a:lnTo>
                <a:lnTo>
                  <a:pt x="1917" y="192878"/>
                </a:lnTo>
                <a:lnTo>
                  <a:pt x="0" y="164305"/>
                </a:lnTo>
                <a:lnTo>
                  <a:pt x="4778" y="128587"/>
                </a:lnTo>
                <a:lnTo>
                  <a:pt x="7681" y="109831"/>
                </a:lnTo>
                <a:lnTo>
                  <a:pt x="12827" y="9286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63" name="SMARTInkShape-2835"/>
          <p:cNvSpPr/>
          <p:nvPr/>
        </p:nvSpPr>
        <p:spPr>
          <a:xfrm>
            <a:off x="4214813" y="3657600"/>
            <a:ext cx="71438" cy="92870"/>
          </a:xfrm>
          <a:custGeom>
            <a:avLst/>
            <a:gdLst/>
            <a:ahLst/>
            <a:cxnLst/>
            <a:rect l="0" t="0" r="0" b="0"/>
            <a:pathLst>
              <a:path w="71438" h="92870">
                <a:moveTo>
                  <a:pt x="0" y="92869"/>
                </a:moveTo>
                <a:lnTo>
                  <a:pt x="0" y="89077"/>
                </a:lnTo>
                <a:lnTo>
                  <a:pt x="793" y="87959"/>
                </a:lnTo>
                <a:lnTo>
                  <a:pt x="2116" y="87214"/>
                </a:lnTo>
                <a:lnTo>
                  <a:pt x="3792" y="86718"/>
                </a:lnTo>
                <a:lnTo>
                  <a:pt x="4909" y="85593"/>
                </a:lnTo>
                <a:lnTo>
                  <a:pt x="7056" y="78901"/>
                </a:lnTo>
                <a:lnTo>
                  <a:pt x="13991" y="78589"/>
                </a:lnTo>
                <a:lnTo>
                  <a:pt x="14287" y="71438"/>
                </a:lnTo>
                <a:lnTo>
                  <a:pt x="21431" y="71438"/>
                </a:lnTo>
                <a:lnTo>
                  <a:pt x="21431" y="65287"/>
                </a:lnTo>
                <a:lnTo>
                  <a:pt x="33288" y="51660"/>
                </a:lnTo>
                <a:lnTo>
                  <a:pt x="35792" y="45028"/>
                </a:lnTo>
                <a:lnTo>
                  <a:pt x="68276" y="10308"/>
                </a:lnTo>
                <a:lnTo>
                  <a:pt x="69329" y="9254"/>
                </a:lnTo>
                <a:lnTo>
                  <a:pt x="70500" y="5965"/>
                </a:lnTo>
                <a:lnTo>
                  <a:pt x="71437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64" name="SMARTInkShape-2836"/>
          <p:cNvSpPr/>
          <p:nvPr/>
        </p:nvSpPr>
        <p:spPr>
          <a:xfrm>
            <a:off x="4764881" y="2993231"/>
            <a:ext cx="1" cy="14289"/>
          </a:xfrm>
          <a:custGeom>
            <a:avLst/>
            <a:gdLst/>
            <a:ahLst/>
            <a:cxnLst/>
            <a:rect l="0" t="0" r="0" b="0"/>
            <a:pathLst>
              <a:path w="1" h="14289">
                <a:moveTo>
                  <a:pt x="0" y="7144"/>
                </a:moveTo>
                <a:lnTo>
                  <a:pt x="0" y="14288"/>
                </a:lnTo>
                <a:lnTo>
                  <a:pt x="0" y="7170"/>
                </a:lnTo>
                <a:lnTo>
                  <a:pt x="0" y="14201"/>
                </a:lnTo>
                <a:lnTo>
                  <a:pt x="0" y="10155"/>
                </a:lnTo>
                <a:lnTo>
                  <a:pt x="0" y="14288"/>
                </a:ln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72" name="SMARTInkShape-Group1240"/>
          <p:cNvGrpSpPr/>
          <p:nvPr/>
        </p:nvGrpSpPr>
        <p:grpSpPr>
          <a:xfrm>
            <a:off x="4171950" y="4400882"/>
            <a:ext cx="1214439" cy="906565"/>
            <a:chOff x="4171950" y="4400882"/>
            <a:chExt cx="1214439" cy="906565"/>
          </a:xfrm>
        </p:grpSpPr>
        <p:sp>
          <p:nvSpPr>
            <p:cNvPr id="1765" name="SMARTInkShape-2837"/>
            <p:cNvSpPr/>
            <p:nvPr/>
          </p:nvSpPr>
          <p:spPr>
            <a:xfrm>
              <a:off x="4200525" y="4714875"/>
              <a:ext cx="100014" cy="535361"/>
            </a:xfrm>
            <a:custGeom>
              <a:avLst/>
              <a:gdLst/>
              <a:ahLst/>
              <a:cxnLst/>
              <a:rect l="0" t="0" r="0" b="0"/>
              <a:pathLst>
                <a:path w="100014" h="535361">
                  <a:moveTo>
                    <a:pt x="0" y="0"/>
                  </a:moveTo>
                  <a:lnTo>
                    <a:pt x="0" y="31921"/>
                  </a:lnTo>
                  <a:lnTo>
                    <a:pt x="2117" y="52313"/>
                  </a:lnTo>
                  <a:lnTo>
                    <a:pt x="8819" y="87417"/>
                  </a:lnTo>
                  <a:lnTo>
                    <a:pt x="13207" y="114634"/>
                  </a:lnTo>
                  <a:lnTo>
                    <a:pt x="14868" y="147851"/>
                  </a:lnTo>
                  <a:lnTo>
                    <a:pt x="19900" y="180282"/>
                  </a:lnTo>
                  <a:lnTo>
                    <a:pt x="24921" y="213235"/>
                  </a:lnTo>
                  <a:lnTo>
                    <a:pt x="33556" y="247584"/>
                  </a:lnTo>
                  <a:lnTo>
                    <a:pt x="40789" y="280239"/>
                  </a:lnTo>
                  <a:lnTo>
                    <a:pt x="44365" y="307666"/>
                  </a:lnTo>
                  <a:lnTo>
                    <a:pt x="52684" y="341585"/>
                  </a:lnTo>
                  <a:lnTo>
                    <a:pt x="57062" y="376125"/>
                  </a:lnTo>
                  <a:lnTo>
                    <a:pt x="64747" y="408818"/>
                  </a:lnTo>
                  <a:lnTo>
                    <a:pt x="70116" y="441822"/>
                  </a:lnTo>
                  <a:lnTo>
                    <a:pt x="76918" y="476371"/>
                  </a:lnTo>
                  <a:lnTo>
                    <a:pt x="80205" y="492249"/>
                  </a:lnTo>
                  <a:lnTo>
                    <a:pt x="84635" y="508044"/>
                  </a:lnTo>
                  <a:lnTo>
                    <a:pt x="86303" y="518808"/>
                  </a:lnTo>
                  <a:lnTo>
                    <a:pt x="91337" y="528578"/>
                  </a:lnTo>
                  <a:lnTo>
                    <a:pt x="92779" y="535360"/>
                  </a:lnTo>
                  <a:lnTo>
                    <a:pt x="92866" y="522770"/>
                  </a:lnTo>
                  <a:lnTo>
                    <a:pt x="100013" y="5143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6" name="SMARTInkShape-2838"/>
            <p:cNvSpPr/>
            <p:nvPr/>
          </p:nvSpPr>
          <p:spPr>
            <a:xfrm>
              <a:off x="4171950" y="4722045"/>
              <a:ext cx="1214439" cy="585402"/>
            </a:xfrm>
            <a:custGeom>
              <a:avLst/>
              <a:gdLst/>
              <a:ahLst/>
              <a:cxnLst/>
              <a:rect l="0" t="0" r="0" b="0"/>
              <a:pathLst>
                <a:path w="1214439" h="585402">
                  <a:moveTo>
                    <a:pt x="0" y="7118"/>
                  </a:moveTo>
                  <a:lnTo>
                    <a:pt x="3792" y="7118"/>
                  </a:lnTo>
                  <a:lnTo>
                    <a:pt x="4909" y="7911"/>
                  </a:lnTo>
                  <a:lnTo>
                    <a:pt x="5654" y="9234"/>
                  </a:lnTo>
                  <a:lnTo>
                    <a:pt x="6850" y="13268"/>
                  </a:lnTo>
                  <a:lnTo>
                    <a:pt x="9130" y="11703"/>
                  </a:lnTo>
                  <a:lnTo>
                    <a:pt x="13269" y="8023"/>
                  </a:lnTo>
                  <a:lnTo>
                    <a:pt x="19789" y="7297"/>
                  </a:lnTo>
                  <a:lnTo>
                    <a:pt x="24141" y="7197"/>
                  </a:lnTo>
                  <a:lnTo>
                    <a:pt x="51695" y="418"/>
                  </a:lnTo>
                  <a:lnTo>
                    <a:pt x="87235" y="0"/>
                  </a:lnTo>
                  <a:lnTo>
                    <a:pt x="122569" y="6127"/>
                  </a:lnTo>
                  <a:lnTo>
                    <a:pt x="151035" y="7716"/>
                  </a:lnTo>
                  <a:lnTo>
                    <a:pt x="184292" y="12733"/>
                  </a:lnTo>
                  <a:lnTo>
                    <a:pt x="214027" y="17752"/>
                  </a:lnTo>
                  <a:lnTo>
                    <a:pt x="247741" y="21477"/>
                  </a:lnTo>
                  <a:lnTo>
                    <a:pt x="280270" y="26917"/>
                  </a:lnTo>
                  <a:lnTo>
                    <a:pt x="307674" y="28065"/>
                  </a:lnTo>
                  <a:lnTo>
                    <a:pt x="335902" y="28405"/>
                  </a:lnTo>
                  <a:lnTo>
                    <a:pt x="364375" y="30623"/>
                  </a:lnTo>
                  <a:lnTo>
                    <a:pt x="395036" y="34190"/>
                  </a:lnTo>
                  <a:lnTo>
                    <a:pt x="429256" y="35248"/>
                  </a:lnTo>
                  <a:lnTo>
                    <a:pt x="464531" y="37677"/>
                  </a:lnTo>
                  <a:lnTo>
                    <a:pt x="500118" y="39191"/>
                  </a:lnTo>
                  <a:lnTo>
                    <a:pt x="535798" y="36729"/>
                  </a:lnTo>
                  <a:lnTo>
                    <a:pt x="571505" y="36000"/>
                  </a:lnTo>
                  <a:lnTo>
                    <a:pt x="607220" y="33667"/>
                  </a:lnTo>
                  <a:lnTo>
                    <a:pt x="642938" y="30065"/>
                  </a:lnTo>
                  <a:lnTo>
                    <a:pt x="678656" y="26881"/>
                  </a:lnTo>
                  <a:lnTo>
                    <a:pt x="714375" y="23028"/>
                  </a:lnTo>
                  <a:lnTo>
                    <a:pt x="747977" y="19769"/>
                  </a:lnTo>
                  <a:lnTo>
                    <a:pt x="780158" y="15893"/>
                  </a:lnTo>
                  <a:lnTo>
                    <a:pt x="814829" y="14745"/>
                  </a:lnTo>
                  <a:lnTo>
                    <a:pt x="848120" y="14405"/>
                  </a:lnTo>
                  <a:lnTo>
                    <a:pt x="880210" y="14304"/>
                  </a:lnTo>
                  <a:lnTo>
                    <a:pt x="914853" y="14274"/>
                  </a:lnTo>
                  <a:lnTo>
                    <a:pt x="948136" y="14265"/>
                  </a:lnTo>
                  <a:lnTo>
                    <a:pt x="978106" y="14262"/>
                  </a:lnTo>
                  <a:lnTo>
                    <a:pt x="1007095" y="14262"/>
                  </a:lnTo>
                  <a:lnTo>
                    <a:pt x="1041542" y="14261"/>
                  </a:lnTo>
                  <a:lnTo>
                    <a:pt x="1076187" y="14261"/>
                  </a:lnTo>
                  <a:lnTo>
                    <a:pt x="1104667" y="16378"/>
                  </a:lnTo>
                  <a:lnTo>
                    <a:pt x="1135659" y="21537"/>
                  </a:lnTo>
                  <a:lnTo>
                    <a:pt x="1166586" y="28622"/>
                  </a:lnTo>
                  <a:lnTo>
                    <a:pt x="1180239" y="34039"/>
                  </a:lnTo>
                  <a:lnTo>
                    <a:pt x="1192366" y="40863"/>
                  </a:lnTo>
                  <a:lnTo>
                    <a:pt x="1197484" y="42753"/>
                  </a:lnTo>
                  <a:lnTo>
                    <a:pt x="1213317" y="56034"/>
                  </a:lnTo>
                  <a:lnTo>
                    <a:pt x="1214106" y="60593"/>
                  </a:lnTo>
                  <a:lnTo>
                    <a:pt x="1214434" y="94530"/>
                  </a:lnTo>
                  <a:lnTo>
                    <a:pt x="1214438" y="130071"/>
                  </a:lnTo>
                  <a:lnTo>
                    <a:pt x="1212321" y="164479"/>
                  </a:lnTo>
                  <a:lnTo>
                    <a:pt x="1207956" y="200025"/>
                  </a:lnTo>
                  <a:lnTo>
                    <a:pt x="1207381" y="235721"/>
                  </a:lnTo>
                  <a:lnTo>
                    <a:pt x="1202402" y="269203"/>
                  </a:lnTo>
                  <a:lnTo>
                    <a:pt x="1200595" y="301687"/>
                  </a:lnTo>
                  <a:lnTo>
                    <a:pt x="1200282" y="329083"/>
                  </a:lnTo>
                  <a:lnTo>
                    <a:pt x="1200189" y="357309"/>
                  </a:lnTo>
                  <a:lnTo>
                    <a:pt x="1200162" y="385780"/>
                  </a:lnTo>
                  <a:lnTo>
                    <a:pt x="1196360" y="420054"/>
                  </a:lnTo>
                  <a:lnTo>
                    <a:pt x="1193669" y="454662"/>
                  </a:lnTo>
                  <a:lnTo>
                    <a:pt x="1191020" y="485253"/>
                  </a:lnTo>
                  <a:lnTo>
                    <a:pt x="1185748" y="520608"/>
                  </a:lnTo>
                  <a:lnTo>
                    <a:pt x="1177083" y="554880"/>
                  </a:lnTo>
                  <a:lnTo>
                    <a:pt x="1161028" y="581658"/>
                  </a:lnTo>
                  <a:lnTo>
                    <a:pt x="1156833" y="583937"/>
                  </a:lnTo>
                  <a:lnTo>
                    <a:pt x="1143881" y="585401"/>
                  </a:lnTo>
                  <a:lnTo>
                    <a:pt x="1111159" y="584961"/>
                  </a:lnTo>
                  <a:lnTo>
                    <a:pt x="1078654" y="571288"/>
                  </a:lnTo>
                  <a:lnTo>
                    <a:pt x="1049184" y="559543"/>
                  </a:lnTo>
                  <a:lnTo>
                    <a:pt x="1014288" y="547658"/>
                  </a:lnTo>
                  <a:lnTo>
                    <a:pt x="985019" y="543044"/>
                  </a:lnTo>
                  <a:lnTo>
                    <a:pt x="949487" y="535314"/>
                  </a:lnTo>
                  <a:lnTo>
                    <a:pt x="915686" y="529935"/>
                  </a:lnTo>
                  <a:lnTo>
                    <a:pt x="885765" y="525211"/>
                  </a:lnTo>
                  <a:lnTo>
                    <a:pt x="855556" y="518785"/>
                  </a:lnTo>
                  <a:lnTo>
                    <a:pt x="826498" y="515645"/>
                  </a:lnTo>
                  <a:lnTo>
                    <a:pt x="793986" y="514716"/>
                  </a:lnTo>
                  <a:lnTo>
                    <a:pt x="763011" y="510646"/>
                  </a:lnTo>
                  <a:lnTo>
                    <a:pt x="729932" y="508207"/>
                  </a:lnTo>
                  <a:lnTo>
                    <a:pt x="698788" y="507485"/>
                  </a:lnTo>
                  <a:lnTo>
                    <a:pt x="665659" y="507270"/>
                  </a:lnTo>
                  <a:lnTo>
                    <a:pt x="630708" y="507207"/>
                  </a:lnTo>
                  <a:lnTo>
                    <a:pt x="595216" y="507188"/>
                  </a:lnTo>
                  <a:lnTo>
                    <a:pt x="563357" y="510975"/>
                  </a:lnTo>
                  <a:lnTo>
                    <a:pt x="530017" y="513332"/>
                  </a:lnTo>
                  <a:lnTo>
                    <a:pt x="498796" y="514030"/>
                  </a:lnTo>
                  <a:lnTo>
                    <a:pt x="469436" y="514237"/>
                  </a:lnTo>
                  <a:lnTo>
                    <a:pt x="440629" y="514298"/>
                  </a:lnTo>
                  <a:lnTo>
                    <a:pt x="411985" y="514316"/>
                  </a:lnTo>
                  <a:lnTo>
                    <a:pt x="383390" y="514321"/>
                  </a:lnTo>
                  <a:lnTo>
                    <a:pt x="350192" y="514323"/>
                  </a:lnTo>
                  <a:lnTo>
                    <a:pt x="316001" y="514325"/>
                  </a:lnTo>
                  <a:lnTo>
                    <a:pt x="283737" y="514325"/>
                  </a:lnTo>
                  <a:lnTo>
                    <a:pt x="248414" y="514325"/>
                  </a:lnTo>
                  <a:lnTo>
                    <a:pt x="233589" y="513530"/>
                  </a:lnTo>
                  <a:lnTo>
                    <a:pt x="200038" y="507621"/>
                  </a:lnTo>
                  <a:lnTo>
                    <a:pt x="191300" y="506582"/>
                  </a:lnTo>
                  <a:lnTo>
                    <a:pt x="177105" y="501565"/>
                  </a:lnTo>
                  <a:lnTo>
                    <a:pt x="156173" y="499444"/>
                  </a:lnTo>
                  <a:lnTo>
                    <a:pt x="154121" y="498054"/>
                  </a:lnTo>
                  <a:lnTo>
                    <a:pt x="152754" y="496333"/>
                  </a:lnTo>
                  <a:lnTo>
                    <a:pt x="147001" y="494422"/>
                  </a:lnTo>
                  <a:lnTo>
                    <a:pt x="121843" y="492895"/>
                  </a:lnTo>
                  <a:lnTo>
                    <a:pt x="121444" y="50003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7" name="SMARTInkShape-2839"/>
            <p:cNvSpPr/>
            <p:nvPr/>
          </p:nvSpPr>
          <p:spPr>
            <a:xfrm>
              <a:off x="4614863" y="4779169"/>
              <a:ext cx="21432" cy="484353"/>
            </a:xfrm>
            <a:custGeom>
              <a:avLst/>
              <a:gdLst/>
              <a:ahLst/>
              <a:cxnLst/>
              <a:rect l="0" t="0" r="0" b="0"/>
              <a:pathLst>
                <a:path w="21432" h="484353">
                  <a:moveTo>
                    <a:pt x="21431" y="0"/>
                  </a:moveTo>
                  <a:lnTo>
                    <a:pt x="21431" y="3792"/>
                  </a:lnTo>
                  <a:lnTo>
                    <a:pt x="20637" y="4909"/>
                  </a:lnTo>
                  <a:lnTo>
                    <a:pt x="19314" y="5654"/>
                  </a:lnTo>
                  <a:lnTo>
                    <a:pt x="14287" y="7144"/>
                  </a:lnTo>
                  <a:lnTo>
                    <a:pt x="14287" y="41294"/>
                  </a:lnTo>
                  <a:lnTo>
                    <a:pt x="14287" y="76324"/>
                  </a:lnTo>
                  <a:lnTo>
                    <a:pt x="13493" y="100184"/>
                  </a:lnTo>
                  <a:lnTo>
                    <a:pt x="8136" y="129707"/>
                  </a:lnTo>
                  <a:lnTo>
                    <a:pt x="7274" y="164453"/>
                  </a:lnTo>
                  <a:lnTo>
                    <a:pt x="7169" y="192910"/>
                  </a:lnTo>
                  <a:lnTo>
                    <a:pt x="7149" y="226371"/>
                  </a:lnTo>
                  <a:lnTo>
                    <a:pt x="9261" y="256734"/>
                  </a:lnTo>
                  <a:lnTo>
                    <a:pt x="13294" y="289455"/>
                  </a:lnTo>
                  <a:lnTo>
                    <a:pt x="14091" y="320789"/>
                  </a:lnTo>
                  <a:lnTo>
                    <a:pt x="14248" y="349909"/>
                  </a:lnTo>
                  <a:lnTo>
                    <a:pt x="14279" y="378592"/>
                  </a:lnTo>
                  <a:lnTo>
                    <a:pt x="16403" y="412217"/>
                  </a:lnTo>
                  <a:lnTo>
                    <a:pt x="18079" y="417686"/>
                  </a:lnTo>
                  <a:lnTo>
                    <a:pt x="17824" y="427996"/>
                  </a:lnTo>
                  <a:lnTo>
                    <a:pt x="14379" y="463700"/>
                  </a:lnTo>
                  <a:lnTo>
                    <a:pt x="14289" y="484352"/>
                  </a:lnTo>
                  <a:lnTo>
                    <a:pt x="14287" y="475707"/>
                  </a:lnTo>
                  <a:lnTo>
                    <a:pt x="0" y="44291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8" name="SMARTInkShape-2840"/>
            <p:cNvSpPr/>
            <p:nvPr/>
          </p:nvSpPr>
          <p:spPr>
            <a:xfrm>
              <a:off x="4343426" y="4400882"/>
              <a:ext cx="157138" cy="235375"/>
            </a:xfrm>
            <a:custGeom>
              <a:avLst/>
              <a:gdLst/>
              <a:ahLst/>
              <a:cxnLst/>
              <a:rect l="0" t="0" r="0" b="0"/>
              <a:pathLst>
                <a:path w="157138" h="235375">
                  <a:moveTo>
                    <a:pt x="28549" y="28243"/>
                  </a:moveTo>
                  <a:lnTo>
                    <a:pt x="28549" y="38885"/>
                  </a:lnTo>
                  <a:lnTo>
                    <a:pt x="26432" y="43027"/>
                  </a:lnTo>
                  <a:lnTo>
                    <a:pt x="23640" y="47514"/>
                  </a:lnTo>
                  <a:lnTo>
                    <a:pt x="22067" y="55296"/>
                  </a:lnTo>
                  <a:lnTo>
                    <a:pt x="21431" y="90282"/>
                  </a:lnTo>
                  <a:lnTo>
                    <a:pt x="21407" y="124294"/>
                  </a:lnTo>
                  <a:lnTo>
                    <a:pt x="21406" y="158551"/>
                  </a:lnTo>
                  <a:lnTo>
                    <a:pt x="21405" y="193494"/>
                  </a:lnTo>
                  <a:lnTo>
                    <a:pt x="21405" y="228121"/>
                  </a:lnTo>
                  <a:lnTo>
                    <a:pt x="21405" y="230551"/>
                  </a:lnTo>
                  <a:lnTo>
                    <a:pt x="20612" y="232171"/>
                  </a:lnTo>
                  <a:lnTo>
                    <a:pt x="19289" y="233251"/>
                  </a:lnTo>
                  <a:lnTo>
                    <a:pt x="14349" y="235374"/>
                  </a:lnTo>
                  <a:lnTo>
                    <a:pt x="14263" y="204094"/>
                  </a:lnTo>
                  <a:lnTo>
                    <a:pt x="14262" y="171097"/>
                  </a:lnTo>
                  <a:lnTo>
                    <a:pt x="14262" y="137779"/>
                  </a:lnTo>
                  <a:lnTo>
                    <a:pt x="13468" y="113821"/>
                  </a:lnTo>
                  <a:lnTo>
                    <a:pt x="7559" y="78380"/>
                  </a:lnTo>
                  <a:lnTo>
                    <a:pt x="7144" y="44920"/>
                  </a:lnTo>
                  <a:lnTo>
                    <a:pt x="7126" y="34419"/>
                  </a:lnTo>
                  <a:lnTo>
                    <a:pt x="5005" y="28871"/>
                  </a:lnTo>
                  <a:lnTo>
                    <a:pt x="0" y="21140"/>
                  </a:lnTo>
                  <a:lnTo>
                    <a:pt x="6127" y="21103"/>
                  </a:lnTo>
                  <a:lnTo>
                    <a:pt x="6457" y="21895"/>
                  </a:lnTo>
                  <a:lnTo>
                    <a:pt x="7853" y="33284"/>
                  </a:lnTo>
                  <a:lnTo>
                    <a:pt x="12010" y="41026"/>
                  </a:lnTo>
                  <a:lnTo>
                    <a:pt x="16246" y="69180"/>
                  </a:lnTo>
                  <a:lnTo>
                    <a:pt x="19112" y="75806"/>
                  </a:lnTo>
                  <a:lnTo>
                    <a:pt x="28621" y="110706"/>
                  </a:lnTo>
                  <a:lnTo>
                    <a:pt x="32020" y="115958"/>
                  </a:lnTo>
                  <a:lnTo>
                    <a:pt x="36177" y="118821"/>
                  </a:lnTo>
                  <a:lnTo>
                    <a:pt x="40671" y="120887"/>
                  </a:lnTo>
                  <a:lnTo>
                    <a:pt x="47663" y="125720"/>
                  </a:lnTo>
                  <a:lnTo>
                    <a:pt x="52390" y="127128"/>
                  </a:lnTo>
                  <a:lnTo>
                    <a:pt x="54762" y="126710"/>
                  </a:lnTo>
                  <a:lnTo>
                    <a:pt x="61892" y="122330"/>
                  </a:lnTo>
                  <a:lnTo>
                    <a:pt x="76175" y="108309"/>
                  </a:lnTo>
                  <a:lnTo>
                    <a:pt x="95224" y="73359"/>
                  </a:lnTo>
                  <a:lnTo>
                    <a:pt x="102103" y="66022"/>
                  </a:lnTo>
                  <a:lnTo>
                    <a:pt x="109658" y="59321"/>
                  </a:lnTo>
                  <a:lnTo>
                    <a:pt x="115662" y="51051"/>
                  </a:lnTo>
                  <a:lnTo>
                    <a:pt x="118860" y="42084"/>
                  </a:lnTo>
                  <a:lnTo>
                    <a:pt x="121075" y="33601"/>
                  </a:lnTo>
                  <a:lnTo>
                    <a:pt x="128964" y="21687"/>
                  </a:lnTo>
                  <a:lnTo>
                    <a:pt x="132709" y="16598"/>
                  </a:lnTo>
                  <a:lnTo>
                    <a:pt x="135311" y="8257"/>
                  </a:lnTo>
                  <a:lnTo>
                    <a:pt x="135695" y="0"/>
                  </a:lnTo>
                  <a:lnTo>
                    <a:pt x="135705" y="33997"/>
                  </a:lnTo>
                  <a:lnTo>
                    <a:pt x="135705" y="65907"/>
                  </a:lnTo>
                  <a:lnTo>
                    <a:pt x="133589" y="87423"/>
                  </a:lnTo>
                  <a:lnTo>
                    <a:pt x="129003" y="122779"/>
                  </a:lnTo>
                  <a:lnTo>
                    <a:pt x="127826" y="156257"/>
                  </a:lnTo>
                  <a:lnTo>
                    <a:pt x="122085" y="187527"/>
                  </a:lnTo>
                  <a:lnTo>
                    <a:pt x="121429" y="220934"/>
                  </a:lnTo>
                  <a:lnTo>
                    <a:pt x="121420" y="226819"/>
                  </a:lnTo>
                  <a:lnTo>
                    <a:pt x="122213" y="227302"/>
                  </a:lnTo>
                  <a:lnTo>
                    <a:pt x="131361" y="228141"/>
                  </a:lnTo>
                  <a:lnTo>
                    <a:pt x="135891" y="226095"/>
                  </a:lnTo>
                  <a:lnTo>
                    <a:pt x="148592" y="215265"/>
                  </a:lnTo>
                  <a:lnTo>
                    <a:pt x="157137" y="19969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9" name="SMARTInkShape-2841"/>
            <p:cNvSpPr/>
            <p:nvPr/>
          </p:nvSpPr>
          <p:spPr>
            <a:xfrm>
              <a:off x="4529138" y="4414838"/>
              <a:ext cx="135722" cy="249923"/>
            </a:xfrm>
            <a:custGeom>
              <a:avLst/>
              <a:gdLst/>
              <a:ahLst/>
              <a:cxnLst/>
              <a:rect l="0" t="0" r="0" b="0"/>
              <a:pathLst>
                <a:path w="135722" h="249923">
                  <a:moveTo>
                    <a:pt x="114300" y="0"/>
                  </a:moveTo>
                  <a:lnTo>
                    <a:pt x="110507" y="3792"/>
                  </a:lnTo>
                  <a:lnTo>
                    <a:pt x="106529" y="5654"/>
                  </a:lnTo>
                  <a:lnTo>
                    <a:pt x="96601" y="7056"/>
                  </a:lnTo>
                  <a:lnTo>
                    <a:pt x="95357" y="7879"/>
                  </a:lnTo>
                  <a:lnTo>
                    <a:pt x="94527" y="9221"/>
                  </a:lnTo>
                  <a:lnTo>
                    <a:pt x="93974" y="10910"/>
                  </a:lnTo>
                  <a:lnTo>
                    <a:pt x="71395" y="43505"/>
                  </a:lnTo>
                  <a:lnTo>
                    <a:pt x="57146" y="73610"/>
                  </a:lnTo>
                  <a:lnTo>
                    <a:pt x="46037" y="106648"/>
                  </a:lnTo>
                  <a:lnTo>
                    <a:pt x="39487" y="136762"/>
                  </a:lnTo>
                  <a:lnTo>
                    <a:pt x="28444" y="169469"/>
                  </a:lnTo>
                  <a:lnTo>
                    <a:pt x="11898" y="204671"/>
                  </a:lnTo>
                  <a:lnTo>
                    <a:pt x="1116" y="240062"/>
                  </a:lnTo>
                  <a:lnTo>
                    <a:pt x="8" y="249922"/>
                  </a:lnTo>
                  <a:lnTo>
                    <a:pt x="0" y="240078"/>
                  </a:lnTo>
                  <a:lnTo>
                    <a:pt x="2116" y="235553"/>
                  </a:lnTo>
                  <a:lnTo>
                    <a:pt x="3792" y="233235"/>
                  </a:lnTo>
                  <a:lnTo>
                    <a:pt x="6150" y="222388"/>
                  </a:lnTo>
                  <a:lnTo>
                    <a:pt x="10848" y="191342"/>
                  </a:lnTo>
                  <a:lnTo>
                    <a:pt x="21605" y="159076"/>
                  </a:lnTo>
                  <a:lnTo>
                    <a:pt x="25477" y="147694"/>
                  </a:lnTo>
                  <a:lnTo>
                    <a:pt x="31959" y="113993"/>
                  </a:lnTo>
                  <a:lnTo>
                    <a:pt x="37340" y="80657"/>
                  </a:lnTo>
                  <a:lnTo>
                    <a:pt x="41771" y="59941"/>
                  </a:lnTo>
                  <a:lnTo>
                    <a:pt x="43440" y="41356"/>
                  </a:lnTo>
                  <a:lnTo>
                    <a:pt x="51668" y="21621"/>
                  </a:lnTo>
                  <a:lnTo>
                    <a:pt x="57121" y="14325"/>
                  </a:lnTo>
                  <a:lnTo>
                    <a:pt x="57141" y="18091"/>
                  </a:lnTo>
                  <a:lnTo>
                    <a:pt x="59263" y="22063"/>
                  </a:lnTo>
                  <a:lnTo>
                    <a:pt x="67092" y="31081"/>
                  </a:lnTo>
                  <a:lnTo>
                    <a:pt x="69506" y="37890"/>
                  </a:lnTo>
                  <a:lnTo>
                    <a:pt x="72981" y="50649"/>
                  </a:lnTo>
                  <a:lnTo>
                    <a:pt x="83744" y="84292"/>
                  </a:lnTo>
                  <a:lnTo>
                    <a:pt x="87254" y="99588"/>
                  </a:lnTo>
                  <a:lnTo>
                    <a:pt x="100146" y="134204"/>
                  </a:lnTo>
                  <a:lnTo>
                    <a:pt x="114312" y="169826"/>
                  </a:lnTo>
                  <a:lnTo>
                    <a:pt x="129029" y="205451"/>
                  </a:lnTo>
                  <a:lnTo>
                    <a:pt x="135721" y="214299"/>
                  </a:lnTo>
                  <a:lnTo>
                    <a:pt x="128587" y="20716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0" name="SMARTInkShape-2842"/>
            <p:cNvSpPr/>
            <p:nvPr/>
          </p:nvSpPr>
          <p:spPr>
            <a:xfrm>
              <a:off x="4543425" y="4557713"/>
              <a:ext cx="121445" cy="57140"/>
            </a:xfrm>
            <a:custGeom>
              <a:avLst/>
              <a:gdLst/>
              <a:ahLst/>
              <a:cxnLst/>
              <a:rect l="0" t="0" r="0" b="0"/>
              <a:pathLst>
                <a:path w="121445" h="57140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7879" y="19736"/>
                  </a:lnTo>
                  <a:lnTo>
                    <a:pt x="12036" y="26397"/>
                  </a:lnTo>
                  <a:lnTo>
                    <a:pt x="14414" y="33397"/>
                  </a:lnTo>
                  <a:lnTo>
                    <a:pt x="17783" y="38126"/>
                  </a:lnTo>
                  <a:lnTo>
                    <a:pt x="21927" y="40757"/>
                  </a:lnTo>
                  <a:lnTo>
                    <a:pt x="26414" y="42720"/>
                  </a:lnTo>
                  <a:lnTo>
                    <a:pt x="41294" y="54171"/>
                  </a:lnTo>
                  <a:lnTo>
                    <a:pt x="62333" y="56757"/>
                  </a:lnTo>
                  <a:lnTo>
                    <a:pt x="94144" y="57139"/>
                  </a:lnTo>
                  <a:lnTo>
                    <a:pt x="121444" y="500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1" name="SMARTInkShape-2843"/>
            <p:cNvSpPr/>
            <p:nvPr/>
          </p:nvSpPr>
          <p:spPr>
            <a:xfrm>
              <a:off x="4723118" y="4479157"/>
              <a:ext cx="141777" cy="191739"/>
            </a:xfrm>
            <a:custGeom>
              <a:avLst/>
              <a:gdLst/>
              <a:ahLst/>
              <a:cxnLst/>
              <a:rect l="0" t="0" r="0" b="0"/>
              <a:pathLst>
                <a:path w="141777" h="191739">
                  <a:moveTo>
                    <a:pt x="56051" y="21406"/>
                  </a:moveTo>
                  <a:lnTo>
                    <a:pt x="59843" y="21406"/>
                  </a:lnTo>
                  <a:lnTo>
                    <a:pt x="60960" y="20612"/>
                  </a:lnTo>
                  <a:lnTo>
                    <a:pt x="61705" y="19289"/>
                  </a:lnTo>
                  <a:lnTo>
                    <a:pt x="62202" y="17613"/>
                  </a:lnTo>
                  <a:lnTo>
                    <a:pt x="70330" y="7128"/>
                  </a:lnTo>
                  <a:lnTo>
                    <a:pt x="70338" y="61"/>
                  </a:lnTo>
                  <a:lnTo>
                    <a:pt x="66546" y="0"/>
                  </a:lnTo>
                  <a:lnTo>
                    <a:pt x="62567" y="2102"/>
                  </a:lnTo>
                  <a:lnTo>
                    <a:pt x="37638" y="19901"/>
                  </a:lnTo>
                  <a:lnTo>
                    <a:pt x="16832" y="48055"/>
                  </a:lnTo>
                  <a:lnTo>
                    <a:pt x="4464" y="78064"/>
                  </a:lnTo>
                  <a:lnTo>
                    <a:pt x="2609" y="80609"/>
                  </a:lnTo>
                  <a:lnTo>
                    <a:pt x="549" y="87670"/>
                  </a:lnTo>
                  <a:lnTo>
                    <a:pt x="0" y="91776"/>
                  </a:lnTo>
                  <a:lnTo>
                    <a:pt x="1506" y="98454"/>
                  </a:lnTo>
                  <a:lnTo>
                    <a:pt x="4027" y="104862"/>
                  </a:lnTo>
                  <a:lnTo>
                    <a:pt x="6241" y="116601"/>
                  </a:lnTo>
                  <a:lnTo>
                    <a:pt x="11571" y="125459"/>
                  </a:lnTo>
                  <a:lnTo>
                    <a:pt x="17383" y="133111"/>
                  </a:lnTo>
                  <a:lnTo>
                    <a:pt x="27930" y="155635"/>
                  </a:lnTo>
                  <a:lnTo>
                    <a:pt x="38648" y="168845"/>
                  </a:lnTo>
                  <a:lnTo>
                    <a:pt x="40379" y="173718"/>
                  </a:lnTo>
                  <a:lnTo>
                    <a:pt x="45381" y="178529"/>
                  </a:lnTo>
                  <a:lnTo>
                    <a:pt x="52103" y="182519"/>
                  </a:lnTo>
                  <a:lnTo>
                    <a:pt x="62885" y="187198"/>
                  </a:lnTo>
                  <a:lnTo>
                    <a:pt x="65370" y="189084"/>
                  </a:lnTo>
                  <a:lnTo>
                    <a:pt x="72363" y="191179"/>
                  </a:lnTo>
                  <a:lnTo>
                    <a:pt x="76451" y="191738"/>
                  </a:lnTo>
                  <a:lnTo>
                    <a:pt x="89788" y="188732"/>
                  </a:lnTo>
                  <a:lnTo>
                    <a:pt x="108517" y="179811"/>
                  </a:lnTo>
                  <a:lnTo>
                    <a:pt x="141776" y="1571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5" name="SMARTInkShape-Group1241"/>
          <p:cNvGrpSpPr/>
          <p:nvPr/>
        </p:nvGrpSpPr>
        <p:grpSpPr>
          <a:xfrm>
            <a:off x="4322067" y="5264945"/>
            <a:ext cx="114203" cy="204076"/>
            <a:chOff x="4322067" y="5264945"/>
            <a:chExt cx="114203" cy="204076"/>
          </a:xfrm>
        </p:grpSpPr>
        <p:sp>
          <p:nvSpPr>
            <p:cNvPr id="1773" name="SMARTInkShape-2844"/>
            <p:cNvSpPr/>
            <p:nvPr/>
          </p:nvSpPr>
          <p:spPr>
            <a:xfrm>
              <a:off x="4400550" y="5307805"/>
              <a:ext cx="7145" cy="161216"/>
            </a:xfrm>
            <a:custGeom>
              <a:avLst/>
              <a:gdLst/>
              <a:ahLst/>
              <a:cxnLst/>
              <a:rect l="0" t="0" r="0" b="0"/>
              <a:pathLst>
                <a:path w="7145" h="161216">
                  <a:moveTo>
                    <a:pt x="7144" y="0"/>
                  </a:moveTo>
                  <a:lnTo>
                    <a:pt x="7144" y="14434"/>
                  </a:lnTo>
                  <a:lnTo>
                    <a:pt x="5027" y="20440"/>
                  </a:lnTo>
                  <a:lnTo>
                    <a:pt x="3352" y="23152"/>
                  </a:lnTo>
                  <a:lnTo>
                    <a:pt x="993" y="34554"/>
                  </a:lnTo>
                  <a:lnTo>
                    <a:pt x="58" y="66747"/>
                  </a:lnTo>
                  <a:lnTo>
                    <a:pt x="2" y="102266"/>
                  </a:lnTo>
                  <a:lnTo>
                    <a:pt x="0" y="137078"/>
                  </a:lnTo>
                  <a:lnTo>
                    <a:pt x="0" y="161215"/>
                  </a:lnTo>
                  <a:lnTo>
                    <a:pt x="0" y="157368"/>
                  </a:lnTo>
                  <a:lnTo>
                    <a:pt x="7144" y="15002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4" name="SMARTInkShape-2845"/>
            <p:cNvSpPr/>
            <p:nvPr/>
          </p:nvSpPr>
          <p:spPr>
            <a:xfrm>
              <a:off x="4322067" y="5264945"/>
              <a:ext cx="114203" cy="128579"/>
            </a:xfrm>
            <a:custGeom>
              <a:avLst/>
              <a:gdLst/>
              <a:ahLst/>
              <a:cxnLst/>
              <a:rect l="0" t="0" r="0" b="0"/>
              <a:pathLst>
                <a:path w="114203" h="128579">
                  <a:moveTo>
                    <a:pt x="114202" y="0"/>
                  </a:moveTo>
                  <a:lnTo>
                    <a:pt x="108051" y="0"/>
                  </a:lnTo>
                  <a:lnTo>
                    <a:pt x="107720" y="793"/>
                  </a:lnTo>
                  <a:lnTo>
                    <a:pt x="107084" y="6848"/>
                  </a:lnTo>
                  <a:lnTo>
                    <a:pt x="90266" y="23928"/>
                  </a:lnTo>
                  <a:lnTo>
                    <a:pt x="85572" y="26510"/>
                  </a:lnTo>
                  <a:lnTo>
                    <a:pt x="80840" y="28450"/>
                  </a:lnTo>
                  <a:lnTo>
                    <a:pt x="65781" y="39885"/>
                  </a:lnTo>
                  <a:lnTo>
                    <a:pt x="51397" y="44390"/>
                  </a:lnTo>
                  <a:lnTo>
                    <a:pt x="28516" y="62215"/>
                  </a:lnTo>
                  <a:lnTo>
                    <a:pt x="23731" y="64163"/>
                  </a:lnTo>
                  <a:lnTo>
                    <a:pt x="16576" y="68928"/>
                  </a:lnTo>
                  <a:lnTo>
                    <a:pt x="8457" y="71106"/>
                  </a:lnTo>
                  <a:lnTo>
                    <a:pt x="0" y="71434"/>
                  </a:lnTo>
                  <a:lnTo>
                    <a:pt x="3723" y="71435"/>
                  </a:lnTo>
                  <a:lnTo>
                    <a:pt x="4831" y="70642"/>
                  </a:lnTo>
                  <a:lnTo>
                    <a:pt x="6061" y="67643"/>
                  </a:lnTo>
                  <a:lnTo>
                    <a:pt x="7977" y="66526"/>
                  </a:lnTo>
                  <a:lnTo>
                    <a:pt x="17464" y="64161"/>
                  </a:lnTo>
                  <a:lnTo>
                    <a:pt x="28183" y="56652"/>
                  </a:lnTo>
                  <a:lnTo>
                    <a:pt x="40344" y="45971"/>
                  </a:lnTo>
                  <a:lnTo>
                    <a:pt x="49900" y="41359"/>
                  </a:lnTo>
                  <a:lnTo>
                    <a:pt x="66576" y="26105"/>
                  </a:lnTo>
                  <a:lnTo>
                    <a:pt x="69222" y="21391"/>
                  </a:lnTo>
                  <a:lnTo>
                    <a:pt x="69928" y="19022"/>
                  </a:lnTo>
                  <a:lnTo>
                    <a:pt x="71192" y="17443"/>
                  </a:lnTo>
                  <a:lnTo>
                    <a:pt x="77366" y="14702"/>
                  </a:lnTo>
                  <a:lnTo>
                    <a:pt x="77987" y="12355"/>
                  </a:lnTo>
                  <a:lnTo>
                    <a:pt x="78152" y="10617"/>
                  </a:lnTo>
                  <a:lnTo>
                    <a:pt x="79056" y="9459"/>
                  </a:lnTo>
                  <a:lnTo>
                    <a:pt x="85324" y="7233"/>
                  </a:lnTo>
                  <a:lnTo>
                    <a:pt x="87743" y="30838"/>
                  </a:lnTo>
                  <a:lnTo>
                    <a:pt x="90536" y="39105"/>
                  </a:lnTo>
                  <a:lnTo>
                    <a:pt x="92902" y="51891"/>
                  </a:lnTo>
                  <a:lnTo>
                    <a:pt x="97484" y="61852"/>
                  </a:lnTo>
                  <a:lnTo>
                    <a:pt x="104760" y="95177"/>
                  </a:lnTo>
                  <a:lnTo>
                    <a:pt x="107031" y="120003"/>
                  </a:lnTo>
                  <a:lnTo>
                    <a:pt x="107058" y="128578"/>
                  </a:lnTo>
                  <a:lnTo>
                    <a:pt x="107058" y="124791"/>
                  </a:lnTo>
                  <a:lnTo>
                    <a:pt x="106264" y="123675"/>
                  </a:lnTo>
                  <a:lnTo>
                    <a:pt x="104941" y="122932"/>
                  </a:lnTo>
                  <a:lnTo>
                    <a:pt x="100907" y="121737"/>
                  </a:lnTo>
                  <a:lnTo>
                    <a:pt x="100356" y="119457"/>
                  </a:lnTo>
                  <a:lnTo>
                    <a:pt x="99914" y="1143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8" name="SMARTInkShape-Group1242"/>
          <p:cNvGrpSpPr/>
          <p:nvPr/>
        </p:nvGrpSpPr>
        <p:grpSpPr>
          <a:xfrm>
            <a:off x="4301530" y="4714875"/>
            <a:ext cx="213321" cy="528639"/>
            <a:chOff x="4301530" y="4714875"/>
            <a:chExt cx="213321" cy="528639"/>
          </a:xfrm>
        </p:grpSpPr>
        <p:sp>
          <p:nvSpPr>
            <p:cNvPr id="1776" name="SMARTInkShape-2846"/>
            <p:cNvSpPr/>
            <p:nvPr/>
          </p:nvSpPr>
          <p:spPr>
            <a:xfrm>
              <a:off x="4301530" y="4714875"/>
              <a:ext cx="91877" cy="528639"/>
            </a:xfrm>
            <a:custGeom>
              <a:avLst/>
              <a:gdLst/>
              <a:ahLst/>
              <a:cxnLst/>
              <a:rect l="0" t="0" r="0" b="0"/>
              <a:pathLst>
                <a:path w="91877" h="528639">
                  <a:moveTo>
                    <a:pt x="6151" y="0"/>
                  </a:moveTo>
                  <a:lnTo>
                    <a:pt x="6151" y="10849"/>
                  </a:lnTo>
                  <a:lnTo>
                    <a:pt x="5358" y="11995"/>
                  </a:lnTo>
                  <a:lnTo>
                    <a:pt x="4035" y="12759"/>
                  </a:lnTo>
                  <a:lnTo>
                    <a:pt x="0" y="13986"/>
                  </a:lnTo>
                  <a:lnTo>
                    <a:pt x="6151" y="14288"/>
                  </a:lnTo>
                  <a:lnTo>
                    <a:pt x="6151" y="24929"/>
                  </a:lnTo>
                  <a:lnTo>
                    <a:pt x="6945" y="26145"/>
                  </a:lnTo>
                  <a:lnTo>
                    <a:pt x="8268" y="26955"/>
                  </a:lnTo>
                  <a:lnTo>
                    <a:pt x="9943" y="27495"/>
                  </a:lnTo>
                  <a:lnTo>
                    <a:pt x="11061" y="28649"/>
                  </a:lnTo>
                  <a:lnTo>
                    <a:pt x="13001" y="34631"/>
                  </a:lnTo>
                  <a:lnTo>
                    <a:pt x="13293" y="59560"/>
                  </a:lnTo>
                  <a:lnTo>
                    <a:pt x="15411" y="64307"/>
                  </a:lnTo>
                  <a:lnTo>
                    <a:pt x="18204" y="69062"/>
                  </a:lnTo>
                  <a:lnTo>
                    <a:pt x="19997" y="78582"/>
                  </a:lnTo>
                  <a:lnTo>
                    <a:pt x="20431" y="113036"/>
                  </a:lnTo>
                  <a:lnTo>
                    <a:pt x="20438" y="147961"/>
                  </a:lnTo>
                  <a:lnTo>
                    <a:pt x="21233" y="166751"/>
                  </a:lnTo>
                  <a:lnTo>
                    <a:pt x="26921" y="195268"/>
                  </a:lnTo>
                  <a:lnTo>
                    <a:pt x="28180" y="209552"/>
                  </a:lnTo>
                  <a:lnTo>
                    <a:pt x="34047" y="238125"/>
                  </a:lnTo>
                  <a:lnTo>
                    <a:pt x="35319" y="252413"/>
                  </a:lnTo>
                  <a:lnTo>
                    <a:pt x="41190" y="280988"/>
                  </a:lnTo>
                  <a:lnTo>
                    <a:pt x="42462" y="295275"/>
                  </a:lnTo>
                  <a:lnTo>
                    <a:pt x="48334" y="323850"/>
                  </a:lnTo>
                  <a:lnTo>
                    <a:pt x="49606" y="337344"/>
                  </a:lnTo>
                  <a:lnTo>
                    <a:pt x="54628" y="351533"/>
                  </a:lnTo>
                  <a:lnTo>
                    <a:pt x="58140" y="378750"/>
                  </a:lnTo>
                  <a:lnTo>
                    <a:pt x="68821" y="412666"/>
                  </a:lnTo>
                  <a:lnTo>
                    <a:pt x="71025" y="430933"/>
                  </a:lnTo>
                  <a:lnTo>
                    <a:pt x="76567" y="444971"/>
                  </a:lnTo>
                  <a:lnTo>
                    <a:pt x="78365" y="476048"/>
                  </a:lnTo>
                  <a:lnTo>
                    <a:pt x="83240" y="485735"/>
                  </a:lnTo>
                  <a:lnTo>
                    <a:pt x="84707" y="505795"/>
                  </a:lnTo>
                  <a:lnTo>
                    <a:pt x="89637" y="512630"/>
                  </a:lnTo>
                  <a:lnTo>
                    <a:pt x="91789" y="521102"/>
                  </a:lnTo>
                  <a:lnTo>
                    <a:pt x="91876" y="528638"/>
                  </a:lnTo>
                  <a:lnTo>
                    <a:pt x="91876" y="5143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7" name="SMARTInkShape-2847"/>
            <p:cNvSpPr/>
            <p:nvPr/>
          </p:nvSpPr>
          <p:spPr>
            <a:xfrm>
              <a:off x="4443413" y="4736306"/>
              <a:ext cx="71438" cy="464345"/>
            </a:xfrm>
            <a:custGeom>
              <a:avLst/>
              <a:gdLst/>
              <a:ahLst/>
              <a:cxnLst/>
              <a:rect l="0" t="0" r="0" b="0"/>
              <a:pathLst>
                <a:path w="71438" h="464345">
                  <a:moveTo>
                    <a:pt x="0" y="0"/>
                  </a:moveTo>
                  <a:lnTo>
                    <a:pt x="0" y="6151"/>
                  </a:lnTo>
                  <a:lnTo>
                    <a:pt x="6150" y="13208"/>
                  </a:lnTo>
                  <a:lnTo>
                    <a:pt x="6849" y="17760"/>
                  </a:lnTo>
                  <a:lnTo>
                    <a:pt x="7056" y="24136"/>
                  </a:lnTo>
                  <a:lnTo>
                    <a:pt x="9221" y="28719"/>
                  </a:lnTo>
                  <a:lnTo>
                    <a:pt x="12035" y="33402"/>
                  </a:lnTo>
                  <a:lnTo>
                    <a:pt x="13842" y="42876"/>
                  </a:lnTo>
                  <a:lnTo>
                    <a:pt x="14883" y="48424"/>
                  </a:lnTo>
                  <a:lnTo>
                    <a:pt x="20411" y="65683"/>
                  </a:lnTo>
                  <a:lnTo>
                    <a:pt x="22207" y="97746"/>
                  </a:lnTo>
                  <a:lnTo>
                    <a:pt x="27579" y="119391"/>
                  </a:lnTo>
                  <a:lnTo>
                    <a:pt x="30652" y="150473"/>
                  </a:lnTo>
                  <a:lnTo>
                    <a:pt x="34217" y="164441"/>
                  </a:lnTo>
                  <a:lnTo>
                    <a:pt x="36453" y="197502"/>
                  </a:lnTo>
                  <a:lnTo>
                    <a:pt x="41861" y="219370"/>
                  </a:lnTo>
                  <a:lnTo>
                    <a:pt x="44847" y="242927"/>
                  </a:lnTo>
                  <a:lnTo>
                    <a:pt x="48477" y="257187"/>
                  </a:lnTo>
                  <a:lnTo>
                    <a:pt x="49946" y="288793"/>
                  </a:lnTo>
                  <a:lnTo>
                    <a:pt x="50782" y="301821"/>
                  </a:lnTo>
                  <a:lnTo>
                    <a:pt x="55657" y="315854"/>
                  </a:lnTo>
                  <a:lnTo>
                    <a:pt x="57132" y="348392"/>
                  </a:lnTo>
                  <a:lnTo>
                    <a:pt x="57149" y="373560"/>
                  </a:lnTo>
                  <a:lnTo>
                    <a:pt x="59266" y="378487"/>
                  </a:lnTo>
                  <a:lnTo>
                    <a:pt x="62059" y="383323"/>
                  </a:lnTo>
                  <a:lnTo>
                    <a:pt x="63852" y="392895"/>
                  </a:lnTo>
                  <a:lnTo>
                    <a:pt x="64293" y="427508"/>
                  </a:lnTo>
                  <a:lnTo>
                    <a:pt x="64293" y="449754"/>
                  </a:lnTo>
                  <a:lnTo>
                    <a:pt x="68085" y="449967"/>
                  </a:lnTo>
                  <a:lnTo>
                    <a:pt x="69203" y="450791"/>
                  </a:lnTo>
                  <a:lnTo>
                    <a:pt x="71411" y="457113"/>
                  </a:lnTo>
                  <a:lnTo>
                    <a:pt x="71437" y="464344"/>
                  </a:lnTo>
                  <a:lnTo>
                    <a:pt x="64293" y="4643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79" name="SMARTInkShape-2848"/>
          <p:cNvSpPr/>
          <p:nvPr/>
        </p:nvSpPr>
        <p:spPr>
          <a:xfrm>
            <a:off x="2378869" y="3122038"/>
            <a:ext cx="214313" cy="356969"/>
          </a:xfrm>
          <a:custGeom>
            <a:avLst/>
            <a:gdLst/>
            <a:ahLst/>
            <a:cxnLst/>
            <a:rect l="0" t="0" r="0" b="0"/>
            <a:pathLst>
              <a:path w="214313" h="356969">
                <a:moveTo>
                  <a:pt x="28575" y="92650"/>
                </a:moveTo>
                <a:lnTo>
                  <a:pt x="28575" y="126650"/>
                </a:lnTo>
                <a:lnTo>
                  <a:pt x="28575" y="161825"/>
                </a:lnTo>
                <a:lnTo>
                  <a:pt x="29369" y="195050"/>
                </a:lnTo>
                <a:lnTo>
                  <a:pt x="35057" y="224413"/>
                </a:lnTo>
                <a:lnTo>
                  <a:pt x="35680" y="258004"/>
                </a:lnTo>
                <a:lnTo>
                  <a:pt x="35718" y="292075"/>
                </a:lnTo>
                <a:lnTo>
                  <a:pt x="35719" y="327766"/>
                </a:lnTo>
                <a:lnTo>
                  <a:pt x="35719" y="327975"/>
                </a:lnTo>
                <a:lnTo>
                  <a:pt x="39511" y="328269"/>
                </a:lnTo>
                <a:lnTo>
                  <a:pt x="40628" y="329104"/>
                </a:lnTo>
                <a:lnTo>
                  <a:pt x="42859" y="335525"/>
                </a:lnTo>
                <a:lnTo>
                  <a:pt x="42862" y="335536"/>
                </a:lnTo>
                <a:lnTo>
                  <a:pt x="42862" y="328687"/>
                </a:lnTo>
                <a:lnTo>
                  <a:pt x="42862" y="334570"/>
                </a:lnTo>
                <a:lnTo>
                  <a:pt x="42862" y="329301"/>
                </a:lnTo>
                <a:lnTo>
                  <a:pt x="42862" y="335535"/>
                </a:lnTo>
                <a:lnTo>
                  <a:pt x="49013" y="335537"/>
                </a:lnTo>
                <a:lnTo>
                  <a:pt x="66013" y="341688"/>
                </a:lnTo>
                <a:lnTo>
                  <a:pt x="76069" y="343278"/>
                </a:lnTo>
                <a:lnTo>
                  <a:pt x="84098" y="347532"/>
                </a:lnTo>
                <a:lnTo>
                  <a:pt x="111721" y="350559"/>
                </a:lnTo>
                <a:lnTo>
                  <a:pt x="119798" y="354716"/>
                </a:lnTo>
                <a:lnTo>
                  <a:pt x="152349" y="356910"/>
                </a:lnTo>
                <a:lnTo>
                  <a:pt x="187264" y="356968"/>
                </a:lnTo>
                <a:lnTo>
                  <a:pt x="192881" y="356968"/>
                </a:lnTo>
                <a:lnTo>
                  <a:pt x="192881" y="322313"/>
                </a:lnTo>
                <a:lnTo>
                  <a:pt x="192881" y="291717"/>
                </a:lnTo>
                <a:lnTo>
                  <a:pt x="198535" y="256830"/>
                </a:lnTo>
                <a:lnTo>
                  <a:pt x="201700" y="237604"/>
                </a:lnTo>
                <a:lnTo>
                  <a:pt x="208805" y="205016"/>
                </a:lnTo>
                <a:lnTo>
                  <a:pt x="213587" y="176679"/>
                </a:lnTo>
                <a:lnTo>
                  <a:pt x="214284" y="141712"/>
                </a:lnTo>
                <a:lnTo>
                  <a:pt x="214312" y="108746"/>
                </a:lnTo>
                <a:lnTo>
                  <a:pt x="214312" y="75842"/>
                </a:lnTo>
                <a:lnTo>
                  <a:pt x="214312" y="40738"/>
                </a:lnTo>
                <a:lnTo>
                  <a:pt x="214312" y="33259"/>
                </a:lnTo>
                <a:lnTo>
                  <a:pt x="212196" y="28419"/>
                </a:lnTo>
                <a:lnTo>
                  <a:pt x="208161" y="22636"/>
                </a:lnTo>
                <a:lnTo>
                  <a:pt x="206571" y="15790"/>
                </a:lnTo>
                <a:lnTo>
                  <a:pt x="196534" y="3524"/>
                </a:lnTo>
                <a:lnTo>
                  <a:pt x="192388" y="1445"/>
                </a:lnTo>
                <a:lnTo>
                  <a:pt x="180116" y="0"/>
                </a:lnTo>
                <a:lnTo>
                  <a:pt x="146891" y="580"/>
                </a:lnTo>
                <a:lnTo>
                  <a:pt x="114256" y="14254"/>
                </a:lnTo>
                <a:lnTo>
                  <a:pt x="80960" y="30748"/>
                </a:lnTo>
                <a:lnTo>
                  <a:pt x="50029" y="45026"/>
                </a:lnTo>
                <a:lnTo>
                  <a:pt x="16312" y="70777"/>
                </a:lnTo>
                <a:lnTo>
                  <a:pt x="10425" y="76578"/>
                </a:lnTo>
                <a:lnTo>
                  <a:pt x="1529" y="90220"/>
                </a:lnTo>
                <a:lnTo>
                  <a:pt x="0" y="9979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80" name="SMARTInkShape-2849"/>
          <p:cNvSpPr/>
          <p:nvPr/>
        </p:nvSpPr>
        <p:spPr>
          <a:xfrm>
            <a:off x="2128838" y="2164556"/>
            <a:ext cx="28576" cy="392908"/>
          </a:xfrm>
          <a:custGeom>
            <a:avLst/>
            <a:gdLst/>
            <a:ahLst/>
            <a:cxnLst/>
            <a:rect l="0" t="0" r="0" b="0"/>
            <a:pathLst>
              <a:path w="28576" h="392908">
                <a:moveTo>
                  <a:pt x="28575" y="0"/>
                </a:moveTo>
                <a:lnTo>
                  <a:pt x="27781" y="31646"/>
                </a:lnTo>
                <a:lnTo>
                  <a:pt x="22920" y="59873"/>
                </a:lnTo>
                <a:lnTo>
                  <a:pt x="21872" y="88649"/>
                </a:lnTo>
                <a:lnTo>
                  <a:pt x="19445" y="122310"/>
                </a:lnTo>
                <a:lnTo>
                  <a:pt x="15815" y="157419"/>
                </a:lnTo>
                <a:lnTo>
                  <a:pt x="14966" y="182677"/>
                </a:lnTo>
                <a:lnTo>
                  <a:pt x="14589" y="212423"/>
                </a:lnTo>
                <a:lnTo>
                  <a:pt x="12305" y="244165"/>
                </a:lnTo>
                <a:lnTo>
                  <a:pt x="9437" y="276793"/>
                </a:lnTo>
                <a:lnTo>
                  <a:pt x="8163" y="309815"/>
                </a:lnTo>
                <a:lnTo>
                  <a:pt x="6551" y="341921"/>
                </a:lnTo>
                <a:lnTo>
                  <a:pt x="2293" y="375330"/>
                </a:lnTo>
                <a:lnTo>
                  <a:pt x="0" y="39290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1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000" cy="489654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3526"/>
              </p:ext>
            </p:extLst>
          </p:nvPr>
        </p:nvGraphicFramePr>
        <p:xfrm>
          <a:off x="827584" y="2636912"/>
          <a:ext cx="6707088" cy="401037"/>
        </p:xfrm>
        <a:graphic>
          <a:graphicData uri="http://schemas.openxmlformats.org/drawingml/2006/table">
            <a:tbl>
              <a:tblPr/>
              <a:tblGrid>
                <a:gridCol w="3353544"/>
                <a:gridCol w="3353544"/>
              </a:tblGrid>
              <a:tr h="401037">
                <a:tc>
                  <a:txBody>
                    <a:bodyPr/>
                    <a:lstStyle/>
                    <a:p>
                      <a:r>
                        <a:rPr lang="nb-NO" dirty="0"/>
                        <a:t>Operating </a:t>
                      </a:r>
                      <a:r>
                        <a:rPr lang="nb-NO" dirty="0" err="1"/>
                        <a:t>Frequency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24.05 – 24.25 GHz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95632"/>
              </p:ext>
            </p:extLst>
          </p:nvPr>
        </p:nvGraphicFramePr>
        <p:xfrm>
          <a:off x="827584" y="2924944"/>
          <a:ext cx="6347048" cy="640079"/>
        </p:xfrm>
        <a:graphic>
          <a:graphicData uri="http://schemas.openxmlformats.org/drawingml/2006/table">
            <a:tbl>
              <a:tblPr/>
              <a:tblGrid>
                <a:gridCol w="3173524"/>
                <a:gridCol w="3173524"/>
              </a:tblGrid>
              <a:tr h="640079">
                <a:tc>
                  <a:txBody>
                    <a:bodyPr/>
                    <a:lstStyle/>
                    <a:p>
                      <a:r>
                        <a:rPr lang="nb-NO" dirty="0"/>
                        <a:t>Data 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(1) 10/100/1000 Ethernet 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52139"/>
              </p:ext>
            </p:extLst>
          </p:nvPr>
        </p:nvGraphicFramePr>
        <p:xfrm>
          <a:off x="755576" y="3356992"/>
          <a:ext cx="8229600" cy="73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Maximum </a:t>
                      </a:r>
                      <a:r>
                        <a:rPr lang="nb-NO" dirty="0" err="1"/>
                        <a:t>Throughput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1.4+ Gbps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Maximum 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13+ km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62051"/>
              </p:ext>
            </p:extLst>
          </p:nvPr>
        </p:nvGraphicFramePr>
        <p:xfrm>
          <a:off x="755576" y="4077072"/>
          <a:ext cx="8229600" cy="21945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TX </a:t>
                      </a:r>
                      <a:r>
                        <a:rPr lang="nb-NO" dirty="0" err="1"/>
                        <a:t>Gain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33 dBi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RX Gain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38 dBi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dirty="0" err="1"/>
                        <a:t>Beamwidth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&lt; 3.5°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Front-to-Back Ratio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70 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Polarity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Dual-Slant Polarization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Cross-</a:t>
                      </a:r>
                      <a:r>
                        <a:rPr lang="nb-NO" dirty="0" err="1"/>
                        <a:t>Polarity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Isolation</a:t>
                      </a:r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&gt; 28 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64" name="SMARTInkShape-Group1264"/>
          <p:cNvGrpSpPr/>
          <p:nvPr/>
        </p:nvGrpSpPr>
        <p:grpSpPr>
          <a:xfrm>
            <a:off x="5886538" y="350046"/>
            <a:ext cx="485688" cy="1743010"/>
            <a:chOff x="5886538" y="350046"/>
            <a:chExt cx="485688" cy="1743010"/>
          </a:xfrm>
        </p:grpSpPr>
        <p:sp>
          <p:nvSpPr>
            <p:cNvPr id="362" name="SMARTInkShape-2891"/>
            <p:cNvSpPr/>
            <p:nvPr/>
          </p:nvSpPr>
          <p:spPr>
            <a:xfrm>
              <a:off x="5886538" y="1171601"/>
              <a:ext cx="485688" cy="921455"/>
            </a:xfrm>
            <a:custGeom>
              <a:avLst/>
              <a:gdLst/>
              <a:ahLst/>
              <a:cxnLst/>
              <a:rect l="0" t="0" r="0" b="0"/>
              <a:pathLst>
                <a:path w="485688" h="921455">
                  <a:moveTo>
                    <a:pt x="385675" y="21405"/>
                  </a:moveTo>
                  <a:lnTo>
                    <a:pt x="385675" y="17613"/>
                  </a:lnTo>
                  <a:lnTo>
                    <a:pt x="384881" y="16496"/>
                  </a:lnTo>
                  <a:lnTo>
                    <a:pt x="383558" y="15751"/>
                  </a:lnTo>
                  <a:lnTo>
                    <a:pt x="379524" y="14556"/>
                  </a:lnTo>
                  <a:lnTo>
                    <a:pt x="378972" y="12276"/>
                  </a:lnTo>
                  <a:lnTo>
                    <a:pt x="378556" y="7420"/>
                  </a:lnTo>
                  <a:lnTo>
                    <a:pt x="372382" y="994"/>
                  </a:lnTo>
                  <a:lnTo>
                    <a:pt x="364563" y="0"/>
                  </a:lnTo>
                  <a:lnTo>
                    <a:pt x="358603" y="4889"/>
                  </a:lnTo>
                  <a:lnTo>
                    <a:pt x="352077" y="6457"/>
                  </a:lnTo>
                  <a:lnTo>
                    <a:pt x="347459" y="6824"/>
                  </a:lnTo>
                  <a:lnTo>
                    <a:pt x="345910" y="7716"/>
                  </a:lnTo>
                  <a:lnTo>
                    <a:pt x="344878" y="9104"/>
                  </a:lnTo>
                  <a:lnTo>
                    <a:pt x="344189" y="10823"/>
                  </a:lnTo>
                  <a:lnTo>
                    <a:pt x="342936" y="11969"/>
                  </a:lnTo>
                  <a:lnTo>
                    <a:pt x="335223" y="15925"/>
                  </a:lnTo>
                  <a:lnTo>
                    <a:pt x="300387" y="42849"/>
                  </a:lnTo>
                  <a:lnTo>
                    <a:pt x="288101" y="55538"/>
                  </a:lnTo>
                  <a:lnTo>
                    <a:pt x="280124" y="66796"/>
                  </a:lnTo>
                  <a:lnTo>
                    <a:pt x="247958" y="92804"/>
                  </a:lnTo>
                  <a:lnTo>
                    <a:pt x="234293" y="102360"/>
                  </a:lnTo>
                  <a:lnTo>
                    <a:pt x="219386" y="119927"/>
                  </a:lnTo>
                  <a:lnTo>
                    <a:pt x="211756" y="126311"/>
                  </a:lnTo>
                  <a:lnTo>
                    <a:pt x="180815" y="161817"/>
                  </a:lnTo>
                  <a:lnTo>
                    <a:pt x="155441" y="195106"/>
                  </a:lnTo>
                  <a:lnTo>
                    <a:pt x="134010" y="228145"/>
                  </a:lnTo>
                  <a:lnTo>
                    <a:pt x="120064" y="247539"/>
                  </a:lnTo>
                  <a:lnTo>
                    <a:pt x="100990" y="282342"/>
                  </a:lnTo>
                  <a:lnTo>
                    <a:pt x="86091" y="309140"/>
                  </a:lnTo>
                  <a:lnTo>
                    <a:pt x="69272" y="344538"/>
                  </a:lnTo>
                  <a:lnTo>
                    <a:pt x="50363" y="380228"/>
                  </a:lnTo>
                  <a:lnTo>
                    <a:pt x="45022" y="398392"/>
                  </a:lnTo>
                  <a:lnTo>
                    <a:pt x="37367" y="428531"/>
                  </a:lnTo>
                  <a:lnTo>
                    <a:pt x="30476" y="449546"/>
                  </a:lnTo>
                  <a:lnTo>
                    <a:pt x="23046" y="478689"/>
                  </a:lnTo>
                  <a:lnTo>
                    <a:pt x="16182" y="501699"/>
                  </a:lnTo>
                  <a:lnTo>
                    <a:pt x="9551" y="535180"/>
                  </a:lnTo>
                  <a:lnTo>
                    <a:pt x="7384" y="565352"/>
                  </a:lnTo>
                  <a:lnTo>
                    <a:pt x="4982" y="598067"/>
                  </a:lnTo>
                  <a:lnTo>
                    <a:pt x="913" y="618708"/>
                  </a:lnTo>
                  <a:lnTo>
                    <a:pt x="0" y="653790"/>
                  </a:lnTo>
                  <a:lnTo>
                    <a:pt x="6399" y="688095"/>
                  </a:lnTo>
                  <a:lnTo>
                    <a:pt x="7792" y="716725"/>
                  </a:lnTo>
                  <a:lnTo>
                    <a:pt x="15871" y="747951"/>
                  </a:lnTo>
                  <a:lnTo>
                    <a:pt x="18912" y="754683"/>
                  </a:lnTo>
                  <a:lnTo>
                    <a:pt x="26833" y="781220"/>
                  </a:lnTo>
                  <a:lnTo>
                    <a:pt x="43229" y="816296"/>
                  </a:lnTo>
                  <a:lnTo>
                    <a:pt x="54740" y="832725"/>
                  </a:lnTo>
                  <a:lnTo>
                    <a:pt x="80875" y="859597"/>
                  </a:lnTo>
                  <a:lnTo>
                    <a:pt x="85638" y="862248"/>
                  </a:lnTo>
                  <a:lnTo>
                    <a:pt x="90400" y="864219"/>
                  </a:lnTo>
                  <a:lnTo>
                    <a:pt x="123443" y="888206"/>
                  </a:lnTo>
                  <a:lnTo>
                    <a:pt x="146870" y="904057"/>
                  </a:lnTo>
                  <a:lnTo>
                    <a:pt x="152010" y="905820"/>
                  </a:lnTo>
                  <a:lnTo>
                    <a:pt x="166687" y="907745"/>
                  </a:lnTo>
                  <a:lnTo>
                    <a:pt x="176238" y="912057"/>
                  </a:lnTo>
                  <a:lnTo>
                    <a:pt x="187976" y="914481"/>
                  </a:lnTo>
                  <a:lnTo>
                    <a:pt x="197628" y="919080"/>
                  </a:lnTo>
                  <a:lnTo>
                    <a:pt x="231620" y="921454"/>
                  </a:lnTo>
                  <a:lnTo>
                    <a:pt x="254623" y="920718"/>
                  </a:lnTo>
                  <a:lnTo>
                    <a:pt x="276439" y="915366"/>
                  </a:lnTo>
                  <a:lnTo>
                    <a:pt x="294453" y="913776"/>
                  </a:lnTo>
                  <a:lnTo>
                    <a:pt x="308594" y="908758"/>
                  </a:lnTo>
                  <a:lnTo>
                    <a:pt x="342886" y="906496"/>
                  </a:lnTo>
                  <a:lnTo>
                    <a:pt x="362656" y="901087"/>
                  </a:lnTo>
                  <a:lnTo>
                    <a:pt x="380275" y="899490"/>
                  </a:lnTo>
                  <a:lnTo>
                    <a:pt x="394338" y="894471"/>
                  </a:lnTo>
                  <a:lnTo>
                    <a:pt x="415873" y="890960"/>
                  </a:lnTo>
                  <a:lnTo>
                    <a:pt x="429828" y="886819"/>
                  </a:lnTo>
                  <a:lnTo>
                    <a:pt x="464252" y="885802"/>
                  </a:lnTo>
                  <a:lnTo>
                    <a:pt x="469988" y="885800"/>
                  </a:lnTo>
                  <a:lnTo>
                    <a:pt x="470458" y="886593"/>
                  </a:lnTo>
                  <a:lnTo>
                    <a:pt x="470981" y="889591"/>
                  </a:lnTo>
                  <a:lnTo>
                    <a:pt x="471915" y="890709"/>
                  </a:lnTo>
                  <a:lnTo>
                    <a:pt x="484389" y="899006"/>
                  </a:lnTo>
                  <a:lnTo>
                    <a:pt x="485687" y="90723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SMARTInkShape-2892"/>
            <p:cNvSpPr/>
            <p:nvPr/>
          </p:nvSpPr>
          <p:spPr>
            <a:xfrm>
              <a:off x="5929341" y="350046"/>
              <a:ext cx="307155" cy="821530"/>
            </a:xfrm>
            <a:custGeom>
              <a:avLst/>
              <a:gdLst/>
              <a:ahLst/>
              <a:cxnLst/>
              <a:rect l="0" t="0" r="0" b="0"/>
              <a:pathLst>
                <a:path w="307155" h="821530">
                  <a:moveTo>
                    <a:pt x="292864" y="7142"/>
                  </a:moveTo>
                  <a:lnTo>
                    <a:pt x="292864" y="991"/>
                  </a:lnTo>
                  <a:lnTo>
                    <a:pt x="292072" y="660"/>
                  </a:lnTo>
                  <a:lnTo>
                    <a:pt x="275804" y="0"/>
                  </a:lnTo>
                  <a:lnTo>
                    <a:pt x="271260" y="2115"/>
                  </a:lnTo>
                  <a:lnTo>
                    <a:pt x="266594" y="4908"/>
                  </a:lnTo>
                  <a:lnTo>
                    <a:pt x="259505" y="7273"/>
                  </a:lnTo>
                  <a:lnTo>
                    <a:pt x="226705" y="26257"/>
                  </a:lnTo>
                  <a:lnTo>
                    <a:pt x="191061" y="52534"/>
                  </a:lnTo>
                  <a:lnTo>
                    <a:pt x="181827" y="62043"/>
                  </a:lnTo>
                  <a:lnTo>
                    <a:pt x="173269" y="73767"/>
                  </a:lnTo>
                  <a:lnTo>
                    <a:pt x="148147" y="95975"/>
                  </a:lnTo>
                  <a:lnTo>
                    <a:pt x="120959" y="130744"/>
                  </a:lnTo>
                  <a:lnTo>
                    <a:pt x="98455" y="165983"/>
                  </a:lnTo>
                  <a:lnTo>
                    <a:pt x="76764" y="200244"/>
                  </a:lnTo>
                  <a:lnTo>
                    <a:pt x="58483" y="231978"/>
                  </a:lnTo>
                  <a:lnTo>
                    <a:pt x="43327" y="264762"/>
                  </a:lnTo>
                  <a:lnTo>
                    <a:pt x="30993" y="299300"/>
                  </a:lnTo>
                  <a:lnTo>
                    <a:pt x="24597" y="316574"/>
                  </a:lnTo>
                  <a:lnTo>
                    <a:pt x="18031" y="350338"/>
                  </a:lnTo>
                  <a:lnTo>
                    <a:pt x="12639" y="383683"/>
                  </a:lnTo>
                  <a:lnTo>
                    <a:pt x="8752" y="401549"/>
                  </a:lnTo>
                  <a:lnTo>
                    <a:pt x="2421" y="435964"/>
                  </a:lnTo>
                  <a:lnTo>
                    <a:pt x="294" y="471511"/>
                  </a:lnTo>
                  <a:lnTo>
                    <a:pt x="0" y="504407"/>
                  </a:lnTo>
                  <a:lnTo>
                    <a:pt x="768" y="538136"/>
                  </a:lnTo>
                  <a:lnTo>
                    <a:pt x="6674" y="571496"/>
                  </a:lnTo>
                  <a:lnTo>
                    <a:pt x="7713" y="581022"/>
                  </a:lnTo>
                  <a:lnTo>
                    <a:pt x="19460" y="614360"/>
                  </a:lnTo>
                  <a:lnTo>
                    <a:pt x="22944" y="628648"/>
                  </a:lnTo>
                  <a:lnTo>
                    <a:pt x="29003" y="640819"/>
                  </a:lnTo>
                  <a:lnTo>
                    <a:pt x="31232" y="643905"/>
                  </a:lnTo>
                  <a:lnTo>
                    <a:pt x="33709" y="651569"/>
                  </a:lnTo>
                  <a:lnTo>
                    <a:pt x="34369" y="655835"/>
                  </a:lnTo>
                  <a:lnTo>
                    <a:pt x="36397" y="659472"/>
                  </a:lnTo>
                  <a:lnTo>
                    <a:pt x="45249" y="669178"/>
                  </a:lnTo>
                  <a:lnTo>
                    <a:pt x="53147" y="687088"/>
                  </a:lnTo>
                  <a:lnTo>
                    <a:pt x="73810" y="709582"/>
                  </a:lnTo>
                  <a:lnTo>
                    <a:pt x="109422" y="738185"/>
                  </a:lnTo>
                  <a:lnTo>
                    <a:pt x="144831" y="764379"/>
                  </a:lnTo>
                  <a:lnTo>
                    <a:pt x="163825" y="776550"/>
                  </a:lnTo>
                  <a:lnTo>
                    <a:pt x="168839" y="778520"/>
                  </a:lnTo>
                  <a:lnTo>
                    <a:pt x="176918" y="783297"/>
                  </a:lnTo>
                  <a:lnTo>
                    <a:pt x="188220" y="785859"/>
                  </a:lnTo>
                  <a:lnTo>
                    <a:pt x="197742" y="790499"/>
                  </a:lnTo>
                  <a:lnTo>
                    <a:pt x="209471" y="793020"/>
                  </a:lnTo>
                  <a:lnTo>
                    <a:pt x="220948" y="798465"/>
                  </a:lnTo>
                  <a:lnTo>
                    <a:pt x="254764" y="800886"/>
                  </a:lnTo>
                  <a:lnTo>
                    <a:pt x="264289" y="805751"/>
                  </a:lnTo>
                  <a:lnTo>
                    <a:pt x="300007" y="807242"/>
                  </a:lnTo>
                  <a:lnTo>
                    <a:pt x="300009" y="814298"/>
                  </a:lnTo>
                  <a:lnTo>
                    <a:pt x="307066" y="814385"/>
                  </a:lnTo>
                  <a:lnTo>
                    <a:pt x="307154" y="82152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7" name="SMARTInkShape-Group1265"/>
          <p:cNvGrpSpPr/>
          <p:nvPr/>
        </p:nvGrpSpPr>
        <p:grpSpPr>
          <a:xfrm>
            <a:off x="8122444" y="171450"/>
            <a:ext cx="528595" cy="1921670"/>
            <a:chOff x="8122444" y="171450"/>
            <a:chExt cx="528595" cy="1921670"/>
          </a:xfrm>
        </p:grpSpPr>
        <p:sp>
          <p:nvSpPr>
            <p:cNvPr id="365" name="SMARTInkShape-2893"/>
            <p:cNvSpPr/>
            <p:nvPr/>
          </p:nvSpPr>
          <p:spPr>
            <a:xfrm>
              <a:off x="8122444" y="1178719"/>
              <a:ext cx="528595" cy="914401"/>
            </a:xfrm>
            <a:custGeom>
              <a:avLst/>
              <a:gdLst/>
              <a:ahLst/>
              <a:cxnLst/>
              <a:rect l="0" t="0" r="0" b="0"/>
              <a:pathLst>
                <a:path w="528595" h="914401">
                  <a:moveTo>
                    <a:pt x="71437" y="21431"/>
                  </a:moveTo>
                  <a:lnTo>
                    <a:pt x="71437" y="14287"/>
                  </a:lnTo>
                  <a:lnTo>
                    <a:pt x="75230" y="14287"/>
                  </a:lnTo>
                  <a:lnTo>
                    <a:pt x="76347" y="13494"/>
                  </a:lnTo>
                  <a:lnTo>
                    <a:pt x="77092" y="12171"/>
                  </a:lnTo>
                  <a:lnTo>
                    <a:pt x="78286" y="8137"/>
                  </a:lnTo>
                  <a:lnTo>
                    <a:pt x="80567" y="7585"/>
                  </a:lnTo>
                  <a:lnTo>
                    <a:pt x="82286" y="7438"/>
                  </a:lnTo>
                  <a:lnTo>
                    <a:pt x="86313" y="5158"/>
                  </a:lnTo>
                  <a:lnTo>
                    <a:pt x="90749" y="2292"/>
                  </a:lnTo>
                  <a:lnTo>
                    <a:pt x="97709" y="679"/>
                  </a:lnTo>
                  <a:lnTo>
                    <a:pt x="129976" y="8"/>
                  </a:lnTo>
                  <a:lnTo>
                    <a:pt x="164453" y="0"/>
                  </a:lnTo>
                  <a:lnTo>
                    <a:pt x="180754" y="2116"/>
                  </a:lnTo>
                  <a:lnTo>
                    <a:pt x="215991" y="6702"/>
                  </a:lnTo>
                  <a:lnTo>
                    <a:pt x="234124" y="9129"/>
                  </a:lnTo>
                  <a:lnTo>
                    <a:pt x="266293" y="19489"/>
                  </a:lnTo>
                  <a:lnTo>
                    <a:pt x="284218" y="22972"/>
                  </a:lnTo>
                  <a:lnTo>
                    <a:pt x="316307" y="35854"/>
                  </a:lnTo>
                  <a:lnTo>
                    <a:pt x="328699" y="41335"/>
                  </a:lnTo>
                  <a:lnTo>
                    <a:pt x="364277" y="66165"/>
                  </a:lnTo>
                  <a:lnTo>
                    <a:pt x="390204" y="84374"/>
                  </a:lnTo>
                  <a:lnTo>
                    <a:pt x="419071" y="118160"/>
                  </a:lnTo>
                  <a:lnTo>
                    <a:pt x="446446" y="150527"/>
                  </a:lnTo>
                  <a:lnTo>
                    <a:pt x="462281" y="185804"/>
                  </a:lnTo>
                  <a:lnTo>
                    <a:pt x="479957" y="221465"/>
                  </a:lnTo>
                  <a:lnTo>
                    <a:pt x="492780" y="257176"/>
                  </a:lnTo>
                  <a:lnTo>
                    <a:pt x="502416" y="285750"/>
                  </a:lnTo>
                  <a:lnTo>
                    <a:pt x="511963" y="319234"/>
                  </a:lnTo>
                  <a:lnTo>
                    <a:pt x="519376" y="351719"/>
                  </a:lnTo>
                  <a:lnTo>
                    <a:pt x="524868" y="384682"/>
                  </a:lnTo>
                  <a:lnTo>
                    <a:pt x="527892" y="419033"/>
                  </a:lnTo>
                  <a:lnTo>
                    <a:pt x="528490" y="451689"/>
                  </a:lnTo>
                  <a:lnTo>
                    <a:pt x="528594" y="479115"/>
                  </a:lnTo>
                  <a:lnTo>
                    <a:pt x="526508" y="507349"/>
                  </a:lnTo>
                  <a:lnTo>
                    <a:pt x="522484" y="541542"/>
                  </a:lnTo>
                  <a:lnTo>
                    <a:pt x="515985" y="576136"/>
                  </a:lnTo>
                  <a:lnTo>
                    <a:pt x="507059" y="606723"/>
                  </a:lnTo>
                  <a:lnTo>
                    <a:pt x="497652" y="635696"/>
                  </a:lnTo>
                  <a:lnTo>
                    <a:pt x="488150" y="664349"/>
                  </a:lnTo>
                  <a:lnTo>
                    <a:pt x="480217" y="685000"/>
                  </a:lnTo>
                  <a:lnTo>
                    <a:pt x="460243" y="716477"/>
                  </a:lnTo>
                  <a:lnTo>
                    <a:pt x="451046" y="730961"/>
                  </a:lnTo>
                  <a:lnTo>
                    <a:pt x="420259" y="764376"/>
                  </a:lnTo>
                  <a:lnTo>
                    <a:pt x="406832" y="776550"/>
                  </a:lnTo>
                  <a:lnTo>
                    <a:pt x="373835" y="805156"/>
                  </a:lnTo>
                  <a:lnTo>
                    <a:pt x="339129" y="827312"/>
                  </a:lnTo>
                  <a:lnTo>
                    <a:pt x="304858" y="847506"/>
                  </a:lnTo>
                  <a:lnTo>
                    <a:pt x="290529" y="854010"/>
                  </a:lnTo>
                  <a:lnTo>
                    <a:pt x="257176" y="857060"/>
                  </a:lnTo>
                  <a:lnTo>
                    <a:pt x="247651" y="857959"/>
                  </a:lnTo>
                  <a:lnTo>
                    <a:pt x="223191" y="863724"/>
                  </a:lnTo>
                  <a:lnTo>
                    <a:pt x="191702" y="864354"/>
                  </a:lnTo>
                  <a:lnTo>
                    <a:pt x="159475" y="864391"/>
                  </a:lnTo>
                  <a:lnTo>
                    <a:pt x="145389" y="865187"/>
                  </a:lnTo>
                  <a:lnTo>
                    <a:pt x="123529" y="870544"/>
                  </a:lnTo>
                  <a:lnTo>
                    <a:pt x="109626" y="872135"/>
                  </a:lnTo>
                  <a:lnTo>
                    <a:pt x="92416" y="877153"/>
                  </a:lnTo>
                  <a:lnTo>
                    <a:pt x="64254" y="880663"/>
                  </a:lnTo>
                  <a:lnTo>
                    <a:pt x="30954" y="895466"/>
                  </a:lnTo>
                  <a:lnTo>
                    <a:pt x="8231" y="907116"/>
                  </a:lnTo>
                  <a:lnTo>
                    <a:pt x="0" y="9144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SMARTInkShape-2894"/>
            <p:cNvSpPr/>
            <p:nvPr/>
          </p:nvSpPr>
          <p:spPr>
            <a:xfrm>
              <a:off x="8172458" y="171450"/>
              <a:ext cx="419799" cy="1014414"/>
            </a:xfrm>
            <a:custGeom>
              <a:avLst/>
              <a:gdLst/>
              <a:ahLst/>
              <a:cxnLst/>
              <a:rect l="0" t="0" r="0" b="0"/>
              <a:pathLst>
                <a:path w="419799" h="1014414">
                  <a:moveTo>
                    <a:pt x="7136" y="7144"/>
                  </a:moveTo>
                  <a:lnTo>
                    <a:pt x="7136" y="993"/>
                  </a:lnTo>
                  <a:lnTo>
                    <a:pt x="6342" y="662"/>
                  </a:lnTo>
                  <a:lnTo>
                    <a:pt x="0" y="1"/>
                  </a:lnTo>
                  <a:lnTo>
                    <a:pt x="6144" y="0"/>
                  </a:lnTo>
                  <a:lnTo>
                    <a:pt x="12643" y="4910"/>
                  </a:lnTo>
                  <a:lnTo>
                    <a:pt x="19263" y="7276"/>
                  </a:lnTo>
                  <a:lnTo>
                    <a:pt x="26252" y="11857"/>
                  </a:lnTo>
                  <a:lnTo>
                    <a:pt x="34143" y="13567"/>
                  </a:lnTo>
                  <a:lnTo>
                    <a:pt x="64473" y="16362"/>
                  </a:lnTo>
                  <a:lnTo>
                    <a:pt x="78628" y="19929"/>
                  </a:lnTo>
                  <a:lnTo>
                    <a:pt x="112808" y="23416"/>
                  </a:lnTo>
                  <a:lnTo>
                    <a:pt x="148391" y="35893"/>
                  </a:lnTo>
                  <a:lnTo>
                    <a:pt x="180560" y="52138"/>
                  </a:lnTo>
                  <a:lnTo>
                    <a:pt x="213851" y="76652"/>
                  </a:lnTo>
                  <a:lnTo>
                    <a:pt x="248494" y="100470"/>
                  </a:lnTo>
                  <a:lnTo>
                    <a:pt x="284118" y="130744"/>
                  </a:lnTo>
                  <a:lnTo>
                    <a:pt x="319829" y="165985"/>
                  </a:lnTo>
                  <a:lnTo>
                    <a:pt x="333148" y="186235"/>
                  </a:lnTo>
                  <a:lnTo>
                    <a:pt x="353015" y="221522"/>
                  </a:lnTo>
                  <a:lnTo>
                    <a:pt x="372516" y="257184"/>
                  </a:lnTo>
                  <a:lnTo>
                    <a:pt x="383110" y="286545"/>
                  </a:lnTo>
                  <a:lnTo>
                    <a:pt x="392846" y="319980"/>
                  </a:lnTo>
                  <a:lnTo>
                    <a:pt x="402412" y="353542"/>
                  </a:lnTo>
                  <a:lnTo>
                    <a:pt x="409564" y="381331"/>
                  </a:lnTo>
                  <a:lnTo>
                    <a:pt x="414182" y="414256"/>
                  </a:lnTo>
                  <a:lnTo>
                    <a:pt x="419798" y="448394"/>
                  </a:lnTo>
                  <a:lnTo>
                    <a:pt x="418860" y="473112"/>
                  </a:lnTo>
                  <a:lnTo>
                    <a:pt x="415225" y="506116"/>
                  </a:lnTo>
                  <a:lnTo>
                    <a:pt x="409597" y="540475"/>
                  </a:lnTo>
                  <a:lnTo>
                    <a:pt x="405546" y="573133"/>
                  </a:lnTo>
                  <a:lnTo>
                    <a:pt x="399556" y="600559"/>
                  </a:lnTo>
                  <a:lnTo>
                    <a:pt x="390421" y="634478"/>
                  </a:lnTo>
                  <a:lnTo>
                    <a:pt x="376064" y="664903"/>
                  </a:lnTo>
                  <a:lnTo>
                    <a:pt x="362644" y="698547"/>
                  </a:lnTo>
                  <a:lnTo>
                    <a:pt x="344941" y="728358"/>
                  </a:lnTo>
                  <a:lnTo>
                    <a:pt x="326157" y="757177"/>
                  </a:lnTo>
                  <a:lnTo>
                    <a:pt x="302402" y="789156"/>
                  </a:lnTo>
                  <a:lnTo>
                    <a:pt x="278597" y="819855"/>
                  </a:lnTo>
                  <a:lnTo>
                    <a:pt x="245261" y="854771"/>
                  </a:lnTo>
                  <a:lnTo>
                    <a:pt x="211923" y="887407"/>
                  </a:lnTo>
                  <a:lnTo>
                    <a:pt x="178586" y="912724"/>
                  </a:lnTo>
                  <a:lnTo>
                    <a:pt x="145248" y="937121"/>
                  </a:lnTo>
                  <a:lnTo>
                    <a:pt x="116821" y="955611"/>
                  </a:lnTo>
                  <a:lnTo>
                    <a:pt x="94947" y="972930"/>
                  </a:lnTo>
                  <a:lnTo>
                    <a:pt x="81837" y="979143"/>
                  </a:lnTo>
                  <a:lnTo>
                    <a:pt x="74073" y="988175"/>
                  </a:lnTo>
                  <a:lnTo>
                    <a:pt x="67538" y="992351"/>
                  </a:lnTo>
                  <a:lnTo>
                    <a:pt x="64456" y="997469"/>
                  </a:lnTo>
                  <a:lnTo>
                    <a:pt x="57144" y="1000125"/>
                  </a:lnTo>
                  <a:lnTo>
                    <a:pt x="57142" y="1000125"/>
                  </a:lnTo>
                  <a:lnTo>
                    <a:pt x="57142" y="1006974"/>
                  </a:lnTo>
                  <a:lnTo>
                    <a:pt x="53349" y="1007182"/>
                  </a:lnTo>
                  <a:lnTo>
                    <a:pt x="52232" y="1008004"/>
                  </a:lnTo>
                  <a:lnTo>
                    <a:pt x="49998" y="10144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1" name="SMARTInkShape-Group1266"/>
          <p:cNvGrpSpPr/>
          <p:nvPr/>
        </p:nvGrpSpPr>
        <p:grpSpPr>
          <a:xfrm>
            <a:off x="5922170" y="1535906"/>
            <a:ext cx="2593094" cy="321441"/>
            <a:chOff x="5922170" y="1535906"/>
            <a:chExt cx="2593094" cy="321441"/>
          </a:xfrm>
        </p:grpSpPr>
        <p:sp>
          <p:nvSpPr>
            <p:cNvPr id="368" name="SMARTInkShape-2895"/>
            <p:cNvSpPr/>
            <p:nvPr/>
          </p:nvSpPr>
          <p:spPr>
            <a:xfrm>
              <a:off x="8508206" y="1535906"/>
              <a:ext cx="7058" cy="1"/>
            </a:xfrm>
            <a:custGeom>
              <a:avLst/>
              <a:gdLst/>
              <a:ahLst/>
              <a:cxnLst/>
              <a:rect l="0" t="0" r="0" b="0"/>
              <a:pathLst>
                <a:path w="7058" h="1">
                  <a:moveTo>
                    <a:pt x="0" y="0"/>
                  </a:moveTo>
                  <a:lnTo>
                    <a:pt x="7057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SMARTInkShape-2896"/>
            <p:cNvSpPr/>
            <p:nvPr/>
          </p:nvSpPr>
          <p:spPr>
            <a:xfrm>
              <a:off x="6029325" y="1557338"/>
              <a:ext cx="2428876" cy="228601"/>
            </a:xfrm>
            <a:custGeom>
              <a:avLst/>
              <a:gdLst/>
              <a:ahLst/>
              <a:cxnLst/>
              <a:rect l="0" t="0" r="0" b="0"/>
              <a:pathLst>
                <a:path w="2428876" h="228601">
                  <a:moveTo>
                    <a:pt x="0" y="228600"/>
                  </a:moveTo>
                  <a:lnTo>
                    <a:pt x="0" y="221750"/>
                  </a:lnTo>
                  <a:lnTo>
                    <a:pt x="6152" y="221482"/>
                  </a:lnTo>
                  <a:lnTo>
                    <a:pt x="6482" y="220679"/>
                  </a:lnTo>
                  <a:lnTo>
                    <a:pt x="6850" y="217671"/>
                  </a:lnTo>
                  <a:lnTo>
                    <a:pt x="7741" y="216551"/>
                  </a:lnTo>
                  <a:lnTo>
                    <a:pt x="10849" y="215307"/>
                  </a:lnTo>
                  <a:lnTo>
                    <a:pt x="26271" y="213576"/>
                  </a:lnTo>
                  <a:lnTo>
                    <a:pt x="35734" y="208669"/>
                  </a:lnTo>
                  <a:lnTo>
                    <a:pt x="69475" y="203402"/>
                  </a:lnTo>
                  <a:lnTo>
                    <a:pt x="103212" y="195313"/>
                  </a:lnTo>
                  <a:lnTo>
                    <a:pt x="138246" y="188185"/>
                  </a:lnTo>
                  <a:lnTo>
                    <a:pt x="171781" y="186059"/>
                  </a:lnTo>
                  <a:lnTo>
                    <a:pt x="201558" y="178009"/>
                  </a:lnTo>
                  <a:lnTo>
                    <a:pt x="232695" y="168953"/>
                  </a:lnTo>
                  <a:lnTo>
                    <a:pt x="264510" y="164430"/>
                  </a:lnTo>
                  <a:lnTo>
                    <a:pt x="291274" y="158874"/>
                  </a:lnTo>
                  <a:lnTo>
                    <a:pt x="326646" y="149886"/>
                  </a:lnTo>
                  <a:lnTo>
                    <a:pt x="360591" y="140467"/>
                  </a:lnTo>
                  <a:lnTo>
                    <a:pt x="388447" y="137134"/>
                  </a:lnTo>
                  <a:lnTo>
                    <a:pt x="416809" y="132354"/>
                  </a:lnTo>
                  <a:lnTo>
                    <a:pt x="449113" y="125911"/>
                  </a:lnTo>
                  <a:lnTo>
                    <a:pt x="480027" y="122767"/>
                  </a:lnTo>
                  <a:lnTo>
                    <a:pt x="509296" y="118043"/>
                  </a:lnTo>
                  <a:lnTo>
                    <a:pt x="541868" y="115409"/>
                  </a:lnTo>
                  <a:lnTo>
                    <a:pt x="572863" y="110836"/>
                  </a:lnTo>
                  <a:lnTo>
                    <a:pt x="605947" y="108246"/>
                  </a:lnTo>
                  <a:lnTo>
                    <a:pt x="640885" y="103687"/>
                  </a:lnTo>
                  <a:lnTo>
                    <a:pt x="676372" y="101101"/>
                  </a:lnTo>
                  <a:lnTo>
                    <a:pt x="712023" y="100335"/>
                  </a:lnTo>
                  <a:lnTo>
                    <a:pt x="747721" y="100108"/>
                  </a:lnTo>
                  <a:lnTo>
                    <a:pt x="783434" y="96248"/>
                  </a:lnTo>
                  <a:lnTo>
                    <a:pt x="819151" y="93870"/>
                  </a:lnTo>
                  <a:lnTo>
                    <a:pt x="851077" y="93165"/>
                  </a:lnTo>
                  <a:lnTo>
                    <a:pt x="884437" y="89164"/>
                  </a:lnTo>
                  <a:lnTo>
                    <a:pt x="919457" y="86744"/>
                  </a:lnTo>
                  <a:lnTo>
                    <a:pt x="954968" y="86026"/>
                  </a:lnTo>
                  <a:lnTo>
                    <a:pt x="990626" y="82022"/>
                  </a:lnTo>
                  <a:lnTo>
                    <a:pt x="1022534" y="79600"/>
                  </a:lnTo>
                  <a:lnTo>
                    <a:pt x="1055889" y="78883"/>
                  </a:lnTo>
                  <a:lnTo>
                    <a:pt x="1090908" y="78670"/>
                  </a:lnTo>
                  <a:lnTo>
                    <a:pt x="1126418" y="78607"/>
                  </a:lnTo>
                  <a:lnTo>
                    <a:pt x="1162076" y="78589"/>
                  </a:lnTo>
                  <a:lnTo>
                    <a:pt x="1197777" y="78583"/>
                  </a:lnTo>
                  <a:lnTo>
                    <a:pt x="1233490" y="78581"/>
                  </a:lnTo>
                  <a:lnTo>
                    <a:pt x="1269207" y="78581"/>
                  </a:lnTo>
                  <a:lnTo>
                    <a:pt x="1304925" y="78581"/>
                  </a:lnTo>
                  <a:lnTo>
                    <a:pt x="1340644" y="74788"/>
                  </a:lnTo>
                  <a:lnTo>
                    <a:pt x="1376363" y="72430"/>
                  </a:lnTo>
                  <a:lnTo>
                    <a:pt x="1412081" y="71731"/>
                  </a:lnTo>
                  <a:lnTo>
                    <a:pt x="1444007" y="71524"/>
                  </a:lnTo>
                  <a:lnTo>
                    <a:pt x="1477368" y="71463"/>
                  </a:lnTo>
                  <a:lnTo>
                    <a:pt x="1508596" y="67652"/>
                  </a:lnTo>
                  <a:lnTo>
                    <a:pt x="1541749" y="65289"/>
                  </a:lnTo>
                  <a:lnTo>
                    <a:pt x="1572916" y="64588"/>
                  </a:lnTo>
                  <a:lnTo>
                    <a:pt x="1602258" y="64381"/>
                  </a:lnTo>
                  <a:lnTo>
                    <a:pt x="1634852" y="64319"/>
                  </a:lnTo>
                  <a:lnTo>
                    <a:pt x="1669645" y="64301"/>
                  </a:lnTo>
                  <a:lnTo>
                    <a:pt x="1701298" y="64295"/>
                  </a:lnTo>
                  <a:lnTo>
                    <a:pt x="1734577" y="60501"/>
                  </a:lnTo>
                  <a:lnTo>
                    <a:pt x="1765781" y="58143"/>
                  </a:lnTo>
                  <a:lnTo>
                    <a:pt x="1795135" y="57444"/>
                  </a:lnTo>
                  <a:lnTo>
                    <a:pt x="1827733" y="57237"/>
                  </a:lnTo>
                  <a:lnTo>
                    <a:pt x="1858735" y="57175"/>
                  </a:lnTo>
                  <a:lnTo>
                    <a:pt x="1892745" y="52245"/>
                  </a:lnTo>
                  <a:lnTo>
                    <a:pt x="1919890" y="50669"/>
                  </a:lnTo>
                  <a:lnTo>
                    <a:pt x="1948041" y="50202"/>
                  </a:lnTo>
                  <a:lnTo>
                    <a:pt x="1975696" y="50064"/>
                  </a:lnTo>
                  <a:lnTo>
                    <a:pt x="2008894" y="50017"/>
                  </a:lnTo>
                  <a:lnTo>
                    <a:pt x="2036413" y="50009"/>
                  </a:lnTo>
                  <a:lnTo>
                    <a:pt x="2070364" y="46214"/>
                  </a:lnTo>
                  <a:lnTo>
                    <a:pt x="2104910" y="43524"/>
                  </a:lnTo>
                  <a:lnTo>
                    <a:pt x="2135488" y="42993"/>
                  </a:lnTo>
                  <a:lnTo>
                    <a:pt x="2157267" y="40784"/>
                  </a:lnTo>
                  <a:lnTo>
                    <a:pt x="2185958" y="36719"/>
                  </a:lnTo>
                  <a:lnTo>
                    <a:pt x="2219585" y="33733"/>
                  </a:lnTo>
                  <a:lnTo>
                    <a:pt x="2237482" y="30103"/>
                  </a:lnTo>
                  <a:lnTo>
                    <a:pt x="2271216" y="28709"/>
                  </a:lnTo>
                  <a:lnTo>
                    <a:pt x="2281017" y="27840"/>
                  </a:lnTo>
                  <a:lnTo>
                    <a:pt x="2305677" y="22098"/>
                  </a:lnTo>
                  <a:lnTo>
                    <a:pt x="2321729" y="20835"/>
                  </a:lnTo>
                  <a:lnTo>
                    <a:pt x="2341553" y="15306"/>
                  </a:lnTo>
                  <a:lnTo>
                    <a:pt x="2366876" y="13553"/>
                  </a:lnTo>
                  <a:lnTo>
                    <a:pt x="2380925" y="8144"/>
                  </a:lnTo>
                  <a:lnTo>
                    <a:pt x="2395509" y="7231"/>
                  </a:lnTo>
                  <a:lnTo>
                    <a:pt x="2397106" y="6408"/>
                  </a:lnTo>
                  <a:lnTo>
                    <a:pt x="2398171" y="5066"/>
                  </a:lnTo>
                  <a:lnTo>
                    <a:pt x="2398880" y="3377"/>
                  </a:lnTo>
                  <a:lnTo>
                    <a:pt x="2400147" y="2251"/>
                  </a:lnTo>
                  <a:lnTo>
                    <a:pt x="2403672" y="1000"/>
                  </a:lnTo>
                  <a:lnTo>
                    <a:pt x="24288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SMARTInkShape-2897"/>
            <p:cNvSpPr/>
            <p:nvPr/>
          </p:nvSpPr>
          <p:spPr>
            <a:xfrm>
              <a:off x="5922170" y="1722314"/>
              <a:ext cx="107073" cy="135033"/>
            </a:xfrm>
            <a:custGeom>
              <a:avLst/>
              <a:gdLst/>
              <a:ahLst/>
              <a:cxnLst/>
              <a:rect l="0" t="0" r="0" b="0"/>
              <a:pathLst>
                <a:path w="107073" h="135033">
                  <a:moveTo>
                    <a:pt x="42860" y="27905"/>
                  </a:moveTo>
                  <a:lnTo>
                    <a:pt x="32918" y="27905"/>
                  </a:lnTo>
                  <a:lnTo>
                    <a:pt x="31470" y="28699"/>
                  </a:lnTo>
                  <a:lnTo>
                    <a:pt x="30505" y="30021"/>
                  </a:lnTo>
                  <a:lnTo>
                    <a:pt x="29861" y="31697"/>
                  </a:lnTo>
                  <a:lnTo>
                    <a:pt x="28638" y="32814"/>
                  </a:lnTo>
                  <a:lnTo>
                    <a:pt x="20973" y="36724"/>
                  </a:lnTo>
                  <a:lnTo>
                    <a:pt x="18743" y="38547"/>
                  </a:lnTo>
                  <a:lnTo>
                    <a:pt x="16267" y="42689"/>
                  </a:lnTo>
                  <a:lnTo>
                    <a:pt x="15607" y="44904"/>
                  </a:lnTo>
                  <a:lnTo>
                    <a:pt x="14373" y="46382"/>
                  </a:lnTo>
                  <a:lnTo>
                    <a:pt x="10885" y="48023"/>
                  </a:lnTo>
                  <a:lnTo>
                    <a:pt x="9638" y="49254"/>
                  </a:lnTo>
                  <a:lnTo>
                    <a:pt x="1634" y="69412"/>
                  </a:lnTo>
                  <a:lnTo>
                    <a:pt x="5" y="104100"/>
                  </a:lnTo>
                  <a:lnTo>
                    <a:pt x="1" y="108865"/>
                  </a:lnTo>
                  <a:lnTo>
                    <a:pt x="2116" y="113629"/>
                  </a:lnTo>
                  <a:lnTo>
                    <a:pt x="4909" y="118392"/>
                  </a:lnTo>
                  <a:lnTo>
                    <a:pt x="6848" y="126506"/>
                  </a:lnTo>
                  <a:lnTo>
                    <a:pt x="10848" y="131291"/>
                  </a:lnTo>
                  <a:lnTo>
                    <a:pt x="14875" y="133386"/>
                  </a:lnTo>
                  <a:lnTo>
                    <a:pt x="28626" y="134914"/>
                  </a:lnTo>
                  <a:lnTo>
                    <a:pt x="38109" y="135032"/>
                  </a:lnTo>
                  <a:lnTo>
                    <a:pt x="42866" y="132931"/>
                  </a:lnTo>
                  <a:lnTo>
                    <a:pt x="47626" y="130146"/>
                  </a:lnTo>
                  <a:lnTo>
                    <a:pt x="54768" y="127784"/>
                  </a:lnTo>
                  <a:lnTo>
                    <a:pt x="73965" y="114997"/>
                  </a:lnTo>
                  <a:lnTo>
                    <a:pt x="90290" y="89519"/>
                  </a:lnTo>
                  <a:lnTo>
                    <a:pt x="105026" y="62117"/>
                  </a:lnTo>
                  <a:lnTo>
                    <a:pt x="107072" y="30374"/>
                  </a:lnTo>
                  <a:lnTo>
                    <a:pt x="106336" y="18494"/>
                  </a:lnTo>
                  <a:lnTo>
                    <a:pt x="101444" y="9594"/>
                  </a:lnTo>
                  <a:lnTo>
                    <a:pt x="97208" y="4421"/>
                  </a:lnTo>
                  <a:lnTo>
                    <a:pt x="92680" y="1592"/>
                  </a:lnTo>
                  <a:lnTo>
                    <a:pt x="83553" y="0"/>
                  </a:lnTo>
                  <a:lnTo>
                    <a:pt x="61624" y="212"/>
                  </a:lnTo>
                  <a:lnTo>
                    <a:pt x="30674" y="8154"/>
                  </a:lnTo>
                  <a:lnTo>
                    <a:pt x="14471" y="20908"/>
                  </a:lnTo>
                  <a:lnTo>
                    <a:pt x="12027" y="23240"/>
                  </a:lnTo>
                  <a:lnTo>
                    <a:pt x="9314" y="30065"/>
                  </a:lnTo>
                  <a:lnTo>
                    <a:pt x="7314" y="37596"/>
                  </a:lnTo>
                  <a:lnTo>
                    <a:pt x="2519" y="47092"/>
                  </a:lnTo>
                  <a:lnTo>
                    <a:pt x="0" y="7076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5" name="SMARTInkShape-Group1267"/>
          <p:cNvGrpSpPr/>
          <p:nvPr/>
        </p:nvGrpSpPr>
        <p:grpSpPr>
          <a:xfrm>
            <a:off x="6137486" y="536803"/>
            <a:ext cx="2412465" cy="320448"/>
            <a:chOff x="6137486" y="536803"/>
            <a:chExt cx="2412465" cy="320448"/>
          </a:xfrm>
        </p:grpSpPr>
        <p:sp>
          <p:nvSpPr>
            <p:cNvPr id="372" name="SMARTInkShape-2898"/>
            <p:cNvSpPr/>
            <p:nvPr/>
          </p:nvSpPr>
          <p:spPr>
            <a:xfrm>
              <a:off x="6157913" y="593018"/>
              <a:ext cx="2293144" cy="221371"/>
            </a:xfrm>
            <a:custGeom>
              <a:avLst/>
              <a:gdLst/>
              <a:ahLst/>
              <a:cxnLst/>
              <a:rect l="0" t="0" r="0" b="0"/>
              <a:pathLst>
                <a:path w="2293144" h="221371">
                  <a:moveTo>
                    <a:pt x="2293143" y="14201"/>
                  </a:moveTo>
                  <a:lnTo>
                    <a:pt x="2293143" y="7083"/>
                  </a:lnTo>
                  <a:lnTo>
                    <a:pt x="2286086" y="7057"/>
                  </a:lnTo>
                  <a:lnTo>
                    <a:pt x="2286025" y="3265"/>
                  </a:lnTo>
                  <a:lnTo>
                    <a:pt x="2285223" y="2148"/>
                  </a:lnTo>
                  <a:lnTo>
                    <a:pt x="2279851" y="208"/>
                  </a:lnTo>
                  <a:lnTo>
                    <a:pt x="2275358" y="0"/>
                  </a:lnTo>
                  <a:lnTo>
                    <a:pt x="2274143" y="765"/>
                  </a:lnTo>
                  <a:lnTo>
                    <a:pt x="2273333" y="2069"/>
                  </a:lnTo>
                  <a:lnTo>
                    <a:pt x="2272793" y="3731"/>
                  </a:lnTo>
                  <a:lnTo>
                    <a:pt x="2271639" y="4840"/>
                  </a:lnTo>
                  <a:lnTo>
                    <a:pt x="2268240" y="6072"/>
                  </a:lnTo>
                  <a:lnTo>
                    <a:pt x="2234596" y="7049"/>
                  </a:lnTo>
                  <a:lnTo>
                    <a:pt x="2200127" y="7057"/>
                  </a:lnTo>
                  <a:lnTo>
                    <a:pt x="2190684" y="7851"/>
                  </a:lnTo>
                  <a:lnTo>
                    <a:pt x="2161375" y="13539"/>
                  </a:lnTo>
                  <a:lnTo>
                    <a:pt x="2127118" y="14143"/>
                  </a:lnTo>
                  <a:lnTo>
                    <a:pt x="2105420" y="16306"/>
                  </a:lnTo>
                  <a:lnTo>
                    <a:pt x="2071425" y="20681"/>
                  </a:lnTo>
                  <a:lnTo>
                    <a:pt x="2035933" y="21257"/>
                  </a:lnTo>
                  <a:lnTo>
                    <a:pt x="2005900" y="21333"/>
                  </a:lnTo>
                  <a:lnTo>
                    <a:pt x="1974731" y="25135"/>
                  </a:lnTo>
                  <a:lnTo>
                    <a:pt x="1943703" y="27826"/>
                  </a:lnTo>
                  <a:lnTo>
                    <a:pt x="1912527" y="28357"/>
                  </a:lnTo>
                  <a:lnTo>
                    <a:pt x="1885357" y="28449"/>
                  </a:lnTo>
                  <a:lnTo>
                    <a:pt x="1851525" y="28481"/>
                  </a:lnTo>
                  <a:lnTo>
                    <a:pt x="1817002" y="33396"/>
                  </a:lnTo>
                  <a:lnTo>
                    <a:pt x="1784312" y="35190"/>
                  </a:lnTo>
                  <a:lnTo>
                    <a:pt x="1756881" y="37618"/>
                  </a:lnTo>
                  <a:lnTo>
                    <a:pt x="1728644" y="41247"/>
                  </a:lnTo>
                  <a:lnTo>
                    <a:pt x="1698053" y="42323"/>
                  </a:lnTo>
                  <a:lnTo>
                    <a:pt x="1665970" y="44758"/>
                  </a:lnTo>
                  <a:lnTo>
                    <a:pt x="1636355" y="48390"/>
                  </a:lnTo>
                  <a:lnTo>
                    <a:pt x="1607473" y="49466"/>
                  </a:lnTo>
                  <a:lnTo>
                    <a:pt x="1578806" y="49785"/>
                  </a:lnTo>
                  <a:lnTo>
                    <a:pt x="1550205" y="49880"/>
                  </a:lnTo>
                  <a:lnTo>
                    <a:pt x="1519505" y="52024"/>
                  </a:lnTo>
                  <a:lnTo>
                    <a:pt x="1487390" y="55570"/>
                  </a:lnTo>
                  <a:lnTo>
                    <a:pt x="1457766" y="56621"/>
                  </a:lnTo>
                  <a:lnTo>
                    <a:pt x="1428880" y="56932"/>
                  </a:lnTo>
                  <a:lnTo>
                    <a:pt x="1398096" y="57024"/>
                  </a:lnTo>
                  <a:lnTo>
                    <a:pt x="1365956" y="57052"/>
                  </a:lnTo>
                  <a:lnTo>
                    <a:pt x="1336326" y="57060"/>
                  </a:lnTo>
                  <a:lnTo>
                    <a:pt x="1305321" y="57062"/>
                  </a:lnTo>
                  <a:lnTo>
                    <a:pt x="1273116" y="57063"/>
                  </a:lnTo>
                  <a:lnTo>
                    <a:pt x="1243465" y="57063"/>
                  </a:lnTo>
                  <a:lnTo>
                    <a:pt x="1212454" y="57063"/>
                  </a:lnTo>
                  <a:lnTo>
                    <a:pt x="1180248" y="57063"/>
                  </a:lnTo>
                  <a:lnTo>
                    <a:pt x="1150597" y="57063"/>
                  </a:lnTo>
                  <a:lnTo>
                    <a:pt x="1119586" y="57063"/>
                  </a:lnTo>
                  <a:lnTo>
                    <a:pt x="1087379" y="57063"/>
                  </a:lnTo>
                  <a:lnTo>
                    <a:pt x="1055611" y="57063"/>
                  </a:lnTo>
                  <a:lnTo>
                    <a:pt x="1023180" y="59180"/>
                  </a:lnTo>
                  <a:lnTo>
                    <a:pt x="993462" y="62717"/>
                  </a:lnTo>
                  <a:lnTo>
                    <a:pt x="962431" y="61649"/>
                  </a:lnTo>
                  <a:lnTo>
                    <a:pt x="930219" y="60539"/>
                  </a:lnTo>
                  <a:lnTo>
                    <a:pt x="898449" y="63120"/>
                  </a:lnTo>
                  <a:lnTo>
                    <a:pt x="866017" y="63885"/>
                  </a:lnTo>
                  <a:lnTo>
                    <a:pt x="834183" y="64112"/>
                  </a:lnTo>
                  <a:lnTo>
                    <a:pt x="801731" y="66295"/>
                  </a:lnTo>
                  <a:lnTo>
                    <a:pt x="769891" y="69853"/>
                  </a:lnTo>
                  <a:lnTo>
                    <a:pt x="735322" y="70907"/>
                  </a:lnTo>
                  <a:lnTo>
                    <a:pt x="702061" y="73336"/>
                  </a:lnTo>
                  <a:lnTo>
                    <a:pt x="669980" y="76966"/>
                  </a:lnTo>
                  <a:lnTo>
                    <a:pt x="637456" y="78042"/>
                  </a:lnTo>
                  <a:lnTo>
                    <a:pt x="607711" y="80477"/>
                  </a:lnTo>
                  <a:lnTo>
                    <a:pt x="578789" y="84109"/>
                  </a:lnTo>
                  <a:lnTo>
                    <a:pt x="550112" y="85185"/>
                  </a:lnTo>
                  <a:lnTo>
                    <a:pt x="521506" y="85504"/>
                  </a:lnTo>
                  <a:lnTo>
                    <a:pt x="487188" y="85612"/>
                  </a:lnTo>
                  <a:lnTo>
                    <a:pt x="451775" y="90543"/>
                  </a:lnTo>
                  <a:lnTo>
                    <a:pt x="423666" y="92118"/>
                  </a:lnTo>
                  <a:lnTo>
                    <a:pt x="396023" y="93379"/>
                  </a:lnTo>
                  <a:lnTo>
                    <a:pt x="362830" y="98397"/>
                  </a:lnTo>
                  <a:lnTo>
                    <a:pt x="329727" y="103416"/>
                  </a:lnTo>
                  <a:lnTo>
                    <a:pt x="299463" y="107142"/>
                  </a:lnTo>
                  <a:lnTo>
                    <a:pt x="267968" y="112581"/>
                  </a:lnTo>
                  <a:lnTo>
                    <a:pt x="235284" y="119702"/>
                  </a:lnTo>
                  <a:lnTo>
                    <a:pt x="203756" y="127185"/>
                  </a:lnTo>
                  <a:lnTo>
                    <a:pt x="170157" y="138328"/>
                  </a:lnTo>
                  <a:lnTo>
                    <a:pt x="138417" y="146189"/>
                  </a:lnTo>
                  <a:lnTo>
                    <a:pt x="114340" y="155093"/>
                  </a:lnTo>
                  <a:lnTo>
                    <a:pt x="105586" y="156988"/>
                  </a:lnTo>
                  <a:lnTo>
                    <a:pt x="95402" y="161724"/>
                  </a:lnTo>
                  <a:lnTo>
                    <a:pt x="83477" y="164274"/>
                  </a:lnTo>
                  <a:lnTo>
                    <a:pt x="73769" y="168910"/>
                  </a:lnTo>
                  <a:lnTo>
                    <a:pt x="61986" y="171430"/>
                  </a:lnTo>
                  <a:lnTo>
                    <a:pt x="53114" y="176851"/>
                  </a:lnTo>
                  <a:lnTo>
                    <a:pt x="45459" y="182691"/>
                  </a:lnTo>
                  <a:lnTo>
                    <a:pt x="35761" y="187183"/>
                  </a:lnTo>
                  <a:lnTo>
                    <a:pt x="0" y="22137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SMARTInkShape-2899"/>
            <p:cNvSpPr/>
            <p:nvPr/>
          </p:nvSpPr>
          <p:spPr>
            <a:xfrm>
              <a:off x="6137486" y="614363"/>
              <a:ext cx="241885" cy="242888"/>
            </a:xfrm>
            <a:custGeom>
              <a:avLst/>
              <a:gdLst/>
              <a:ahLst/>
              <a:cxnLst/>
              <a:rect l="0" t="0" r="0" b="0"/>
              <a:pathLst>
                <a:path w="241885" h="242888">
                  <a:moveTo>
                    <a:pt x="141869" y="0"/>
                  </a:moveTo>
                  <a:lnTo>
                    <a:pt x="110375" y="27702"/>
                  </a:lnTo>
                  <a:lnTo>
                    <a:pt x="75303" y="54710"/>
                  </a:lnTo>
                  <a:lnTo>
                    <a:pt x="47424" y="81166"/>
                  </a:lnTo>
                  <a:lnTo>
                    <a:pt x="37245" y="94516"/>
                  </a:lnTo>
                  <a:lnTo>
                    <a:pt x="22102" y="108657"/>
                  </a:lnTo>
                  <a:lnTo>
                    <a:pt x="9535" y="130372"/>
                  </a:lnTo>
                  <a:lnTo>
                    <a:pt x="6810" y="142286"/>
                  </a:lnTo>
                  <a:lnTo>
                    <a:pt x="5434" y="159613"/>
                  </a:lnTo>
                  <a:lnTo>
                    <a:pt x="502" y="173110"/>
                  </a:lnTo>
                  <a:lnTo>
                    <a:pt x="0" y="177319"/>
                  </a:lnTo>
                  <a:lnTo>
                    <a:pt x="1559" y="184112"/>
                  </a:lnTo>
                  <a:lnTo>
                    <a:pt x="4103" y="189777"/>
                  </a:lnTo>
                  <a:lnTo>
                    <a:pt x="5871" y="206103"/>
                  </a:lnTo>
                  <a:lnTo>
                    <a:pt x="6059" y="215672"/>
                  </a:lnTo>
                  <a:lnTo>
                    <a:pt x="6880" y="217600"/>
                  </a:lnTo>
                  <a:lnTo>
                    <a:pt x="8219" y="218885"/>
                  </a:lnTo>
                  <a:lnTo>
                    <a:pt x="13900" y="222811"/>
                  </a:lnTo>
                  <a:lnTo>
                    <a:pt x="22929" y="231248"/>
                  </a:lnTo>
                  <a:lnTo>
                    <a:pt x="29741" y="233746"/>
                  </a:lnTo>
                  <a:lnTo>
                    <a:pt x="61035" y="235626"/>
                  </a:lnTo>
                  <a:lnTo>
                    <a:pt x="93286" y="235733"/>
                  </a:lnTo>
                  <a:lnTo>
                    <a:pt x="128701" y="235742"/>
                  </a:lnTo>
                  <a:lnTo>
                    <a:pt x="161288" y="235743"/>
                  </a:lnTo>
                  <a:lnTo>
                    <a:pt x="193596" y="235743"/>
                  </a:lnTo>
                  <a:lnTo>
                    <a:pt x="219297" y="236537"/>
                  </a:lnTo>
                  <a:lnTo>
                    <a:pt x="241884" y="2428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SMARTInkShape-2900"/>
            <p:cNvSpPr/>
            <p:nvPr/>
          </p:nvSpPr>
          <p:spPr>
            <a:xfrm>
              <a:off x="8479634" y="536803"/>
              <a:ext cx="70317" cy="60168"/>
            </a:xfrm>
            <a:custGeom>
              <a:avLst/>
              <a:gdLst/>
              <a:ahLst/>
              <a:cxnLst/>
              <a:rect l="0" t="0" r="0" b="0"/>
              <a:pathLst>
                <a:path w="70317" h="60168">
                  <a:moveTo>
                    <a:pt x="35716" y="13266"/>
                  </a:moveTo>
                  <a:lnTo>
                    <a:pt x="35716" y="9473"/>
                  </a:lnTo>
                  <a:lnTo>
                    <a:pt x="34922" y="8356"/>
                  </a:lnTo>
                  <a:lnTo>
                    <a:pt x="33599" y="7611"/>
                  </a:lnTo>
                  <a:lnTo>
                    <a:pt x="29565" y="6416"/>
                  </a:lnTo>
                  <a:lnTo>
                    <a:pt x="29234" y="7112"/>
                  </a:lnTo>
                  <a:lnTo>
                    <a:pt x="28659" y="12299"/>
                  </a:lnTo>
                  <a:lnTo>
                    <a:pt x="26494" y="12836"/>
                  </a:lnTo>
                  <a:lnTo>
                    <a:pt x="22429" y="13181"/>
                  </a:lnTo>
                  <a:lnTo>
                    <a:pt x="15923" y="18158"/>
                  </a:lnTo>
                  <a:lnTo>
                    <a:pt x="8454" y="20113"/>
                  </a:lnTo>
                  <a:lnTo>
                    <a:pt x="3738" y="20322"/>
                  </a:lnTo>
                  <a:lnTo>
                    <a:pt x="2491" y="21145"/>
                  </a:lnTo>
                  <a:lnTo>
                    <a:pt x="1660" y="22487"/>
                  </a:lnTo>
                  <a:lnTo>
                    <a:pt x="94" y="27257"/>
                  </a:lnTo>
                  <a:lnTo>
                    <a:pt x="0" y="40546"/>
                  </a:lnTo>
                  <a:lnTo>
                    <a:pt x="4907" y="47288"/>
                  </a:lnTo>
                  <a:lnTo>
                    <a:pt x="7054" y="55737"/>
                  </a:lnTo>
                  <a:lnTo>
                    <a:pt x="14700" y="59805"/>
                  </a:lnTo>
                  <a:lnTo>
                    <a:pt x="16943" y="60167"/>
                  </a:lnTo>
                  <a:lnTo>
                    <a:pt x="18438" y="59614"/>
                  </a:lnTo>
                  <a:lnTo>
                    <a:pt x="19435" y="58452"/>
                  </a:lnTo>
                  <a:lnTo>
                    <a:pt x="22659" y="57161"/>
                  </a:lnTo>
                  <a:lnTo>
                    <a:pt x="31053" y="54318"/>
                  </a:lnTo>
                  <a:lnTo>
                    <a:pt x="41478" y="48448"/>
                  </a:lnTo>
                  <a:lnTo>
                    <a:pt x="47008" y="44777"/>
                  </a:lnTo>
                  <a:lnTo>
                    <a:pt x="57026" y="40304"/>
                  </a:lnTo>
                  <a:lnTo>
                    <a:pt x="59448" y="38435"/>
                  </a:lnTo>
                  <a:lnTo>
                    <a:pt x="62138" y="34242"/>
                  </a:lnTo>
                  <a:lnTo>
                    <a:pt x="64128" y="29732"/>
                  </a:lnTo>
                  <a:lnTo>
                    <a:pt x="68917" y="22731"/>
                  </a:lnTo>
                  <a:lnTo>
                    <a:pt x="70316" y="18002"/>
                  </a:lnTo>
                  <a:lnTo>
                    <a:pt x="69895" y="16423"/>
                  </a:lnTo>
                  <a:lnTo>
                    <a:pt x="68821" y="15371"/>
                  </a:lnTo>
                  <a:lnTo>
                    <a:pt x="67311" y="14669"/>
                  </a:lnTo>
                  <a:lnTo>
                    <a:pt x="66304" y="13407"/>
                  </a:lnTo>
                  <a:lnTo>
                    <a:pt x="65186" y="9889"/>
                  </a:lnTo>
                  <a:lnTo>
                    <a:pt x="64094" y="8633"/>
                  </a:lnTo>
                  <a:lnTo>
                    <a:pt x="57068" y="5549"/>
                  </a:lnTo>
                  <a:lnTo>
                    <a:pt x="51656" y="1278"/>
                  </a:lnTo>
                  <a:lnTo>
                    <a:pt x="47298" y="0"/>
                  </a:lnTo>
                  <a:lnTo>
                    <a:pt x="45025" y="453"/>
                  </a:lnTo>
                  <a:lnTo>
                    <a:pt x="38034" y="4883"/>
                  </a:lnTo>
                  <a:lnTo>
                    <a:pt x="30934" y="10429"/>
                  </a:lnTo>
                  <a:lnTo>
                    <a:pt x="26183" y="12005"/>
                  </a:lnTo>
                  <a:lnTo>
                    <a:pt x="24598" y="13219"/>
                  </a:lnTo>
                  <a:lnTo>
                    <a:pt x="21574" y="17926"/>
                  </a:lnTo>
                  <a:lnTo>
                    <a:pt x="18054" y="19306"/>
                  </a:lnTo>
                  <a:lnTo>
                    <a:pt x="16798" y="20467"/>
                  </a:lnTo>
                  <a:lnTo>
                    <a:pt x="15402" y="23875"/>
                  </a:lnTo>
                  <a:lnTo>
                    <a:pt x="14235" y="25101"/>
                  </a:lnTo>
                  <a:lnTo>
                    <a:pt x="10823" y="26463"/>
                  </a:lnTo>
                  <a:lnTo>
                    <a:pt x="9596" y="27620"/>
                  </a:lnTo>
                  <a:lnTo>
                    <a:pt x="8232" y="31023"/>
                  </a:lnTo>
                  <a:lnTo>
                    <a:pt x="8662" y="33041"/>
                  </a:lnTo>
                  <a:lnTo>
                    <a:pt x="12939" y="41984"/>
                  </a:lnTo>
                  <a:lnTo>
                    <a:pt x="14019" y="47602"/>
                  </a:lnTo>
                  <a:lnTo>
                    <a:pt x="14902" y="48063"/>
                  </a:lnTo>
                  <a:lnTo>
                    <a:pt x="21429" y="4898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6" name="SMARTInkShape-2901"/>
          <p:cNvSpPr/>
          <p:nvPr/>
        </p:nvSpPr>
        <p:spPr>
          <a:xfrm>
            <a:off x="8208169" y="1485906"/>
            <a:ext cx="385754" cy="300033"/>
          </a:xfrm>
          <a:custGeom>
            <a:avLst/>
            <a:gdLst/>
            <a:ahLst/>
            <a:cxnLst/>
            <a:rect l="0" t="0" r="0" b="0"/>
            <a:pathLst>
              <a:path w="385754" h="300033">
                <a:moveTo>
                  <a:pt x="14287" y="14282"/>
                </a:moveTo>
                <a:lnTo>
                  <a:pt x="18080" y="10489"/>
                </a:lnTo>
                <a:lnTo>
                  <a:pt x="22058" y="8627"/>
                </a:lnTo>
                <a:lnTo>
                  <a:pt x="24230" y="8131"/>
                </a:lnTo>
                <a:lnTo>
                  <a:pt x="35774" y="1614"/>
                </a:lnTo>
                <a:lnTo>
                  <a:pt x="66955" y="57"/>
                </a:lnTo>
                <a:lnTo>
                  <a:pt x="100184" y="0"/>
                </a:lnTo>
                <a:lnTo>
                  <a:pt x="123124" y="2112"/>
                </a:lnTo>
                <a:lnTo>
                  <a:pt x="157383" y="7270"/>
                </a:lnTo>
                <a:lnTo>
                  <a:pt x="192910" y="13201"/>
                </a:lnTo>
                <a:lnTo>
                  <a:pt x="226371" y="19771"/>
                </a:lnTo>
                <a:lnTo>
                  <a:pt x="256734" y="28713"/>
                </a:lnTo>
                <a:lnTo>
                  <a:pt x="285663" y="38122"/>
                </a:lnTo>
                <a:lnTo>
                  <a:pt x="314308" y="46831"/>
                </a:lnTo>
                <a:lnTo>
                  <a:pt x="334958" y="50649"/>
                </a:lnTo>
                <a:lnTo>
                  <a:pt x="369962" y="73606"/>
                </a:lnTo>
                <a:lnTo>
                  <a:pt x="372848" y="76850"/>
                </a:lnTo>
                <a:lnTo>
                  <a:pt x="383935" y="99557"/>
                </a:lnTo>
                <a:lnTo>
                  <a:pt x="385691" y="112557"/>
                </a:lnTo>
                <a:lnTo>
                  <a:pt x="385753" y="123904"/>
                </a:lnTo>
                <a:lnTo>
                  <a:pt x="383641" y="128619"/>
                </a:lnTo>
                <a:lnTo>
                  <a:pt x="381967" y="130988"/>
                </a:lnTo>
                <a:lnTo>
                  <a:pt x="377990" y="133620"/>
                </a:lnTo>
                <a:lnTo>
                  <a:pt x="373576" y="135583"/>
                </a:lnTo>
                <a:lnTo>
                  <a:pt x="360043" y="143311"/>
                </a:lnTo>
                <a:lnTo>
                  <a:pt x="328863" y="157195"/>
                </a:lnTo>
                <a:lnTo>
                  <a:pt x="293427" y="173977"/>
                </a:lnTo>
                <a:lnTo>
                  <a:pt x="258927" y="187408"/>
                </a:lnTo>
                <a:lnTo>
                  <a:pt x="225153" y="201320"/>
                </a:lnTo>
                <a:lnTo>
                  <a:pt x="197328" y="213016"/>
                </a:lnTo>
                <a:lnTo>
                  <a:pt x="165183" y="226536"/>
                </a:lnTo>
                <a:lnTo>
                  <a:pt x="130523" y="240596"/>
                </a:lnTo>
                <a:lnTo>
                  <a:pt x="95117" y="254816"/>
                </a:lnTo>
                <a:lnTo>
                  <a:pt x="59491" y="272876"/>
                </a:lnTo>
                <a:lnTo>
                  <a:pt x="28265" y="288283"/>
                </a:lnTo>
                <a:lnTo>
                  <a:pt x="0" y="30003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7" name="SMARTInkShape-2902"/>
          <p:cNvSpPr/>
          <p:nvPr/>
        </p:nvSpPr>
        <p:spPr>
          <a:xfrm>
            <a:off x="4080100" y="2593182"/>
            <a:ext cx="2113531" cy="470702"/>
          </a:xfrm>
          <a:custGeom>
            <a:avLst/>
            <a:gdLst/>
            <a:ahLst/>
            <a:cxnLst/>
            <a:rect l="0" t="0" r="0" b="0"/>
            <a:pathLst>
              <a:path w="2113531" h="470702">
                <a:moveTo>
                  <a:pt x="63275" y="114299"/>
                </a:moveTo>
                <a:lnTo>
                  <a:pt x="63275" y="107450"/>
                </a:lnTo>
                <a:lnTo>
                  <a:pt x="63275" y="117124"/>
                </a:lnTo>
                <a:lnTo>
                  <a:pt x="61158" y="121640"/>
                </a:lnTo>
                <a:lnTo>
                  <a:pt x="53332" y="134799"/>
                </a:lnTo>
                <a:lnTo>
                  <a:pt x="43539" y="167565"/>
                </a:lnTo>
                <a:lnTo>
                  <a:pt x="32228" y="200454"/>
                </a:lnTo>
                <a:lnTo>
                  <a:pt x="28479" y="233594"/>
                </a:lnTo>
                <a:lnTo>
                  <a:pt x="25622" y="266010"/>
                </a:lnTo>
                <a:lnTo>
                  <a:pt x="17649" y="298960"/>
                </a:lnTo>
                <a:lnTo>
                  <a:pt x="14134" y="328399"/>
                </a:lnTo>
                <a:lnTo>
                  <a:pt x="13383" y="360510"/>
                </a:lnTo>
                <a:lnTo>
                  <a:pt x="12497" y="380715"/>
                </a:lnTo>
                <a:lnTo>
                  <a:pt x="6568" y="408666"/>
                </a:lnTo>
                <a:lnTo>
                  <a:pt x="5528" y="416579"/>
                </a:lnTo>
                <a:lnTo>
                  <a:pt x="0" y="426881"/>
                </a:lnTo>
                <a:lnTo>
                  <a:pt x="454" y="428256"/>
                </a:lnTo>
                <a:lnTo>
                  <a:pt x="6101" y="435738"/>
                </a:lnTo>
                <a:lnTo>
                  <a:pt x="6118" y="439551"/>
                </a:lnTo>
                <a:lnTo>
                  <a:pt x="6914" y="440672"/>
                </a:lnTo>
                <a:lnTo>
                  <a:pt x="8238" y="441418"/>
                </a:lnTo>
                <a:lnTo>
                  <a:pt x="13400" y="442715"/>
                </a:lnTo>
                <a:lnTo>
                  <a:pt x="16767" y="442825"/>
                </a:lnTo>
                <a:lnTo>
                  <a:pt x="20909" y="444990"/>
                </a:lnTo>
                <a:lnTo>
                  <a:pt x="23125" y="446678"/>
                </a:lnTo>
                <a:lnTo>
                  <a:pt x="29820" y="448554"/>
                </a:lnTo>
                <a:lnTo>
                  <a:pt x="33828" y="449055"/>
                </a:lnTo>
                <a:lnTo>
                  <a:pt x="69070" y="443180"/>
                </a:lnTo>
                <a:lnTo>
                  <a:pt x="78838" y="442991"/>
                </a:lnTo>
                <a:lnTo>
                  <a:pt x="112272" y="449861"/>
                </a:lnTo>
                <a:lnTo>
                  <a:pt x="127799" y="450792"/>
                </a:lnTo>
                <a:lnTo>
                  <a:pt x="147433" y="456199"/>
                </a:lnTo>
                <a:lnTo>
                  <a:pt x="180798" y="457934"/>
                </a:lnTo>
                <a:lnTo>
                  <a:pt x="213718" y="463342"/>
                </a:lnTo>
                <a:lnTo>
                  <a:pt x="245531" y="464211"/>
                </a:lnTo>
                <a:lnTo>
                  <a:pt x="279363" y="464326"/>
                </a:lnTo>
                <a:lnTo>
                  <a:pt x="306513" y="466456"/>
                </a:lnTo>
                <a:lnTo>
                  <a:pt x="320606" y="468457"/>
                </a:lnTo>
                <a:lnTo>
                  <a:pt x="349056" y="467508"/>
                </a:lnTo>
                <a:lnTo>
                  <a:pt x="377606" y="470701"/>
                </a:lnTo>
                <a:lnTo>
                  <a:pt x="411879" y="466422"/>
                </a:lnTo>
                <a:lnTo>
                  <a:pt x="439792" y="464959"/>
                </a:lnTo>
                <a:lnTo>
                  <a:pt x="467377" y="464526"/>
                </a:lnTo>
                <a:lnTo>
                  <a:pt x="500549" y="464379"/>
                </a:lnTo>
                <a:lnTo>
                  <a:pt x="528065" y="464354"/>
                </a:lnTo>
                <a:lnTo>
                  <a:pt x="562015" y="464345"/>
                </a:lnTo>
                <a:lnTo>
                  <a:pt x="592445" y="464343"/>
                </a:lnTo>
                <a:lnTo>
                  <a:pt x="626090" y="462226"/>
                </a:lnTo>
                <a:lnTo>
                  <a:pt x="655902" y="458192"/>
                </a:lnTo>
                <a:lnTo>
                  <a:pt x="684721" y="452486"/>
                </a:lnTo>
                <a:lnTo>
                  <a:pt x="713344" y="448419"/>
                </a:lnTo>
                <a:lnTo>
                  <a:pt x="745721" y="443999"/>
                </a:lnTo>
                <a:lnTo>
                  <a:pt x="777781" y="438217"/>
                </a:lnTo>
                <a:lnTo>
                  <a:pt x="811749" y="434135"/>
                </a:lnTo>
                <a:lnTo>
                  <a:pt x="845416" y="429713"/>
                </a:lnTo>
                <a:lnTo>
                  <a:pt x="877731" y="423930"/>
                </a:lnTo>
                <a:lnTo>
                  <a:pt x="911748" y="421965"/>
                </a:lnTo>
                <a:lnTo>
                  <a:pt x="945427" y="421576"/>
                </a:lnTo>
                <a:lnTo>
                  <a:pt x="977743" y="416590"/>
                </a:lnTo>
                <a:lnTo>
                  <a:pt x="1011761" y="414782"/>
                </a:lnTo>
                <a:lnTo>
                  <a:pt x="1045438" y="414425"/>
                </a:lnTo>
                <a:lnTo>
                  <a:pt x="1077040" y="414363"/>
                </a:lnTo>
                <a:lnTo>
                  <a:pt x="1112661" y="419252"/>
                </a:lnTo>
                <a:lnTo>
                  <a:pt x="1147331" y="421040"/>
                </a:lnTo>
                <a:lnTo>
                  <a:pt x="1174258" y="421350"/>
                </a:lnTo>
                <a:lnTo>
                  <a:pt x="1203139" y="421442"/>
                </a:lnTo>
                <a:lnTo>
                  <a:pt x="1238023" y="421473"/>
                </a:lnTo>
                <a:lnTo>
                  <a:pt x="1270578" y="421479"/>
                </a:lnTo>
                <a:lnTo>
                  <a:pt x="1297471" y="421480"/>
                </a:lnTo>
                <a:lnTo>
                  <a:pt x="1332886" y="421481"/>
                </a:lnTo>
                <a:lnTo>
                  <a:pt x="1366840" y="421481"/>
                </a:lnTo>
                <a:lnTo>
                  <a:pt x="1394696" y="421481"/>
                </a:lnTo>
                <a:lnTo>
                  <a:pt x="1423058" y="417688"/>
                </a:lnTo>
                <a:lnTo>
                  <a:pt x="1451570" y="415330"/>
                </a:lnTo>
                <a:lnTo>
                  <a:pt x="1480127" y="414631"/>
                </a:lnTo>
                <a:lnTo>
                  <a:pt x="1508696" y="414424"/>
                </a:lnTo>
                <a:lnTo>
                  <a:pt x="1537270" y="414363"/>
                </a:lnTo>
                <a:lnTo>
                  <a:pt x="1570461" y="414342"/>
                </a:lnTo>
                <a:lnTo>
                  <a:pt x="1597462" y="414338"/>
                </a:lnTo>
                <a:lnTo>
                  <a:pt x="1632914" y="414337"/>
                </a:lnTo>
                <a:lnTo>
                  <a:pt x="1666876" y="414337"/>
                </a:lnTo>
                <a:lnTo>
                  <a:pt x="1699248" y="414337"/>
                </a:lnTo>
                <a:lnTo>
                  <a:pt x="1733277" y="414337"/>
                </a:lnTo>
                <a:lnTo>
                  <a:pt x="1763163" y="414337"/>
                </a:lnTo>
                <a:lnTo>
                  <a:pt x="1796908" y="419246"/>
                </a:lnTo>
                <a:lnTo>
                  <a:pt x="1827327" y="421039"/>
                </a:lnTo>
                <a:lnTo>
                  <a:pt x="1862647" y="421422"/>
                </a:lnTo>
                <a:lnTo>
                  <a:pt x="1893060" y="421473"/>
                </a:lnTo>
                <a:lnTo>
                  <a:pt x="1922269" y="421480"/>
                </a:lnTo>
                <a:lnTo>
                  <a:pt x="1957014" y="421481"/>
                </a:lnTo>
                <a:lnTo>
                  <a:pt x="1989075" y="428756"/>
                </a:lnTo>
                <a:lnTo>
                  <a:pt x="2006721" y="434148"/>
                </a:lnTo>
                <a:lnTo>
                  <a:pt x="2020765" y="437405"/>
                </a:lnTo>
                <a:lnTo>
                  <a:pt x="2035941" y="441824"/>
                </a:lnTo>
                <a:lnTo>
                  <a:pt x="2062103" y="442904"/>
                </a:lnTo>
                <a:lnTo>
                  <a:pt x="2074130" y="432269"/>
                </a:lnTo>
                <a:lnTo>
                  <a:pt x="2076176" y="428128"/>
                </a:lnTo>
                <a:lnTo>
                  <a:pt x="2083935" y="394860"/>
                </a:lnTo>
                <a:lnTo>
                  <a:pt x="2092172" y="361130"/>
                </a:lnTo>
                <a:lnTo>
                  <a:pt x="2098517" y="326096"/>
                </a:lnTo>
                <a:lnTo>
                  <a:pt x="2099148" y="292562"/>
                </a:lnTo>
                <a:lnTo>
                  <a:pt x="2099231" y="257131"/>
                </a:lnTo>
                <a:lnTo>
                  <a:pt x="2099242" y="221450"/>
                </a:lnTo>
                <a:lnTo>
                  <a:pt x="2099245" y="185736"/>
                </a:lnTo>
                <a:lnTo>
                  <a:pt x="2099245" y="152135"/>
                </a:lnTo>
                <a:lnTo>
                  <a:pt x="2099245" y="116804"/>
                </a:lnTo>
                <a:lnTo>
                  <a:pt x="2099245" y="84240"/>
                </a:lnTo>
                <a:lnTo>
                  <a:pt x="2100038" y="76333"/>
                </a:lnTo>
                <a:lnTo>
                  <a:pt x="2105726" y="64661"/>
                </a:lnTo>
                <a:lnTo>
                  <a:pt x="2106093" y="61017"/>
                </a:lnTo>
                <a:lnTo>
                  <a:pt x="2108373" y="56752"/>
                </a:lnTo>
                <a:lnTo>
                  <a:pt x="2113529" y="50008"/>
                </a:lnTo>
                <a:lnTo>
                  <a:pt x="2113530" y="46214"/>
                </a:lnTo>
                <a:lnTo>
                  <a:pt x="2112737" y="45096"/>
                </a:lnTo>
                <a:lnTo>
                  <a:pt x="2111414" y="44352"/>
                </a:lnTo>
                <a:lnTo>
                  <a:pt x="2106256" y="43058"/>
                </a:lnTo>
                <a:lnTo>
                  <a:pt x="2075087" y="42867"/>
                </a:lnTo>
                <a:lnTo>
                  <a:pt x="2039957" y="40745"/>
                </a:lnTo>
                <a:lnTo>
                  <a:pt x="2005300" y="36380"/>
                </a:lnTo>
                <a:lnTo>
                  <a:pt x="1969974" y="33732"/>
                </a:lnTo>
                <a:lnTo>
                  <a:pt x="1941879" y="30102"/>
                </a:lnTo>
                <a:lnTo>
                  <a:pt x="1909213" y="26910"/>
                </a:lnTo>
                <a:lnTo>
                  <a:pt x="1883817" y="23866"/>
                </a:lnTo>
                <a:lnTo>
                  <a:pt x="1859299" y="22513"/>
                </a:lnTo>
                <a:lnTo>
                  <a:pt x="1833058" y="19795"/>
                </a:lnTo>
                <a:lnTo>
                  <a:pt x="1805521" y="16735"/>
                </a:lnTo>
                <a:lnTo>
                  <a:pt x="1777406" y="15375"/>
                </a:lnTo>
                <a:lnTo>
                  <a:pt x="1749036" y="14770"/>
                </a:lnTo>
                <a:lnTo>
                  <a:pt x="1720552" y="14501"/>
                </a:lnTo>
                <a:lnTo>
                  <a:pt x="1692017" y="14382"/>
                </a:lnTo>
                <a:lnTo>
                  <a:pt x="1663460" y="14329"/>
                </a:lnTo>
                <a:lnTo>
                  <a:pt x="1634100" y="14306"/>
                </a:lnTo>
                <a:lnTo>
                  <a:pt x="1602530" y="14295"/>
                </a:lnTo>
                <a:lnTo>
                  <a:pt x="1572095" y="14291"/>
                </a:lnTo>
                <a:lnTo>
                  <a:pt x="1542693" y="13495"/>
                </a:lnTo>
                <a:lnTo>
                  <a:pt x="1513750" y="10495"/>
                </a:lnTo>
                <a:lnTo>
                  <a:pt x="1485012" y="8633"/>
                </a:lnTo>
                <a:lnTo>
                  <a:pt x="1456364" y="7805"/>
                </a:lnTo>
                <a:lnTo>
                  <a:pt x="1427757" y="7437"/>
                </a:lnTo>
                <a:lnTo>
                  <a:pt x="1399168" y="5157"/>
                </a:lnTo>
                <a:lnTo>
                  <a:pt x="1370587" y="2292"/>
                </a:lnTo>
                <a:lnTo>
                  <a:pt x="1342009" y="1018"/>
                </a:lnTo>
                <a:lnTo>
                  <a:pt x="1315549" y="452"/>
                </a:lnTo>
                <a:lnTo>
                  <a:pt x="1289766" y="200"/>
                </a:lnTo>
                <a:lnTo>
                  <a:pt x="1262432" y="89"/>
                </a:lnTo>
                <a:lnTo>
                  <a:pt x="1234409" y="39"/>
                </a:lnTo>
                <a:lnTo>
                  <a:pt x="1206873" y="17"/>
                </a:lnTo>
                <a:lnTo>
                  <a:pt x="1181405" y="7"/>
                </a:lnTo>
                <a:lnTo>
                  <a:pt x="1154740" y="3"/>
                </a:lnTo>
                <a:lnTo>
                  <a:pt x="1127015" y="795"/>
                </a:lnTo>
                <a:lnTo>
                  <a:pt x="1098817" y="3792"/>
                </a:lnTo>
                <a:lnTo>
                  <a:pt x="1072526" y="5654"/>
                </a:lnTo>
                <a:lnTo>
                  <a:pt x="1046818" y="6481"/>
                </a:lnTo>
                <a:lnTo>
                  <a:pt x="1019518" y="6849"/>
                </a:lnTo>
                <a:lnTo>
                  <a:pt x="993626" y="7012"/>
                </a:lnTo>
                <a:lnTo>
                  <a:pt x="968095" y="6291"/>
                </a:lnTo>
                <a:lnTo>
                  <a:pt x="940874" y="3325"/>
                </a:lnTo>
                <a:lnTo>
                  <a:pt x="915017" y="1477"/>
                </a:lnTo>
                <a:lnTo>
                  <a:pt x="889502" y="656"/>
                </a:lnTo>
                <a:lnTo>
                  <a:pt x="862287" y="291"/>
                </a:lnTo>
                <a:lnTo>
                  <a:pt x="836433" y="129"/>
                </a:lnTo>
                <a:lnTo>
                  <a:pt x="811714" y="57"/>
                </a:lnTo>
                <a:lnTo>
                  <a:pt x="787497" y="25"/>
                </a:lnTo>
                <a:lnTo>
                  <a:pt x="761389" y="10"/>
                </a:lnTo>
                <a:lnTo>
                  <a:pt x="734705" y="4"/>
                </a:lnTo>
                <a:lnTo>
                  <a:pt x="709615" y="2"/>
                </a:lnTo>
                <a:lnTo>
                  <a:pt x="685235" y="0"/>
                </a:lnTo>
                <a:lnTo>
                  <a:pt x="661170" y="793"/>
                </a:lnTo>
                <a:lnTo>
                  <a:pt x="637246" y="3792"/>
                </a:lnTo>
                <a:lnTo>
                  <a:pt x="613384" y="5654"/>
                </a:lnTo>
                <a:lnTo>
                  <a:pt x="588755" y="6481"/>
                </a:lnTo>
                <a:lnTo>
                  <a:pt x="561934" y="6849"/>
                </a:lnTo>
                <a:lnTo>
                  <a:pt x="534139" y="9129"/>
                </a:lnTo>
                <a:lnTo>
                  <a:pt x="505910" y="11994"/>
                </a:lnTo>
                <a:lnTo>
                  <a:pt x="477489" y="13268"/>
                </a:lnTo>
                <a:lnTo>
                  <a:pt x="448983" y="13834"/>
                </a:lnTo>
                <a:lnTo>
                  <a:pt x="420438" y="14879"/>
                </a:lnTo>
                <a:lnTo>
                  <a:pt x="391877" y="17990"/>
                </a:lnTo>
                <a:lnTo>
                  <a:pt x="365424" y="22018"/>
                </a:lnTo>
                <a:lnTo>
                  <a:pt x="339645" y="26454"/>
                </a:lnTo>
                <a:lnTo>
                  <a:pt x="312312" y="31071"/>
                </a:lnTo>
                <a:lnTo>
                  <a:pt x="286406" y="35770"/>
                </a:lnTo>
                <a:lnTo>
                  <a:pt x="260869" y="41297"/>
                </a:lnTo>
                <a:lnTo>
                  <a:pt x="233645" y="49045"/>
                </a:lnTo>
                <a:lnTo>
                  <a:pt x="207787" y="55664"/>
                </a:lnTo>
                <a:lnTo>
                  <a:pt x="182271" y="61252"/>
                </a:lnTo>
                <a:lnTo>
                  <a:pt x="155056" y="66381"/>
                </a:lnTo>
                <a:lnTo>
                  <a:pt x="127085" y="71306"/>
                </a:lnTo>
                <a:lnTo>
                  <a:pt x="93077" y="77144"/>
                </a:lnTo>
                <a:lnTo>
                  <a:pt x="56131" y="8572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8" name="SMARTInkShape-2903"/>
          <p:cNvSpPr/>
          <p:nvPr/>
        </p:nvSpPr>
        <p:spPr>
          <a:xfrm>
            <a:off x="4808040" y="3450431"/>
            <a:ext cx="1256325" cy="421482"/>
          </a:xfrm>
          <a:custGeom>
            <a:avLst/>
            <a:gdLst/>
            <a:ahLst/>
            <a:cxnLst/>
            <a:rect l="0" t="0" r="0" b="0"/>
            <a:pathLst>
              <a:path w="1256325" h="421482">
                <a:moveTo>
                  <a:pt x="28279" y="0"/>
                </a:moveTo>
                <a:lnTo>
                  <a:pt x="34430" y="6151"/>
                </a:lnTo>
                <a:lnTo>
                  <a:pt x="33967" y="7276"/>
                </a:lnTo>
                <a:lnTo>
                  <a:pt x="30317" y="12651"/>
                </a:lnTo>
                <a:lnTo>
                  <a:pt x="28681" y="21579"/>
                </a:lnTo>
                <a:lnTo>
                  <a:pt x="27501" y="41281"/>
                </a:lnTo>
                <a:lnTo>
                  <a:pt x="22628" y="57779"/>
                </a:lnTo>
                <a:lnTo>
                  <a:pt x="19461" y="71624"/>
                </a:lnTo>
                <a:lnTo>
                  <a:pt x="15612" y="85780"/>
                </a:lnTo>
                <a:lnTo>
                  <a:pt x="12355" y="100029"/>
                </a:lnTo>
                <a:lnTo>
                  <a:pt x="8479" y="114305"/>
                </a:lnTo>
                <a:lnTo>
                  <a:pt x="6117" y="147491"/>
                </a:lnTo>
                <a:lnTo>
                  <a:pt x="705" y="165571"/>
                </a:lnTo>
                <a:lnTo>
                  <a:pt x="0" y="177293"/>
                </a:lnTo>
                <a:lnTo>
                  <a:pt x="1952" y="184101"/>
                </a:lnTo>
                <a:lnTo>
                  <a:pt x="4672" y="189773"/>
                </a:lnTo>
                <a:lnTo>
                  <a:pt x="6997" y="197429"/>
                </a:lnTo>
                <a:lnTo>
                  <a:pt x="11566" y="204724"/>
                </a:lnTo>
                <a:lnTo>
                  <a:pt x="14066" y="211913"/>
                </a:lnTo>
                <a:lnTo>
                  <a:pt x="17464" y="216685"/>
                </a:lnTo>
                <a:lnTo>
                  <a:pt x="21620" y="219336"/>
                </a:lnTo>
                <a:lnTo>
                  <a:pt x="26113" y="221308"/>
                </a:lnTo>
                <a:lnTo>
                  <a:pt x="33105" y="226087"/>
                </a:lnTo>
                <a:lnTo>
                  <a:pt x="40204" y="228649"/>
                </a:lnTo>
                <a:lnTo>
                  <a:pt x="47335" y="233289"/>
                </a:lnTo>
                <a:lnTo>
                  <a:pt x="63028" y="239213"/>
                </a:lnTo>
                <a:lnTo>
                  <a:pt x="71768" y="239138"/>
                </a:lnTo>
                <a:lnTo>
                  <a:pt x="96234" y="236042"/>
                </a:lnTo>
                <a:lnTo>
                  <a:pt x="130102" y="235770"/>
                </a:lnTo>
                <a:lnTo>
                  <a:pt x="165658" y="235746"/>
                </a:lnTo>
                <a:lnTo>
                  <a:pt x="178236" y="236539"/>
                </a:lnTo>
                <a:lnTo>
                  <a:pt x="207962" y="241895"/>
                </a:lnTo>
                <a:lnTo>
                  <a:pt x="240618" y="242757"/>
                </a:lnTo>
                <a:lnTo>
                  <a:pt x="273110" y="242876"/>
                </a:lnTo>
                <a:lnTo>
                  <a:pt x="307142" y="242886"/>
                </a:lnTo>
                <a:lnTo>
                  <a:pt x="338845" y="242887"/>
                </a:lnTo>
                <a:lnTo>
                  <a:pt x="369508" y="242888"/>
                </a:lnTo>
                <a:lnTo>
                  <a:pt x="387088" y="240771"/>
                </a:lnTo>
                <a:lnTo>
                  <a:pt x="402856" y="238772"/>
                </a:lnTo>
                <a:lnTo>
                  <a:pt x="436127" y="241315"/>
                </a:lnTo>
                <a:lnTo>
                  <a:pt x="469909" y="244694"/>
                </a:lnTo>
                <a:lnTo>
                  <a:pt x="503306" y="248977"/>
                </a:lnTo>
                <a:lnTo>
                  <a:pt x="531066" y="253512"/>
                </a:lnTo>
                <a:lnTo>
                  <a:pt x="563187" y="257245"/>
                </a:lnTo>
                <a:lnTo>
                  <a:pt x="592462" y="262687"/>
                </a:lnTo>
                <a:lnTo>
                  <a:pt x="624968" y="263997"/>
                </a:lnTo>
                <a:lnTo>
                  <a:pt x="657054" y="269165"/>
                </a:lnTo>
                <a:lnTo>
                  <a:pt x="691026" y="271009"/>
                </a:lnTo>
                <a:lnTo>
                  <a:pt x="724694" y="275166"/>
                </a:lnTo>
                <a:lnTo>
                  <a:pt x="752502" y="277587"/>
                </a:lnTo>
                <a:lnTo>
                  <a:pt x="780850" y="282097"/>
                </a:lnTo>
                <a:lnTo>
                  <a:pt x="809357" y="284668"/>
                </a:lnTo>
                <a:lnTo>
                  <a:pt x="837912" y="289222"/>
                </a:lnTo>
                <a:lnTo>
                  <a:pt x="866481" y="295598"/>
                </a:lnTo>
                <a:lnTo>
                  <a:pt x="895055" y="302515"/>
                </a:lnTo>
                <a:lnTo>
                  <a:pt x="923630" y="309591"/>
                </a:lnTo>
                <a:lnTo>
                  <a:pt x="956026" y="319094"/>
                </a:lnTo>
                <a:lnTo>
                  <a:pt x="987472" y="328614"/>
                </a:lnTo>
                <a:lnTo>
                  <a:pt x="1020231" y="338138"/>
                </a:lnTo>
                <a:lnTo>
                  <a:pt x="1049632" y="352573"/>
                </a:lnTo>
                <a:lnTo>
                  <a:pt x="1078370" y="363890"/>
                </a:lnTo>
                <a:lnTo>
                  <a:pt x="1113330" y="376973"/>
                </a:lnTo>
                <a:lnTo>
                  <a:pt x="1129855" y="387480"/>
                </a:lnTo>
                <a:lnTo>
                  <a:pt x="1164080" y="400360"/>
                </a:lnTo>
                <a:lnTo>
                  <a:pt x="1176289" y="405169"/>
                </a:lnTo>
                <a:lnTo>
                  <a:pt x="1182237" y="407088"/>
                </a:lnTo>
                <a:lnTo>
                  <a:pt x="1192523" y="412670"/>
                </a:lnTo>
                <a:lnTo>
                  <a:pt x="1194966" y="413226"/>
                </a:lnTo>
                <a:lnTo>
                  <a:pt x="1214017" y="421453"/>
                </a:lnTo>
                <a:lnTo>
                  <a:pt x="1220987" y="421481"/>
                </a:lnTo>
                <a:lnTo>
                  <a:pt x="1222061" y="409297"/>
                </a:lnTo>
                <a:lnTo>
                  <a:pt x="1226189" y="401555"/>
                </a:lnTo>
                <a:lnTo>
                  <a:pt x="1228342" y="366586"/>
                </a:lnTo>
                <a:lnTo>
                  <a:pt x="1234572" y="334334"/>
                </a:lnTo>
                <a:lnTo>
                  <a:pt x="1241095" y="299851"/>
                </a:lnTo>
                <a:lnTo>
                  <a:pt x="1243296" y="269204"/>
                </a:lnTo>
                <a:lnTo>
                  <a:pt x="1248839" y="239239"/>
                </a:lnTo>
                <a:lnTo>
                  <a:pt x="1251842" y="206688"/>
                </a:lnTo>
                <a:lnTo>
                  <a:pt x="1256324" y="176296"/>
                </a:lnTo>
                <a:lnTo>
                  <a:pt x="1254753" y="149565"/>
                </a:lnTo>
                <a:lnTo>
                  <a:pt x="1249860" y="11430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6" name="SMARTInkShape-Group1271"/>
          <p:cNvGrpSpPr/>
          <p:nvPr/>
        </p:nvGrpSpPr>
        <p:grpSpPr>
          <a:xfrm>
            <a:off x="6466567" y="1916063"/>
            <a:ext cx="1184390" cy="948582"/>
            <a:chOff x="6466567" y="1916063"/>
            <a:chExt cx="1184390" cy="948582"/>
          </a:xfrm>
        </p:grpSpPr>
        <p:sp>
          <p:nvSpPr>
            <p:cNvPr id="379" name="SMARTInkShape-2904"/>
            <p:cNvSpPr/>
            <p:nvPr/>
          </p:nvSpPr>
          <p:spPr>
            <a:xfrm>
              <a:off x="6466567" y="2114550"/>
              <a:ext cx="62822" cy="569954"/>
            </a:xfrm>
            <a:custGeom>
              <a:avLst/>
              <a:gdLst/>
              <a:ahLst/>
              <a:cxnLst/>
              <a:rect l="0" t="0" r="0" b="0"/>
              <a:pathLst>
                <a:path w="62822" h="569954">
                  <a:moveTo>
                    <a:pt x="62821" y="0"/>
                  </a:moveTo>
                  <a:lnTo>
                    <a:pt x="59028" y="3792"/>
                  </a:lnTo>
                  <a:lnTo>
                    <a:pt x="57166" y="7771"/>
                  </a:lnTo>
                  <a:lnTo>
                    <a:pt x="56670" y="9943"/>
                  </a:lnTo>
                  <a:lnTo>
                    <a:pt x="50964" y="19926"/>
                  </a:lnTo>
                  <a:lnTo>
                    <a:pt x="46559" y="52314"/>
                  </a:lnTo>
                  <a:lnTo>
                    <a:pt x="41276" y="86029"/>
                  </a:lnTo>
                  <a:lnTo>
                    <a:pt x="35869" y="116477"/>
                  </a:lnTo>
                  <a:lnTo>
                    <a:pt x="32610" y="143520"/>
                  </a:lnTo>
                  <a:lnTo>
                    <a:pt x="28733" y="173758"/>
                  </a:lnTo>
                  <a:lnTo>
                    <a:pt x="25469" y="207853"/>
                  </a:lnTo>
                  <a:lnTo>
                    <a:pt x="21613" y="232079"/>
                  </a:lnTo>
                  <a:lnTo>
                    <a:pt x="17254" y="258721"/>
                  </a:lnTo>
                  <a:lnTo>
                    <a:pt x="14787" y="284320"/>
                  </a:lnTo>
                  <a:lnTo>
                    <a:pt x="13691" y="308927"/>
                  </a:lnTo>
                  <a:lnTo>
                    <a:pt x="13204" y="333092"/>
                  </a:lnTo>
                  <a:lnTo>
                    <a:pt x="10871" y="357062"/>
                  </a:lnTo>
                  <a:lnTo>
                    <a:pt x="7981" y="380944"/>
                  </a:lnTo>
                  <a:lnTo>
                    <a:pt x="6355" y="415908"/>
                  </a:lnTo>
                  <a:lnTo>
                    <a:pt x="5080" y="446729"/>
                  </a:lnTo>
                  <a:lnTo>
                    <a:pt x="821" y="475176"/>
                  </a:lnTo>
                  <a:lnTo>
                    <a:pt x="0" y="499039"/>
                  </a:lnTo>
                  <a:lnTo>
                    <a:pt x="4767" y="531854"/>
                  </a:lnTo>
                  <a:lnTo>
                    <a:pt x="9195" y="547229"/>
                  </a:lnTo>
                  <a:lnTo>
                    <a:pt x="19878" y="568019"/>
                  </a:lnTo>
                  <a:lnTo>
                    <a:pt x="21492" y="569180"/>
                  </a:lnTo>
                  <a:lnTo>
                    <a:pt x="23362" y="569953"/>
                  </a:lnTo>
                  <a:lnTo>
                    <a:pt x="25403" y="569675"/>
                  </a:lnTo>
                  <a:lnTo>
                    <a:pt x="32924" y="565214"/>
                  </a:lnTo>
                  <a:lnTo>
                    <a:pt x="34246" y="55721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SMARTInkShape-2905"/>
            <p:cNvSpPr/>
            <p:nvPr/>
          </p:nvSpPr>
          <p:spPr>
            <a:xfrm>
              <a:off x="6658364" y="2154531"/>
              <a:ext cx="149173" cy="434974"/>
            </a:xfrm>
            <a:custGeom>
              <a:avLst/>
              <a:gdLst/>
              <a:ahLst/>
              <a:cxnLst/>
              <a:rect l="0" t="0" r="0" b="0"/>
              <a:pathLst>
                <a:path w="149173" h="434974">
                  <a:moveTo>
                    <a:pt x="21042" y="24313"/>
                  </a:moveTo>
                  <a:lnTo>
                    <a:pt x="17249" y="28105"/>
                  </a:lnTo>
                  <a:lnTo>
                    <a:pt x="15388" y="32084"/>
                  </a:lnTo>
                  <a:lnTo>
                    <a:pt x="6259" y="61341"/>
                  </a:lnTo>
                  <a:lnTo>
                    <a:pt x="1581" y="81851"/>
                  </a:lnTo>
                  <a:lnTo>
                    <a:pt x="0" y="110114"/>
                  </a:lnTo>
                  <a:lnTo>
                    <a:pt x="481" y="143537"/>
                  </a:lnTo>
                  <a:lnTo>
                    <a:pt x="5280" y="178126"/>
                  </a:lnTo>
                  <a:lnTo>
                    <a:pt x="8434" y="209058"/>
                  </a:lnTo>
                  <a:lnTo>
                    <a:pt x="14396" y="240448"/>
                  </a:lnTo>
                  <a:lnTo>
                    <a:pt x="21190" y="274884"/>
                  </a:lnTo>
                  <a:lnTo>
                    <a:pt x="28229" y="310223"/>
                  </a:lnTo>
                  <a:lnTo>
                    <a:pt x="37459" y="343712"/>
                  </a:lnTo>
                  <a:lnTo>
                    <a:pt x="48131" y="371627"/>
                  </a:lnTo>
                  <a:lnTo>
                    <a:pt x="58848" y="402392"/>
                  </a:lnTo>
                  <a:lnTo>
                    <a:pt x="66199" y="420411"/>
                  </a:lnTo>
                  <a:lnTo>
                    <a:pt x="69404" y="424109"/>
                  </a:lnTo>
                  <a:lnTo>
                    <a:pt x="86717" y="434325"/>
                  </a:lnTo>
                  <a:lnTo>
                    <a:pt x="89432" y="434973"/>
                  </a:lnTo>
                  <a:lnTo>
                    <a:pt x="92035" y="434611"/>
                  </a:lnTo>
                  <a:lnTo>
                    <a:pt x="97045" y="432093"/>
                  </a:lnTo>
                  <a:lnTo>
                    <a:pt x="109123" y="421745"/>
                  </a:lnTo>
                  <a:lnTo>
                    <a:pt x="123434" y="387787"/>
                  </a:lnTo>
                  <a:lnTo>
                    <a:pt x="135342" y="352812"/>
                  </a:lnTo>
                  <a:lnTo>
                    <a:pt x="140369" y="329344"/>
                  </a:lnTo>
                  <a:lnTo>
                    <a:pt x="141859" y="300165"/>
                  </a:lnTo>
                  <a:lnTo>
                    <a:pt x="144417" y="268501"/>
                  </a:lnTo>
                  <a:lnTo>
                    <a:pt x="148085" y="236894"/>
                  </a:lnTo>
                  <a:lnTo>
                    <a:pt x="149172" y="202394"/>
                  </a:lnTo>
                  <a:lnTo>
                    <a:pt x="147377" y="169152"/>
                  </a:lnTo>
                  <a:lnTo>
                    <a:pt x="143936" y="139195"/>
                  </a:lnTo>
                  <a:lnTo>
                    <a:pt x="142915" y="110210"/>
                  </a:lnTo>
                  <a:lnTo>
                    <a:pt x="140496" y="81514"/>
                  </a:lnTo>
                  <a:lnTo>
                    <a:pt x="132568" y="50958"/>
                  </a:lnTo>
                  <a:lnTo>
                    <a:pt x="127475" y="29635"/>
                  </a:lnTo>
                  <a:lnTo>
                    <a:pt x="120997" y="19799"/>
                  </a:lnTo>
                  <a:lnTo>
                    <a:pt x="98439" y="940"/>
                  </a:lnTo>
                  <a:lnTo>
                    <a:pt x="94865" y="0"/>
                  </a:lnTo>
                  <a:lnTo>
                    <a:pt x="69325" y="2345"/>
                  </a:lnTo>
                  <a:lnTo>
                    <a:pt x="64343" y="4111"/>
                  </a:lnTo>
                  <a:lnTo>
                    <a:pt x="30352" y="36453"/>
                  </a:lnTo>
                  <a:lnTo>
                    <a:pt x="11916" y="64815"/>
                  </a:lnTo>
                  <a:lnTo>
                    <a:pt x="8283" y="79088"/>
                  </a:lnTo>
                  <a:lnTo>
                    <a:pt x="9551" y="86492"/>
                  </a:lnTo>
                  <a:lnTo>
                    <a:pt x="13040" y="93922"/>
                  </a:lnTo>
                  <a:lnTo>
                    <a:pt x="13899" y="1028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SMARTInkShape-2906"/>
            <p:cNvSpPr/>
            <p:nvPr/>
          </p:nvSpPr>
          <p:spPr>
            <a:xfrm>
              <a:off x="6943725" y="1986002"/>
              <a:ext cx="228601" cy="278527"/>
            </a:xfrm>
            <a:custGeom>
              <a:avLst/>
              <a:gdLst/>
              <a:ahLst/>
              <a:cxnLst/>
              <a:rect l="0" t="0" r="0" b="0"/>
              <a:pathLst>
                <a:path w="228601" h="278527">
                  <a:moveTo>
                    <a:pt x="0" y="21392"/>
                  </a:moveTo>
                  <a:lnTo>
                    <a:pt x="3793" y="21392"/>
                  </a:lnTo>
                  <a:lnTo>
                    <a:pt x="4910" y="22186"/>
                  </a:lnTo>
                  <a:lnTo>
                    <a:pt x="5655" y="23508"/>
                  </a:lnTo>
                  <a:lnTo>
                    <a:pt x="6849" y="31335"/>
                  </a:lnTo>
                  <a:lnTo>
                    <a:pt x="7879" y="41318"/>
                  </a:lnTo>
                  <a:lnTo>
                    <a:pt x="12787" y="59871"/>
                  </a:lnTo>
                  <a:lnTo>
                    <a:pt x="19000" y="93193"/>
                  </a:lnTo>
                  <a:lnTo>
                    <a:pt x="21111" y="128596"/>
                  </a:lnTo>
                  <a:lnTo>
                    <a:pt x="21368" y="162042"/>
                  </a:lnTo>
                  <a:lnTo>
                    <a:pt x="21423" y="195900"/>
                  </a:lnTo>
                  <a:lnTo>
                    <a:pt x="21430" y="230048"/>
                  </a:lnTo>
                  <a:lnTo>
                    <a:pt x="21431" y="242800"/>
                  </a:lnTo>
                  <a:lnTo>
                    <a:pt x="21431" y="239041"/>
                  </a:lnTo>
                  <a:lnTo>
                    <a:pt x="12612" y="206888"/>
                  </a:lnTo>
                  <a:lnTo>
                    <a:pt x="9575" y="196703"/>
                  </a:lnTo>
                  <a:lnTo>
                    <a:pt x="7463" y="163835"/>
                  </a:lnTo>
                  <a:lnTo>
                    <a:pt x="9303" y="128491"/>
                  </a:lnTo>
                  <a:lnTo>
                    <a:pt x="13631" y="93616"/>
                  </a:lnTo>
                  <a:lnTo>
                    <a:pt x="17993" y="63260"/>
                  </a:lnTo>
                  <a:lnTo>
                    <a:pt x="24922" y="31248"/>
                  </a:lnTo>
                  <a:lnTo>
                    <a:pt x="28094" y="14919"/>
                  </a:lnTo>
                  <a:lnTo>
                    <a:pt x="28480" y="8648"/>
                  </a:lnTo>
                  <a:lnTo>
                    <a:pt x="29305" y="8133"/>
                  </a:lnTo>
                  <a:lnTo>
                    <a:pt x="32339" y="7562"/>
                  </a:lnTo>
                  <a:lnTo>
                    <a:pt x="33465" y="8203"/>
                  </a:lnTo>
                  <a:lnTo>
                    <a:pt x="34217" y="9424"/>
                  </a:lnTo>
                  <a:lnTo>
                    <a:pt x="35051" y="13692"/>
                  </a:lnTo>
                  <a:lnTo>
                    <a:pt x="36315" y="25019"/>
                  </a:lnTo>
                  <a:lnTo>
                    <a:pt x="41334" y="45186"/>
                  </a:lnTo>
                  <a:lnTo>
                    <a:pt x="44526" y="62838"/>
                  </a:lnTo>
                  <a:lnTo>
                    <a:pt x="55781" y="92790"/>
                  </a:lnTo>
                  <a:lnTo>
                    <a:pt x="85598" y="128320"/>
                  </a:lnTo>
                  <a:lnTo>
                    <a:pt x="90431" y="132416"/>
                  </a:lnTo>
                  <a:lnTo>
                    <a:pt x="100001" y="137161"/>
                  </a:lnTo>
                  <a:lnTo>
                    <a:pt x="102386" y="139053"/>
                  </a:lnTo>
                  <a:lnTo>
                    <a:pt x="109269" y="141154"/>
                  </a:lnTo>
                  <a:lnTo>
                    <a:pt x="113327" y="141715"/>
                  </a:lnTo>
                  <a:lnTo>
                    <a:pt x="119953" y="140221"/>
                  </a:lnTo>
                  <a:lnTo>
                    <a:pt x="125543" y="137705"/>
                  </a:lnTo>
                  <a:lnTo>
                    <a:pt x="133153" y="135494"/>
                  </a:lnTo>
                  <a:lnTo>
                    <a:pt x="158543" y="112772"/>
                  </a:lnTo>
                  <a:lnTo>
                    <a:pt x="173744" y="87727"/>
                  </a:lnTo>
                  <a:lnTo>
                    <a:pt x="184014" y="54709"/>
                  </a:lnTo>
                  <a:lnTo>
                    <a:pt x="191557" y="34707"/>
                  </a:lnTo>
                  <a:lnTo>
                    <a:pt x="192880" y="0"/>
                  </a:lnTo>
                  <a:lnTo>
                    <a:pt x="196673" y="3765"/>
                  </a:lnTo>
                  <a:lnTo>
                    <a:pt x="198535" y="7737"/>
                  </a:lnTo>
                  <a:lnTo>
                    <a:pt x="199986" y="41977"/>
                  </a:lnTo>
                  <a:lnTo>
                    <a:pt x="204929" y="77137"/>
                  </a:lnTo>
                  <a:lnTo>
                    <a:pt x="206726" y="108956"/>
                  </a:lnTo>
                  <a:lnTo>
                    <a:pt x="209154" y="136237"/>
                  </a:lnTo>
                  <a:lnTo>
                    <a:pt x="213293" y="170107"/>
                  </a:lnTo>
                  <a:lnTo>
                    <a:pt x="214111" y="199728"/>
                  </a:lnTo>
                  <a:lnTo>
                    <a:pt x="214273" y="228510"/>
                  </a:lnTo>
                  <a:lnTo>
                    <a:pt x="214309" y="261531"/>
                  </a:lnTo>
                  <a:lnTo>
                    <a:pt x="214310" y="264828"/>
                  </a:lnTo>
                  <a:lnTo>
                    <a:pt x="216428" y="270609"/>
                  </a:lnTo>
                  <a:lnTo>
                    <a:pt x="220463" y="276995"/>
                  </a:lnTo>
                  <a:lnTo>
                    <a:pt x="223131" y="277868"/>
                  </a:lnTo>
                  <a:lnTo>
                    <a:pt x="228281" y="278526"/>
                  </a:lnTo>
                  <a:lnTo>
                    <a:pt x="228600" y="27142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SMARTInkShape-2907"/>
            <p:cNvSpPr/>
            <p:nvPr/>
          </p:nvSpPr>
          <p:spPr>
            <a:xfrm>
              <a:off x="7272338" y="1978819"/>
              <a:ext cx="7144" cy="50007"/>
            </a:xfrm>
            <a:custGeom>
              <a:avLst/>
              <a:gdLst/>
              <a:ahLst/>
              <a:cxnLst/>
              <a:rect l="0" t="0" r="0" b="0"/>
              <a:pathLst>
                <a:path w="7144" h="50007">
                  <a:moveTo>
                    <a:pt x="0" y="0"/>
                  </a:moveTo>
                  <a:lnTo>
                    <a:pt x="0" y="24117"/>
                  </a:lnTo>
                  <a:lnTo>
                    <a:pt x="7143" y="500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SMARTInkShape-2908"/>
            <p:cNvSpPr/>
            <p:nvPr/>
          </p:nvSpPr>
          <p:spPr>
            <a:xfrm>
              <a:off x="7251021" y="1916063"/>
              <a:ext cx="192551" cy="434232"/>
            </a:xfrm>
            <a:custGeom>
              <a:avLst/>
              <a:gdLst/>
              <a:ahLst/>
              <a:cxnLst/>
              <a:rect l="0" t="0" r="0" b="0"/>
              <a:pathLst>
                <a:path w="192551" h="434232">
                  <a:moveTo>
                    <a:pt x="28460" y="27037"/>
                  </a:moveTo>
                  <a:lnTo>
                    <a:pt x="28460" y="30829"/>
                  </a:lnTo>
                  <a:lnTo>
                    <a:pt x="26343" y="34808"/>
                  </a:lnTo>
                  <a:lnTo>
                    <a:pt x="23550" y="39222"/>
                  </a:lnTo>
                  <a:lnTo>
                    <a:pt x="21978" y="46963"/>
                  </a:lnTo>
                  <a:lnTo>
                    <a:pt x="16465" y="79064"/>
                  </a:lnTo>
                  <a:lnTo>
                    <a:pt x="14853" y="105335"/>
                  </a:lnTo>
                  <a:lnTo>
                    <a:pt x="15167" y="137902"/>
                  </a:lnTo>
                  <a:lnTo>
                    <a:pt x="19142" y="172687"/>
                  </a:lnTo>
                  <a:lnTo>
                    <a:pt x="19879" y="208129"/>
                  </a:lnTo>
                  <a:lnTo>
                    <a:pt x="16216" y="242971"/>
                  </a:lnTo>
                  <a:lnTo>
                    <a:pt x="15572" y="273756"/>
                  </a:lnTo>
                  <a:lnTo>
                    <a:pt x="19262" y="302193"/>
                  </a:lnTo>
                  <a:lnTo>
                    <a:pt x="21045" y="337115"/>
                  </a:lnTo>
                  <a:lnTo>
                    <a:pt x="21316" y="362654"/>
                  </a:lnTo>
                  <a:lnTo>
                    <a:pt x="20523" y="351359"/>
                  </a:lnTo>
                  <a:lnTo>
                    <a:pt x="12498" y="317702"/>
                  </a:lnTo>
                  <a:lnTo>
                    <a:pt x="2840" y="283125"/>
                  </a:lnTo>
                  <a:lnTo>
                    <a:pt x="469" y="249925"/>
                  </a:lnTo>
                  <a:lnTo>
                    <a:pt x="0" y="220201"/>
                  </a:lnTo>
                  <a:lnTo>
                    <a:pt x="701" y="186490"/>
                  </a:lnTo>
                  <a:lnTo>
                    <a:pt x="7661" y="153960"/>
                  </a:lnTo>
                  <a:lnTo>
                    <a:pt x="16476" y="126556"/>
                  </a:lnTo>
                  <a:lnTo>
                    <a:pt x="29886" y="92644"/>
                  </a:lnTo>
                  <a:lnTo>
                    <a:pt x="40972" y="63809"/>
                  </a:lnTo>
                  <a:lnTo>
                    <a:pt x="66028" y="32101"/>
                  </a:lnTo>
                  <a:lnTo>
                    <a:pt x="76016" y="18395"/>
                  </a:lnTo>
                  <a:lnTo>
                    <a:pt x="97821" y="3654"/>
                  </a:lnTo>
                  <a:lnTo>
                    <a:pt x="108102" y="0"/>
                  </a:lnTo>
                  <a:lnTo>
                    <a:pt x="115715" y="1262"/>
                  </a:lnTo>
                  <a:lnTo>
                    <a:pt x="119968" y="2710"/>
                  </a:lnTo>
                  <a:lnTo>
                    <a:pt x="126809" y="8552"/>
                  </a:lnTo>
                  <a:lnTo>
                    <a:pt x="129745" y="12332"/>
                  </a:lnTo>
                  <a:lnTo>
                    <a:pt x="133007" y="22883"/>
                  </a:lnTo>
                  <a:lnTo>
                    <a:pt x="135101" y="52851"/>
                  </a:lnTo>
                  <a:lnTo>
                    <a:pt x="135464" y="83810"/>
                  </a:lnTo>
                  <a:lnTo>
                    <a:pt x="131779" y="114326"/>
                  </a:lnTo>
                  <a:lnTo>
                    <a:pt x="125661" y="143476"/>
                  </a:lnTo>
                  <a:lnTo>
                    <a:pt x="116481" y="175273"/>
                  </a:lnTo>
                  <a:lnTo>
                    <a:pt x="99892" y="210414"/>
                  </a:lnTo>
                  <a:lnTo>
                    <a:pt x="90371" y="221833"/>
                  </a:lnTo>
                  <a:lnTo>
                    <a:pt x="85609" y="224738"/>
                  </a:lnTo>
                  <a:lnTo>
                    <a:pt x="83228" y="225513"/>
                  </a:lnTo>
                  <a:lnTo>
                    <a:pt x="80847" y="225235"/>
                  </a:lnTo>
                  <a:lnTo>
                    <a:pt x="72734" y="220775"/>
                  </a:lnTo>
                  <a:lnTo>
                    <a:pt x="71950" y="218183"/>
                  </a:lnTo>
                  <a:lnTo>
                    <a:pt x="71447" y="210050"/>
                  </a:lnTo>
                  <a:lnTo>
                    <a:pt x="73495" y="205478"/>
                  </a:lnTo>
                  <a:lnTo>
                    <a:pt x="88119" y="185161"/>
                  </a:lnTo>
                  <a:lnTo>
                    <a:pt x="91251" y="182459"/>
                  </a:lnTo>
                  <a:lnTo>
                    <a:pt x="112233" y="173975"/>
                  </a:lnTo>
                  <a:lnTo>
                    <a:pt x="121520" y="173834"/>
                  </a:lnTo>
                  <a:lnTo>
                    <a:pt x="136624" y="176419"/>
                  </a:lnTo>
                  <a:lnTo>
                    <a:pt x="148527" y="184452"/>
                  </a:lnTo>
                  <a:lnTo>
                    <a:pt x="169351" y="205978"/>
                  </a:lnTo>
                  <a:lnTo>
                    <a:pt x="174422" y="215310"/>
                  </a:lnTo>
                  <a:lnTo>
                    <a:pt x="183032" y="249447"/>
                  </a:lnTo>
                  <a:lnTo>
                    <a:pt x="189074" y="280545"/>
                  </a:lnTo>
                  <a:lnTo>
                    <a:pt x="192550" y="315093"/>
                  </a:lnTo>
                  <a:lnTo>
                    <a:pt x="191908" y="328640"/>
                  </a:lnTo>
                  <a:lnTo>
                    <a:pt x="187099" y="342847"/>
                  </a:lnTo>
                  <a:lnTo>
                    <a:pt x="185486" y="350753"/>
                  </a:lnTo>
                  <a:lnTo>
                    <a:pt x="180114" y="359667"/>
                  </a:lnTo>
                  <a:lnTo>
                    <a:pt x="147224" y="393215"/>
                  </a:lnTo>
                  <a:lnTo>
                    <a:pt x="114167" y="414746"/>
                  </a:lnTo>
                  <a:lnTo>
                    <a:pt x="104652" y="421602"/>
                  </a:lnTo>
                  <a:lnTo>
                    <a:pt x="71323" y="4342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SMARTInkShape-2909"/>
            <p:cNvSpPr/>
            <p:nvPr/>
          </p:nvSpPr>
          <p:spPr>
            <a:xfrm>
              <a:off x="6922294" y="2343150"/>
              <a:ext cx="728663" cy="28280"/>
            </a:xfrm>
            <a:custGeom>
              <a:avLst/>
              <a:gdLst/>
              <a:ahLst/>
              <a:cxnLst/>
              <a:rect l="0" t="0" r="0" b="0"/>
              <a:pathLst>
                <a:path w="728663" h="28280">
                  <a:moveTo>
                    <a:pt x="0" y="0"/>
                  </a:moveTo>
                  <a:lnTo>
                    <a:pt x="34553" y="0"/>
                  </a:lnTo>
                  <a:lnTo>
                    <a:pt x="59426" y="2117"/>
                  </a:lnTo>
                  <a:lnTo>
                    <a:pt x="94558" y="8819"/>
                  </a:lnTo>
                  <a:lnTo>
                    <a:pt x="128810" y="14361"/>
                  </a:lnTo>
                  <a:lnTo>
                    <a:pt x="164335" y="20344"/>
                  </a:lnTo>
                  <a:lnTo>
                    <a:pt x="197796" y="21216"/>
                  </a:lnTo>
                  <a:lnTo>
                    <a:pt x="230276" y="21389"/>
                  </a:lnTo>
                  <a:lnTo>
                    <a:pt x="257672" y="21419"/>
                  </a:lnTo>
                  <a:lnTo>
                    <a:pt x="285897" y="19311"/>
                  </a:lnTo>
                  <a:lnTo>
                    <a:pt x="314368" y="15776"/>
                  </a:lnTo>
                  <a:lnTo>
                    <a:pt x="342913" y="14729"/>
                  </a:lnTo>
                  <a:lnTo>
                    <a:pt x="371479" y="14418"/>
                  </a:lnTo>
                  <a:lnTo>
                    <a:pt x="400051" y="16443"/>
                  </a:lnTo>
                  <a:lnTo>
                    <a:pt x="430742" y="19953"/>
                  </a:lnTo>
                  <a:lnTo>
                    <a:pt x="460738" y="20993"/>
                  </a:lnTo>
                  <a:lnTo>
                    <a:pt x="495999" y="21345"/>
                  </a:lnTo>
                  <a:lnTo>
                    <a:pt x="524082" y="25198"/>
                  </a:lnTo>
                  <a:lnTo>
                    <a:pt x="552512" y="27574"/>
                  </a:lnTo>
                  <a:lnTo>
                    <a:pt x="581043" y="28279"/>
                  </a:lnTo>
                  <a:lnTo>
                    <a:pt x="613425" y="23607"/>
                  </a:lnTo>
                  <a:lnTo>
                    <a:pt x="642752" y="21861"/>
                  </a:lnTo>
                  <a:lnTo>
                    <a:pt x="677838" y="16578"/>
                  </a:lnTo>
                  <a:lnTo>
                    <a:pt x="694377" y="15760"/>
                  </a:lnTo>
                  <a:lnTo>
                    <a:pt x="728662" y="214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SMARTInkShape-2910"/>
            <p:cNvSpPr/>
            <p:nvPr/>
          </p:nvSpPr>
          <p:spPr>
            <a:xfrm>
              <a:off x="7100888" y="2453411"/>
              <a:ext cx="235554" cy="411234"/>
            </a:xfrm>
            <a:custGeom>
              <a:avLst/>
              <a:gdLst/>
              <a:ahLst/>
              <a:cxnLst/>
              <a:rect l="0" t="0" r="0" b="0"/>
              <a:pathLst>
                <a:path w="235554" h="411234">
                  <a:moveTo>
                    <a:pt x="142875" y="25470"/>
                  </a:moveTo>
                  <a:lnTo>
                    <a:pt x="132233" y="14828"/>
                  </a:lnTo>
                  <a:lnTo>
                    <a:pt x="130207" y="10687"/>
                  </a:lnTo>
                  <a:lnTo>
                    <a:pt x="128906" y="5352"/>
                  </a:lnTo>
                  <a:lnTo>
                    <a:pt x="128006" y="4915"/>
                  </a:lnTo>
                  <a:lnTo>
                    <a:pt x="124890" y="4428"/>
                  </a:lnTo>
                  <a:lnTo>
                    <a:pt x="123741" y="3505"/>
                  </a:lnTo>
                  <a:lnTo>
                    <a:pt x="122464" y="362"/>
                  </a:lnTo>
                  <a:lnTo>
                    <a:pt x="121330" y="0"/>
                  </a:lnTo>
                  <a:lnTo>
                    <a:pt x="119781" y="553"/>
                  </a:lnTo>
                  <a:lnTo>
                    <a:pt x="115942" y="2489"/>
                  </a:lnTo>
                  <a:lnTo>
                    <a:pt x="87658" y="13922"/>
                  </a:lnTo>
                  <a:lnTo>
                    <a:pt x="80498" y="20602"/>
                  </a:lnTo>
                  <a:lnTo>
                    <a:pt x="48651" y="55349"/>
                  </a:lnTo>
                  <a:lnTo>
                    <a:pt x="26220" y="88472"/>
                  </a:lnTo>
                  <a:lnTo>
                    <a:pt x="17467" y="106648"/>
                  </a:lnTo>
                  <a:lnTo>
                    <a:pt x="8819" y="139783"/>
                  </a:lnTo>
                  <a:lnTo>
                    <a:pt x="5174" y="168346"/>
                  </a:lnTo>
                  <a:lnTo>
                    <a:pt x="1533" y="182633"/>
                  </a:lnTo>
                  <a:lnTo>
                    <a:pt x="303" y="197891"/>
                  </a:lnTo>
                  <a:lnTo>
                    <a:pt x="2251" y="203437"/>
                  </a:lnTo>
                  <a:lnTo>
                    <a:pt x="4969" y="208548"/>
                  </a:lnTo>
                  <a:lnTo>
                    <a:pt x="6857" y="216904"/>
                  </a:lnTo>
                  <a:lnTo>
                    <a:pt x="10852" y="221715"/>
                  </a:lnTo>
                  <a:lnTo>
                    <a:pt x="16993" y="223815"/>
                  </a:lnTo>
                  <a:lnTo>
                    <a:pt x="50517" y="225452"/>
                  </a:lnTo>
                  <a:lnTo>
                    <a:pt x="83373" y="225493"/>
                  </a:lnTo>
                  <a:lnTo>
                    <a:pt x="117476" y="224702"/>
                  </a:lnTo>
                  <a:lnTo>
                    <a:pt x="146644" y="219344"/>
                  </a:lnTo>
                  <a:lnTo>
                    <a:pt x="176125" y="224589"/>
                  </a:lnTo>
                  <a:lnTo>
                    <a:pt x="185698" y="229326"/>
                  </a:lnTo>
                  <a:lnTo>
                    <a:pt x="212192" y="248752"/>
                  </a:lnTo>
                  <a:lnTo>
                    <a:pt x="220828" y="263872"/>
                  </a:lnTo>
                  <a:lnTo>
                    <a:pt x="233571" y="298656"/>
                  </a:lnTo>
                  <a:lnTo>
                    <a:pt x="235553" y="334292"/>
                  </a:lnTo>
                  <a:lnTo>
                    <a:pt x="234865" y="346081"/>
                  </a:lnTo>
                  <a:lnTo>
                    <a:pt x="218947" y="380475"/>
                  </a:lnTo>
                  <a:lnTo>
                    <a:pt x="211893" y="390831"/>
                  </a:lnTo>
                  <a:lnTo>
                    <a:pt x="200984" y="398926"/>
                  </a:lnTo>
                  <a:lnTo>
                    <a:pt x="168985" y="408696"/>
                  </a:lnTo>
                  <a:lnTo>
                    <a:pt x="135726" y="411084"/>
                  </a:lnTo>
                  <a:lnTo>
                    <a:pt x="102392" y="411224"/>
                  </a:lnTo>
                  <a:lnTo>
                    <a:pt x="69056" y="411232"/>
                  </a:lnTo>
                  <a:lnTo>
                    <a:pt x="34749" y="411233"/>
                  </a:lnTo>
                  <a:lnTo>
                    <a:pt x="13023" y="411233"/>
                  </a:lnTo>
                  <a:lnTo>
                    <a:pt x="11062" y="410439"/>
                  </a:lnTo>
                  <a:lnTo>
                    <a:pt x="9756" y="409116"/>
                  </a:lnTo>
                  <a:lnTo>
                    <a:pt x="7659" y="405082"/>
                  </a:lnTo>
                  <a:lnTo>
                    <a:pt x="0" y="39694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7" name="SMARTInkShape-2911"/>
          <p:cNvSpPr/>
          <p:nvPr/>
        </p:nvSpPr>
        <p:spPr>
          <a:xfrm>
            <a:off x="4857814" y="3750469"/>
            <a:ext cx="1014350" cy="435741"/>
          </a:xfrm>
          <a:custGeom>
            <a:avLst/>
            <a:gdLst/>
            <a:ahLst/>
            <a:cxnLst/>
            <a:rect l="0" t="0" r="0" b="0"/>
            <a:pathLst>
              <a:path w="1014350" h="435741">
                <a:moveTo>
                  <a:pt x="64231" y="0"/>
                </a:moveTo>
                <a:lnTo>
                  <a:pt x="64231" y="6151"/>
                </a:lnTo>
                <a:lnTo>
                  <a:pt x="58527" y="17560"/>
                </a:lnTo>
                <a:lnTo>
                  <a:pt x="38160" y="41131"/>
                </a:lnTo>
                <a:lnTo>
                  <a:pt x="35604" y="47817"/>
                </a:lnTo>
                <a:lnTo>
                  <a:pt x="30966" y="55619"/>
                </a:lnTo>
                <a:lnTo>
                  <a:pt x="28445" y="66839"/>
                </a:lnTo>
                <a:lnTo>
                  <a:pt x="17184" y="88852"/>
                </a:lnTo>
                <a:lnTo>
                  <a:pt x="9574" y="122450"/>
                </a:lnTo>
                <a:lnTo>
                  <a:pt x="3616" y="157295"/>
                </a:lnTo>
                <a:lnTo>
                  <a:pt x="420" y="192898"/>
                </a:lnTo>
                <a:lnTo>
                  <a:pt x="0" y="228602"/>
                </a:lnTo>
                <a:lnTo>
                  <a:pt x="2065" y="257175"/>
                </a:lnTo>
                <a:lnTo>
                  <a:pt x="8756" y="292266"/>
                </a:lnTo>
                <a:lnTo>
                  <a:pt x="12603" y="306995"/>
                </a:lnTo>
                <a:lnTo>
                  <a:pt x="15860" y="321413"/>
                </a:lnTo>
                <a:lnTo>
                  <a:pt x="21852" y="333623"/>
                </a:lnTo>
                <a:lnTo>
                  <a:pt x="32544" y="347381"/>
                </a:lnTo>
                <a:lnTo>
                  <a:pt x="37157" y="357132"/>
                </a:lnTo>
                <a:lnTo>
                  <a:pt x="39037" y="359532"/>
                </a:lnTo>
                <a:lnTo>
                  <a:pt x="43243" y="362198"/>
                </a:lnTo>
                <a:lnTo>
                  <a:pt x="47759" y="364177"/>
                </a:lnTo>
                <a:lnTo>
                  <a:pt x="52411" y="367702"/>
                </a:lnTo>
                <a:lnTo>
                  <a:pt x="59242" y="369798"/>
                </a:lnTo>
                <a:lnTo>
                  <a:pt x="63286" y="370357"/>
                </a:lnTo>
                <a:lnTo>
                  <a:pt x="65982" y="371523"/>
                </a:lnTo>
                <a:lnTo>
                  <a:pt x="67779" y="373095"/>
                </a:lnTo>
                <a:lnTo>
                  <a:pt x="68977" y="374936"/>
                </a:lnTo>
                <a:lnTo>
                  <a:pt x="70570" y="376164"/>
                </a:lnTo>
                <a:lnTo>
                  <a:pt x="91408" y="384129"/>
                </a:lnTo>
                <a:lnTo>
                  <a:pt x="96946" y="385830"/>
                </a:lnTo>
                <a:lnTo>
                  <a:pt x="106970" y="391273"/>
                </a:lnTo>
                <a:lnTo>
                  <a:pt x="137752" y="392877"/>
                </a:lnTo>
                <a:lnTo>
                  <a:pt x="169443" y="384086"/>
                </a:lnTo>
                <a:lnTo>
                  <a:pt x="172472" y="382263"/>
                </a:lnTo>
                <a:lnTo>
                  <a:pt x="204035" y="375146"/>
                </a:lnTo>
                <a:lnTo>
                  <a:pt x="219522" y="372200"/>
                </a:lnTo>
                <a:lnTo>
                  <a:pt x="241748" y="369501"/>
                </a:lnTo>
                <a:lnTo>
                  <a:pt x="273421" y="362668"/>
                </a:lnTo>
                <a:lnTo>
                  <a:pt x="301680" y="357909"/>
                </a:lnTo>
                <a:lnTo>
                  <a:pt x="335780" y="352341"/>
                </a:lnTo>
                <a:lnTo>
                  <a:pt x="371356" y="345336"/>
                </a:lnTo>
                <a:lnTo>
                  <a:pt x="401077" y="343220"/>
                </a:lnTo>
                <a:lnTo>
                  <a:pt x="433732" y="342942"/>
                </a:lnTo>
                <a:lnTo>
                  <a:pt x="464960" y="342905"/>
                </a:lnTo>
                <a:lnTo>
                  <a:pt x="492989" y="345017"/>
                </a:lnTo>
                <a:lnTo>
                  <a:pt x="523682" y="350175"/>
                </a:lnTo>
                <a:lnTo>
                  <a:pt x="557445" y="359899"/>
                </a:lnTo>
                <a:lnTo>
                  <a:pt x="590789" y="371519"/>
                </a:lnTo>
                <a:lnTo>
                  <a:pt x="621316" y="388296"/>
                </a:lnTo>
                <a:lnTo>
                  <a:pt x="652972" y="405410"/>
                </a:lnTo>
                <a:lnTo>
                  <a:pt x="678540" y="419051"/>
                </a:lnTo>
                <a:lnTo>
                  <a:pt x="711257" y="428614"/>
                </a:lnTo>
                <a:lnTo>
                  <a:pt x="728936" y="434120"/>
                </a:lnTo>
                <a:lnTo>
                  <a:pt x="761956" y="435672"/>
                </a:lnTo>
                <a:lnTo>
                  <a:pt x="772437" y="435740"/>
                </a:lnTo>
                <a:lnTo>
                  <a:pt x="777980" y="433639"/>
                </a:lnTo>
                <a:lnTo>
                  <a:pt x="780571" y="431968"/>
                </a:lnTo>
                <a:lnTo>
                  <a:pt x="809021" y="423117"/>
                </a:lnTo>
                <a:lnTo>
                  <a:pt x="834670" y="400991"/>
                </a:lnTo>
                <a:lnTo>
                  <a:pt x="854602" y="369009"/>
                </a:lnTo>
                <a:lnTo>
                  <a:pt x="866406" y="350027"/>
                </a:lnTo>
                <a:lnTo>
                  <a:pt x="873984" y="339717"/>
                </a:lnTo>
                <a:lnTo>
                  <a:pt x="887846" y="306762"/>
                </a:lnTo>
                <a:lnTo>
                  <a:pt x="900010" y="271407"/>
                </a:lnTo>
                <a:lnTo>
                  <a:pt x="913358" y="242876"/>
                </a:lnTo>
                <a:lnTo>
                  <a:pt x="925579" y="209401"/>
                </a:lnTo>
                <a:lnTo>
                  <a:pt x="935636" y="176918"/>
                </a:lnTo>
                <a:lnTo>
                  <a:pt x="945267" y="143955"/>
                </a:lnTo>
                <a:lnTo>
                  <a:pt x="959722" y="108810"/>
                </a:lnTo>
                <a:lnTo>
                  <a:pt x="973160" y="73410"/>
                </a:lnTo>
                <a:lnTo>
                  <a:pt x="993932" y="38359"/>
                </a:lnTo>
                <a:lnTo>
                  <a:pt x="1014349" y="71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94" name="SMARTInkShape-Group1273"/>
          <p:cNvGrpSpPr/>
          <p:nvPr/>
        </p:nvGrpSpPr>
        <p:grpSpPr>
          <a:xfrm>
            <a:off x="6007902" y="3682714"/>
            <a:ext cx="1078699" cy="517774"/>
            <a:chOff x="6007902" y="3682714"/>
            <a:chExt cx="1078699" cy="517774"/>
          </a:xfrm>
        </p:grpSpPr>
        <p:sp>
          <p:nvSpPr>
            <p:cNvPr id="388" name="SMARTInkShape-2912"/>
            <p:cNvSpPr/>
            <p:nvPr/>
          </p:nvSpPr>
          <p:spPr>
            <a:xfrm>
              <a:off x="6007902" y="3843372"/>
              <a:ext cx="235737" cy="307121"/>
            </a:xfrm>
            <a:custGeom>
              <a:avLst/>
              <a:gdLst/>
              <a:ahLst/>
              <a:cxnLst/>
              <a:rect l="0" t="0" r="0" b="0"/>
              <a:pathLst>
                <a:path w="235737" h="307121">
                  <a:moveTo>
                    <a:pt x="7136" y="57116"/>
                  </a:moveTo>
                  <a:lnTo>
                    <a:pt x="3343" y="57116"/>
                  </a:lnTo>
                  <a:lnTo>
                    <a:pt x="2226" y="56322"/>
                  </a:lnTo>
                  <a:lnTo>
                    <a:pt x="1481" y="54999"/>
                  </a:lnTo>
                  <a:lnTo>
                    <a:pt x="188" y="49840"/>
                  </a:lnTo>
                  <a:lnTo>
                    <a:pt x="0" y="39355"/>
                  </a:lnTo>
                  <a:lnTo>
                    <a:pt x="2112" y="35199"/>
                  </a:lnTo>
                  <a:lnTo>
                    <a:pt x="16785" y="18987"/>
                  </a:lnTo>
                  <a:lnTo>
                    <a:pt x="21478" y="16357"/>
                  </a:lnTo>
                  <a:lnTo>
                    <a:pt x="26210" y="14394"/>
                  </a:lnTo>
                  <a:lnTo>
                    <a:pt x="45385" y="2944"/>
                  </a:lnTo>
                  <a:lnTo>
                    <a:pt x="54893" y="848"/>
                  </a:lnTo>
                  <a:lnTo>
                    <a:pt x="80634" y="0"/>
                  </a:lnTo>
                  <a:lnTo>
                    <a:pt x="91795" y="3768"/>
                  </a:lnTo>
                  <a:lnTo>
                    <a:pt x="94532" y="5676"/>
                  </a:lnTo>
                  <a:lnTo>
                    <a:pt x="103076" y="16759"/>
                  </a:lnTo>
                  <a:lnTo>
                    <a:pt x="105338" y="23569"/>
                  </a:lnTo>
                  <a:lnTo>
                    <a:pt x="107042" y="54861"/>
                  </a:lnTo>
                  <a:lnTo>
                    <a:pt x="107142" y="88079"/>
                  </a:lnTo>
                  <a:lnTo>
                    <a:pt x="106352" y="102362"/>
                  </a:lnTo>
                  <a:lnTo>
                    <a:pt x="98329" y="135697"/>
                  </a:lnTo>
                  <a:lnTo>
                    <a:pt x="85569" y="166388"/>
                  </a:lnTo>
                  <a:lnTo>
                    <a:pt x="69300" y="201666"/>
                  </a:lnTo>
                  <a:lnTo>
                    <a:pt x="47911" y="234001"/>
                  </a:lnTo>
                  <a:lnTo>
                    <a:pt x="31759" y="255313"/>
                  </a:lnTo>
                  <a:lnTo>
                    <a:pt x="27082" y="269891"/>
                  </a:lnTo>
                  <a:lnTo>
                    <a:pt x="23938" y="275508"/>
                  </a:lnTo>
                  <a:lnTo>
                    <a:pt x="21374" y="283132"/>
                  </a:lnTo>
                  <a:lnTo>
                    <a:pt x="15371" y="291421"/>
                  </a:lnTo>
                  <a:lnTo>
                    <a:pt x="14375" y="298884"/>
                  </a:lnTo>
                  <a:lnTo>
                    <a:pt x="15137" y="299257"/>
                  </a:lnTo>
                  <a:lnTo>
                    <a:pt x="20438" y="299905"/>
                  </a:lnTo>
                  <a:lnTo>
                    <a:pt x="26932" y="304893"/>
                  </a:lnTo>
                  <a:lnTo>
                    <a:pt x="33550" y="306479"/>
                  </a:lnTo>
                  <a:lnTo>
                    <a:pt x="52388" y="307120"/>
                  </a:lnTo>
                  <a:lnTo>
                    <a:pt x="57146" y="305019"/>
                  </a:lnTo>
                  <a:lnTo>
                    <a:pt x="59525" y="303347"/>
                  </a:lnTo>
                  <a:lnTo>
                    <a:pt x="93955" y="293939"/>
                  </a:lnTo>
                  <a:lnTo>
                    <a:pt x="114749" y="290885"/>
                  </a:lnTo>
                  <a:lnTo>
                    <a:pt x="128715" y="287247"/>
                  </a:lnTo>
                  <a:lnTo>
                    <a:pt x="161775" y="285775"/>
                  </a:lnTo>
                  <a:lnTo>
                    <a:pt x="195181" y="285717"/>
                  </a:lnTo>
                  <a:lnTo>
                    <a:pt x="209219" y="285716"/>
                  </a:lnTo>
                  <a:lnTo>
                    <a:pt x="214161" y="287832"/>
                  </a:lnTo>
                  <a:lnTo>
                    <a:pt x="219003" y="290625"/>
                  </a:lnTo>
                  <a:lnTo>
                    <a:pt x="228439" y="292663"/>
                  </a:lnTo>
                  <a:lnTo>
                    <a:pt x="235736" y="29285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SMARTInkShape-2913"/>
            <p:cNvSpPr/>
            <p:nvPr/>
          </p:nvSpPr>
          <p:spPr>
            <a:xfrm>
              <a:off x="6280378" y="3758605"/>
              <a:ext cx="155816" cy="441883"/>
            </a:xfrm>
            <a:custGeom>
              <a:avLst/>
              <a:gdLst/>
              <a:ahLst/>
              <a:cxnLst/>
              <a:rect l="0" t="0" r="0" b="0"/>
              <a:pathLst>
                <a:path w="155816" h="441883">
                  <a:moveTo>
                    <a:pt x="27552" y="6151"/>
                  </a:moveTo>
                  <a:lnTo>
                    <a:pt x="27552" y="0"/>
                  </a:lnTo>
                  <a:lnTo>
                    <a:pt x="27552" y="31262"/>
                  </a:lnTo>
                  <a:lnTo>
                    <a:pt x="25436" y="56884"/>
                  </a:lnTo>
                  <a:lnTo>
                    <a:pt x="17610" y="84876"/>
                  </a:lnTo>
                  <a:lnTo>
                    <a:pt x="13330" y="118245"/>
                  </a:lnTo>
                  <a:lnTo>
                    <a:pt x="7781" y="148591"/>
                  </a:lnTo>
                  <a:lnTo>
                    <a:pt x="5546" y="183894"/>
                  </a:lnTo>
                  <a:lnTo>
                    <a:pt x="0" y="210513"/>
                  </a:lnTo>
                  <a:lnTo>
                    <a:pt x="5855" y="240055"/>
                  </a:lnTo>
                  <a:lnTo>
                    <a:pt x="6737" y="240668"/>
                  </a:lnTo>
                  <a:lnTo>
                    <a:pt x="11772" y="241531"/>
                  </a:lnTo>
                  <a:lnTo>
                    <a:pt x="19115" y="241847"/>
                  </a:lnTo>
                  <a:lnTo>
                    <a:pt x="26651" y="236976"/>
                  </a:lnTo>
                  <a:lnTo>
                    <a:pt x="34031" y="235740"/>
                  </a:lnTo>
                  <a:lnTo>
                    <a:pt x="37428" y="233823"/>
                  </a:lnTo>
                  <a:lnTo>
                    <a:pt x="54890" y="218744"/>
                  </a:lnTo>
                  <a:lnTo>
                    <a:pt x="80670" y="208728"/>
                  </a:lnTo>
                  <a:lnTo>
                    <a:pt x="115544" y="206206"/>
                  </a:lnTo>
                  <a:lnTo>
                    <a:pt x="120371" y="208306"/>
                  </a:lnTo>
                  <a:lnTo>
                    <a:pt x="136437" y="218363"/>
                  </a:lnTo>
                  <a:lnTo>
                    <a:pt x="144932" y="233818"/>
                  </a:lnTo>
                  <a:lnTo>
                    <a:pt x="153669" y="265792"/>
                  </a:lnTo>
                  <a:lnTo>
                    <a:pt x="155815" y="293324"/>
                  </a:lnTo>
                  <a:lnTo>
                    <a:pt x="149961" y="324945"/>
                  </a:lnTo>
                  <a:lnTo>
                    <a:pt x="147007" y="349012"/>
                  </a:lnTo>
                  <a:lnTo>
                    <a:pt x="136035" y="372858"/>
                  </a:lnTo>
                  <a:lnTo>
                    <a:pt x="113705" y="406201"/>
                  </a:lnTo>
                  <a:lnTo>
                    <a:pt x="103838" y="421459"/>
                  </a:lnTo>
                  <a:lnTo>
                    <a:pt x="80607" y="438662"/>
                  </a:lnTo>
                  <a:lnTo>
                    <a:pt x="72995" y="440955"/>
                  </a:lnTo>
                  <a:lnTo>
                    <a:pt x="53755" y="441882"/>
                  </a:lnTo>
                  <a:lnTo>
                    <a:pt x="48988" y="439786"/>
                  </a:lnTo>
                  <a:lnTo>
                    <a:pt x="39460" y="431973"/>
                  </a:lnTo>
                  <a:lnTo>
                    <a:pt x="36814" y="427445"/>
                  </a:lnTo>
                  <a:lnTo>
                    <a:pt x="28298" y="396390"/>
                  </a:lnTo>
                  <a:lnTo>
                    <a:pt x="27552" y="36333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SMARTInkShape-2914"/>
            <p:cNvSpPr/>
            <p:nvPr/>
          </p:nvSpPr>
          <p:spPr>
            <a:xfrm>
              <a:off x="6286500" y="3682714"/>
              <a:ext cx="192881" cy="74900"/>
            </a:xfrm>
            <a:custGeom>
              <a:avLst/>
              <a:gdLst/>
              <a:ahLst/>
              <a:cxnLst/>
              <a:rect l="0" t="0" r="0" b="0"/>
              <a:pathLst>
                <a:path w="192881" h="74900">
                  <a:moveTo>
                    <a:pt x="0" y="74899"/>
                  </a:moveTo>
                  <a:lnTo>
                    <a:pt x="0" y="61691"/>
                  </a:lnTo>
                  <a:lnTo>
                    <a:pt x="16793" y="43846"/>
                  </a:lnTo>
                  <a:lnTo>
                    <a:pt x="46659" y="24888"/>
                  </a:lnTo>
                  <a:lnTo>
                    <a:pt x="74750" y="12721"/>
                  </a:lnTo>
                  <a:lnTo>
                    <a:pt x="91733" y="9115"/>
                  </a:lnTo>
                  <a:lnTo>
                    <a:pt x="106820" y="5136"/>
                  </a:lnTo>
                  <a:lnTo>
                    <a:pt x="121345" y="1841"/>
                  </a:lnTo>
                  <a:lnTo>
                    <a:pt x="126140" y="0"/>
                  </a:lnTo>
                  <a:lnTo>
                    <a:pt x="135702" y="71"/>
                  </a:lnTo>
                  <a:lnTo>
                    <a:pt x="169958" y="5280"/>
                  </a:lnTo>
                  <a:lnTo>
                    <a:pt x="186469" y="10137"/>
                  </a:lnTo>
                  <a:lnTo>
                    <a:pt x="192880" y="1060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SMARTInkShape-2915"/>
            <p:cNvSpPr/>
            <p:nvPr/>
          </p:nvSpPr>
          <p:spPr>
            <a:xfrm>
              <a:off x="6600826" y="3843338"/>
              <a:ext cx="28575" cy="292788"/>
            </a:xfrm>
            <a:custGeom>
              <a:avLst/>
              <a:gdLst/>
              <a:ahLst/>
              <a:cxnLst/>
              <a:rect l="0" t="0" r="0" b="0"/>
              <a:pathLst>
                <a:path w="28575" h="292788">
                  <a:moveTo>
                    <a:pt x="28574" y="0"/>
                  </a:moveTo>
                  <a:lnTo>
                    <a:pt x="22423" y="0"/>
                  </a:lnTo>
                  <a:lnTo>
                    <a:pt x="22092" y="793"/>
                  </a:lnTo>
                  <a:lnTo>
                    <a:pt x="21438" y="33792"/>
                  </a:lnTo>
                  <a:lnTo>
                    <a:pt x="15777" y="64980"/>
                  </a:lnTo>
                  <a:lnTo>
                    <a:pt x="9574" y="100102"/>
                  </a:lnTo>
                  <a:lnTo>
                    <a:pt x="7623" y="130722"/>
                  </a:lnTo>
                  <a:lnTo>
                    <a:pt x="7237" y="163316"/>
                  </a:lnTo>
                  <a:lnTo>
                    <a:pt x="2252" y="192685"/>
                  </a:lnTo>
                  <a:lnTo>
                    <a:pt x="295" y="224782"/>
                  </a:lnTo>
                  <a:lnTo>
                    <a:pt x="16" y="258678"/>
                  </a:lnTo>
                  <a:lnTo>
                    <a:pt x="0" y="283218"/>
                  </a:lnTo>
                  <a:lnTo>
                    <a:pt x="2116" y="286741"/>
                  </a:lnTo>
                  <a:lnTo>
                    <a:pt x="7056" y="292787"/>
                  </a:lnTo>
                  <a:lnTo>
                    <a:pt x="12829" y="286375"/>
                  </a:lnTo>
                  <a:lnTo>
                    <a:pt x="27199" y="259836"/>
                  </a:lnTo>
                  <a:lnTo>
                    <a:pt x="28574" y="2428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SMARTInkShape-2916"/>
            <p:cNvSpPr/>
            <p:nvPr/>
          </p:nvSpPr>
          <p:spPr>
            <a:xfrm>
              <a:off x="6657977" y="3858741"/>
              <a:ext cx="114299" cy="247884"/>
            </a:xfrm>
            <a:custGeom>
              <a:avLst/>
              <a:gdLst/>
              <a:ahLst/>
              <a:cxnLst/>
              <a:rect l="0" t="0" r="0" b="0"/>
              <a:pathLst>
                <a:path w="114299" h="247884">
                  <a:moveTo>
                    <a:pt x="42861" y="34603"/>
                  </a:moveTo>
                  <a:lnTo>
                    <a:pt x="42861" y="17810"/>
                  </a:lnTo>
                  <a:lnTo>
                    <a:pt x="44977" y="13116"/>
                  </a:lnTo>
                  <a:lnTo>
                    <a:pt x="49011" y="7428"/>
                  </a:lnTo>
                  <a:lnTo>
                    <a:pt x="49917" y="0"/>
                  </a:lnTo>
                  <a:lnTo>
                    <a:pt x="49996" y="12717"/>
                  </a:lnTo>
                  <a:lnTo>
                    <a:pt x="47884" y="19055"/>
                  </a:lnTo>
                  <a:lnTo>
                    <a:pt x="35531" y="50034"/>
                  </a:lnTo>
                  <a:lnTo>
                    <a:pt x="24579" y="84759"/>
                  </a:lnTo>
                  <a:lnTo>
                    <a:pt x="18051" y="120348"/>
                  </a:lnTo>
                  <a:lnTo>
                    <a:pt x="10824" y="153249"/>
                  </a:lnTo>
                  <a:lnTo>
                    <a:pt x="1972" y="177423"/>
                  </a:lnTo>
                  <a:lnTo>
                    <a:pt x="76" y="210666"/>
                  </a:lnTo>
                  <a:lnTo>
                    <a:pt x="0" y="240262"/>
                  </a:lnTo>
                  <a:lnTo>
                    <a:pt x="793" y="240765"/>
                  </a:lnTo>
                  <a:lnTo>
                    <a:pt x="3791" y="241324"/>
                  </a:lnTo>
                  <a:lnTo>
                    <a:pt x="4908" y="242267"/>
                  </a:lnTo>
                  <a:lnTo>
                    <a:pt x="6149" y="245431"/>
                  </a:lnTo>
                  <a:lnTo>
                    <a:pt x="7274" y="246593"/>
                  </a:lnTo>
                  <a:lnTo>
                    <a:pt x="10640" y="247883"/>
                  </a:lnTo>
                  <a:lnTo>
                    <a:pt x="12649" y="247433"/>
                  </a:lnTo>
                  <a:lnTo>
                    <a:pt x="21577" y="243125"/>
                  </a:lnTo>
                  <a:lnTo>
                    <a:pt x="23909" y="242674"/>
                  </a:lnTo>
                  <a:lnTo>
                    <a:pt x="25463" y="241579"/>
                  </a:lnTo>
                  <a:lnTo>
                    <a:pt x="26500" y="240056"/>
                  </a:lnTo>
                  <a:lnTo>
                    <a:pt x="27191" y="238247"/>
                  </a:lnTo>
                  <a:lnTo>
                    <a:pt x="49695" y="218179"/>
                  </a:lnTo>
                  <a:lnTo>
                    <a:pt x="74745" y="188638"/>
                  </a:lnTo>
                  <a:lnTo>
                    <a:pt x="103447" y="153054"/>
                  </a:lnTo>
                  <a:lnTo>
                    <a:pt x="114298" y="14175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SMARTInkShape-2917"/>
            <p:cNvSpPr/>
            <p:nvPr/>
          </p:nvSpPr>
          <p:spPr>
            <a:xfrm>
              <a:off x="6850856" y="3807619"/>
              <a:ext cx="235745" cy="285417"/>
            </a:xfrm>
            <a:custGeom>
              <a:avLst/>
              <a:gdLst/>
              <a:ahLst/>
              <a:cxnLst/>
              <a:rect l="0" t="0" r="0" b="0"/>
              <a:pathLst>
                <a:path w="235745" h="285417">
                  <a:moveTo>
                    <a:pt x="7144" y="0"/>
                  </a:moveTo>
                  <a:lnTo>
                    <a:pt x="7144" y="33534"/>
                  </a:lnTo>
                  <a:lnTo>
                    <a:pt x="7144" y="65460"/>
                  </a:lnTo>
                  <a:lnTo>
                    <a:pt x="7144" y="100166"/>
                  </a:lnTo>
                  <a:lnTo>
                    <a:pt x="7144" y="135751"/>
                  </a:lnTo>
                  <a:lnTo>
                    <a:pt x="7144" y="168102"/>
                  </a:lnTo>
                  <a:lnTo>
                    <a:pt x="7144" y="198570"/>
                  </a:lnTo>
                  <a:lnTo>
                    <a:pt x="7144" y="229506"/>
                  </a:lnTo>
                  <a:lnTo>
                    <a:pt x="7144" y="262493"/>
                  </a:lnTo>
                  <a:lnTo>
                    <a:pt x="7144" y="285416"/>
                  </a:lnTo>
                  <a:lnTo>
                    <a:pt x="7144" y="279570"/>
                  </a:lnTo>
                  <a:lnTo>
                    <a:pt x="3351" y="275099"/>
                  </a:lnTo>
                  <a:lnTo>
                    <a:pt x="1489" y="268845"/>
                  </a:lnTo>
                  <a:lnTo>
                    <a:pt x="87" y="237972"/>
                  </a:lnTo>
                  <a:lnTo>
                    <a:pt x="12" y="206521"/>
                  </a:lnTo>
                  <a:lnTo>
                    <a:pt x="3" y="178466"/>
                  </a:lnTo>
                  <a:lnTo>
                    <a:pt x="1" y="145084"/>
                  </a:lnTo>
                  <a:lnTo>
                    <a:pt x="0" y="114736"/>
                  </a:lnTo>
                  <a:lnTo>
                    <a:pt x="0" y="79432"/>
                  </a:lnTo>
                  <a:lnTo>
                    <a:pt x="794" y="48702"/>
                  </a:lnTo>
                  <a:lnTo>
                    <a:pt x="6151" y="33793"/>
                  </a:lnTo>
                  <a:lnTo>
                    <a:pt x="7057" y="22882"/>
                  </a:lnTo>
                  <a:lnTo>
                    <a:pt x="7880" y="23192"/>
                  </a:lnTo>
                  <a:lnTo>
                    <a:pt x="10910" y="25653"/>
                  </a:lnTo>
                  <a:lnTo>
                    <a:pt x="12787" y="29393"/>
                  </a:lnTo>
                  <a:lnTo>
                    <a:pt x="14884" y="40589"/>
                  </a:lnTo>
                  <a:lnTo>
                    <a:pt x="33415" y="73306"/>
                  </a:lnTo>
                  <a:lnTo>
                    <a:pt x="39711" y="83280"/>
                  </a:lnTo>
                  <a:lnTo>
                    <a:pt x="44356" y="98353"/>
                  </a:lnTo>
                  <a:lnTo>
                    <a:pt x="52683" y="109210"/>
                  </a:lnTo>
                  <a:lnTo>
                    <a:pt x="63412" y="116584"/>
                  </a:lnTo>
                  <a:lnTo>
                    <a:pt x="91252" y="126908"/>
                  </a:lnTo>
                  <a:lnTo>
                    <a:pt x="119386" y="128489"/>
                  </a:lnTo>
                  <a:lnTo>
                    <a:pt x="133446" y="124766"/>
                  </a:lnTo>
                  <a:lnTo>
                    <a:pt x="160211" y="108659"/>
                  </a:lnTo>
                  <a:lnTo>
                    <a:pt x="182474" y="87967"/>
                  </a:lnTo>
                  <a:lnTo>
                    <a:pt x="206337" y="53262"/>
                  </a:lnTo>
                  <a:lnTo>
                    <a:pt x="210239" y="48014"/>
                  </a:lnTo>
                  <a:lnTo>
                    <a:pt x="214619" y="45152"/>
                  </a:lnTo>
                  <a:lnTo>
                    <a:pt x="221056" y="42996"/>
                  </a:lnTo>
                  <a:lnTo>
                    <a:pt x="221450" y="74976"/>
                  </a:lnTo>
                  <a:lnTo>
                    <a:pt x="221455" y="107622"/>
                  </a:lnTo>
                  <a:lnTo>
                    <a:pt x="221457" y="142936"/>
                  </a:lnTo>
                  <a:lnTo>
                    <a:pt x="221457" y="175254"/>
                  </a:lnTo>
                  <a:lnTo>
                    <a:pt x="227160" y="206509"/>
                  </a:lnTo>
                  <a:lnTo>
                    <a:pt x="235172" y="240173"/>
                  </a:lnTo>
                  <a:lnTo>
                    <a:pt x="235744" y="2571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8" name="SMARTInkShape-Group1274"/>
          <p:cNvGrpSpPr/>
          <p:nvPr/>
        </p:nvGrpSpPr>
        <p:grpSpPr>
          <a:xfrm>
            <a:off x="2257844" y="4037660"/>
            <a:ext cx="2264122" cy="712249"/>
            <a:chOff x="2257844" y="4037660"/>
            <a:chExt cx="2264122" cy="712249"/>
          </a:xfrm>
        </p:grpSpPr>
        <p:sp>
          <p:nvSpPr>
            <p:cNvPr id="395" name="SMARTInkShape-2918"/>
            <p:cNvSpPr/>
            <p:nvPr/>
          </p:nvSpPr>
          <p:spPr>
            <a:xfrm>
              <a:off x="2471738" y="4051169"/>
              <a:ext cx="2050228" cy="462225"/>
            </a:xfrm>
            <a:custGeom>
              <a:avLst/>
              <a:gdLst/>
              <a:ahLst/>
              <a:cxnLst/>
              <a:rect l="0" t="0" r="0" b="0"/>
              <a:pathLst>
                <a:path w="2050228" h="462225">
                  <a:moveTo>
                    <a:pt x="185737" y="306519"/>
                  </a:moveTo>
                  <a:lnTo>
                    <a:pt x="189529" y="306519"/>
                  </a:lnTo>
                  <a:lnTo>
                    <a:pt x="190647" y="305725"/>
                  </a:lnTo>
                  <a:lnTo>
                    <a:pt x="191391" y="304402"/>
                  </a:lnTo>
                  <a:lnTo>
                    <a:pt x="192587" y="300368"/>
                  </a:lnTo>
                  <a:lnTo>
                    <a:pt x="194867" y="299816"/>
                  </a:lnTo>
                  <a:lnTo>
                    <a:pt x="205873" y="299401"/>
                  </a:lnTo>
                  <a:lnTo>
                    <a:pt x="223148" y="293226"/>
                  </a:lnTo>
                  <a:lnTo>
                    <a:pt x="233226" y="291634"/>
                  </a:lnTo>
                  <a:lnTo>
                    <a:pt x="241259" y="287380"/>
                  </a:lnTo>
                  <a:lnTo>
                    <a:pt x="276347" y="279026"/>
                  </a:lnTo>
                  <a:lnTo>
                    <a:pt x="300053" y="275969"/>
                  </a:lnTo>
                  <a:lnTo>
                    <a:pt x="314330" y="272331"/>
                  </a:lnTo>
                  <a:lnTo>
                    <a:pt x="343047" y="265299"/>
                  </a:lnTo>
                  <a:lnTo>
                    <a:pt x="366006" y="258483"/>
                  </a:lnTo>
                  <a:lnTo>
                    <a:pt x="401064" y="251068"/>
                  </a:lnTo>
                  <a:lnTo>
                    <a:pt x="434322" y="242090"/>
                  </a:lnTo>
                  <a:lnTo>
                    <a:pt x="464058" y="232673"/>
                  </a:lnTo>
                  <a:lnTo>
                    <a:pt x="497771" y="223169"/>
                  </a:lnTo>
                  <a:lnTo>
                    <a:pt x="530301" y="213649"/>
                  </a:lnTo>
                  <a:lnTo>
                    <a:pt x="557705" y="206506"/>
                  </a:lnTo>
                  <a:lnTo>
                    <a:pt x="585933" y="199362"/>
                  </a:lnTo>
                  <a:lnTo>
                    <a:pt x="612288" y="190102"/>
                  </a:lnTo>
                  <a:lnTo>
                    <a:pt x="646320" y="176543"/>
                  </a:lnTo>
                  <a:lnTo>
                    <a:pt x="674190" y="168700"/>
                  </a:lnTo>
                  <a:lnTo>
                    <a:pt x="702556" y="161349"/>
                  </a:lnTo>
                  <a:lnTo>
                    <a:pt x="731069" y="154144"/>
                  </a:lnTo>
                  <a:lnTo>
                    <a:pt x="759626" y="146983"/>
                  </a:lnTo>
                  <a:lnTo>
                    <a:pt x="788196" y="139833"/>
                  </a:lnTo>
                  <a:lnTo>
                    <a:pt x="816769" y="132688"/>
                  </a:lnTo>
                  <a:lnTo>
                    <a:pt x="845344" y="125544"/>
                  </a:lnTo>
                  <a:lnTo>
                    <a:pt x="873918" y="118400"/>
                  </a:lnTo>
                  <a:lnTo>
                    <a:pt x="902493" y="111256"/>
                  </a:lnTo>
                  <a:lnTo>
                    <a:pt x="931068" y="104112"/>
                  </a:lnTo>
                  <a:lnTo>
                    <a:pt x="959643" y="96969"/>
                  </a:lnTo>
                  <a:lnTo>
                    <a:pt x="988218" y="89825"/>
                  </a:lnTo>
                  <a:lnTo>
                    <a:pt x="1016793" y="82681"/>
                  </a:lnTo>
                  <a:lnTo>
                    <a:pt x="1045368" y="75537"/>
                  </a:lnTo>
                  <a:lnTo>
                    <a:pt x="1073943" y="68394"/>
                  </a:lnTo>
                  <a:lnTo>
                    <a:pt x="1102518" y="65042"/>
                  </a:lnTo>
                  <a:lnTo>
                    <a:pt x="1131093" y="60257"/>
                  </a:lnTo>
                  <a:lnTo>
                    <a:pt x="1159668" y="53812"/>
                  </a:lnTo>
                  <a:lnTo>
                    <a:pt x="1188243" y="46875"/>
                  </a:lnTo>
                  <a:lnTo>
                    <a:pt x="1216818" y="39793"/>
                  </a:lnTo>
                  <a:lnTo>
                    <a:pt x="1245393" y="36459"/>
                  </a:lnTo>
                  <a:lnTo>
                    <a:pt x="1273968" y="31679"/>
                  </a:lnTo>
                  <a:lnTo>
                    <a:pt x="1307159" y="23747"/>
                  </a:lnTo>
                  <a:lnTo>
                    <a:pt x="1334161" y="21651"/>
                  </a:lnTo>
                  <a:lnTo>
                    <a:pt x="1362271" y="20236"/>
                  </a:lnTo>
                  <a:lnTo>
                    <a:pt x="1389914" y="15937"/>
                  </a:lnTo>
                  <a:lnTo>
                    <a:pt x="1423107" y="11965"/>
                  </a:lnTo>
                  <a:lnTo>
                    <a:pt x="1450626" y="8106"/>
                  </a:lnTo>
                  <a:lnTo>
                    <a:pt x="1484576" y="6802"/>
                  </a:lnTo>
                  <a:lnTo>
                    <a:pt x="1519123" y="6545"/>
                  </a:lnTo>
                  <a:lnTo>
                    <a:pt x="1551817" y="6493"/>
                  </a:lnTo>
                  <a:lnTo>
                    <a:pt x="1584822" y="2691"/>
                  </a:lnTo>
                  <a:lnTo>
                    <a:pt x="1615065" y="0"/>
                  </a:lnTo>
                  <a:lnTo>
                    <a:pt x="1648674" y="1585"/>
                  </a:lnTo>
                  <a:lnTo>
                    <a:pt x="1682270" y="5514"/>
                  </a:lnTo>
                  <a:lnTo>
                    <a:pt x="1714572" y="7084"/>
                  </a:lnTo>
                  <a:lnTo>
                    <a:pt x="1741420" y="11334"/>
                  </a:lnTo>
                  <a:lnTo>
                    <a:pt x="1769484" y="13740"/>
                  </a:lnTo>
                  <a:lnTo>
                    <a:pt x="1797907" y="19127"/>
                  </a:lnTo>
                  <a:lnTo>
                    <a:pt x="1825643" y="25750"/>
                  </a:lnTo>
                  <a:lnTo>
                    <a:pt x="1856751" y="35099"/>
                  </a:lnTo>
                  <a:lnTo>
                    <a:pt x="1885826" y="44590"/>
                  </a:lnTo>
                  <a:lnTo>
                    <a:pt x="1914500" y="54108"/>
                  </a:lnTo>
                  <a:lnTo>
                    <a:pt x="1946447" y="66013"/>
                  </a:lnTo>
                  <a:lnTo>
                    <a:pt x="1981117" y="83475"/>
                  </a:lnTo>
                  <a:lnTo>
                    <a:pt x="2014532" y="106052"/>
                  </a:lnTo>
                  <a:lnTo>
                    <a:pt x="2022473" y="111060"/>
                  </a:lnTo>
                  <a:lnTo>
                    <a:pt x="2040051" y="132682"/>
                  </a:lnTo>
                  <a:lnTo>
                    <a:pt x="2044624" y="142211"/>
                  </a:lnTo>
                  <a:lnTo>
                    <a:pt x="2049143" y="147945"/>
                  </a:lnTo>
                  <a:lnTo>
                    <a:pt x="2049926" y="152730"/>
                  </a:lnTo>
                  <a:lnTo>
                    <a:pt x="2050227" y="166112"/>
                  </a:lnTo>
                  <a:lnTo>
                    <a:pt x="2048126" y="170826"/>
                  </a:lnTo>
                  <a:lnTo>
                    <a:pt x="2045341" y="175567"/>
                  </a:lnTo>
                  <a:lnTo>
                    <a:pt x="2043552" y="185078"/>
                  </a:lnTo>
                  <a:lnTo>
                    <a:pt x="2043406" y="187458"/>
                  </a:lnTo>
                  <a:lnTo>
                    <a:pt x="2041126" y="192220"/>
                  </a:lnTo>
                  <a:lnTo>
                    <a:pt x="2031738" y="204919"/>
                  </a:lnTo>
                  <a:lnTo>
                    <a:pt x="2030119" y="212680"/>
                  </a:lnTo>
                  <a:lnTo>
                    <a:pt x="2028100" y="216178"/>
                  </a:lnTo>
                  <a:lnTo>
                    <a:pt x="1994734" y="251879"/>
                  </a:lnTo>
                  <a:lnTo>
                    <a:pt x="1959646" y="279244"/>
                  </a:lnTo>
                  <a:lnTo>
                    <a:pt x="1926424" y="308321"/>
                  </a:lnTo>
                  <a:lnTo>
                    <a:pt x="1892946" y="330218"/>
                  </a:lnTo>
                  <a:lnTo>
                    <a:pt x="1863401" y="348082"/>
                  </a:lnTo>
                  <a:lnTo>
                    <a:pt x="1828652" y="363184"/>
                  </a:lnTo>
                  <a:lnTo>
                    <a:pt x="1793061" y="376305"/>
                  </a:lnTo>
                  <a:lnTo>
                    <a:pt x="1757359" y="393623"/>
                  </a:lnTo>
                  <a:lnTo>
                    <a:pt x="1723877" y="403952"/>
                  </a:lnTo>
                  <a:lnTo>
                    <a:pt x="1693509" y="413636"/>
                  </a:lnTo>
                  <a:lnTo>
                    <a:pt x="1660788" y="423192"/>
                  </a:lnTo>
                  <a:lnTo>
                    <a:pt x="1633145" y="426549"/>
                  </a:lnTo>
                  <a:lnTo>
                    <a:pt x="1604846" y="431336"/>
                  </a:lnTo>
                  <a:lnTo>
                    <a:pt x="1570955" y="435155"/>
                  </a:lnTo>
                  <a:lnTo>
                    <a:pt x="1539852" y="439795"/>
                  </a:lnTo>
                  <a:lnTo>
                    <a:pt x="1510176" y="442316"/>
                  </a:lnTo>
                  <a:lnTo>
                    <a:pt x="1481275" y="446944"/>
                  </a:lnTo>
                  <a:lnTo>
                    <a:pt x="1451809" y="449461"/>
                  </a:lnTo>
                  <a:lnTo>
                    <a:pt x="1419090" y="454088"/>
                  </a:lnTo>
                  <a:lnTo>
                    <a:pt x="1388934" y="455811"/>
                  </a:lnTo>
                  <a:lnTo>
                    <a:pt x="1359097" y="456322"/>
                  </a:lnTo>
                  <a:lnTo>
                    <a:pt x="1325474" y="456474"/>
                  </a:lnTo>
                  <a:lnTo>
                    <a:pt x="1290375" y="456518"/>
                  </a:lnTo>
                  <a:lnTo>
                    <a:pt x="1254841" y="457325"/>
                  </a:lnTo>
                  <a:lnTo>
                    <a:pt x="1219970" y="461445"/>
                  </a:lnTo>
                  <a:lnTo>
                    <a:pt x="1188384" y="462224"/>
                  </a:lnTo>
                  <a:lnTo>
                    <a:pt x="1154242" y="458575"/>
                  </a:lnTo>
                  <a:lnTo>
                    <a:pt x="1118990" y="457141"/>
                  </a:lnTo>
                  <a:lnTo>
                    <a:pt x="1083410" y="456716"/>
                  </a:lnTo>
                  <a:lnTo>
                    <a:pt x="1047732" y="457384"/>
                  </a:lnTo>
                  <a:lnTo>
                    <a:pt x="1012025" y="460669"/>
                  </a:lnTo>
                  <a:lnTo>
                    <a:pt x="976310" y="458114"/>
                  </a:lnTo>
                  <a:lnTo>
                    <a:pt x="940592" y="457005"/>
                  </a:lnTo>
                  <a:lnTo>
                    <a:pt x="904874" y="456676"/>
                  </a:lnTo>
                  <a:lnTo>
                    <a:pt x="869156" y="456578"/>
                  </a:lnTo>
                  <a:lnTo>
                    <a:pt x="833437" y="455756"/>
                  </a:lnTo>
                  <a:lnTo>
                    <a:pt x="809625" y="452750"/>
                  </a:lnTo>
                  <a:lnTo>
                    <a:pt x="783695" y="450885"/>
                  </a:lnTo>
                  <a:lnTo>
                    <a:pt x="757090" y="450057"/>
                  </a:lnTo>
                  <a:lnTo>
                    <a:pt x="732036" y="449688"/>
                  </a:lnTo>
                  <a:lnTo>
                    <a:pt x="699411" y="449481"/>
                  </a:lnTo>
                  <a:lnTo>
                    <a:pt x="665844" y="449419"/>
                  </a:lnTo>
                  <a:lnTo>
                    <a:pt x="630762" y="449401"/>
                  </a:lnTo>
                  <a:lnTo>
                    <a:pt x="599025" y="449396"/>
                  </a:lnTo>
                  <a:lnTo>
                    <a:pt x="565720" y="449394"/>
                  </a:lnTo>
                  <a:lnTo>
                    <a:pt x="534509" y="445601"/>
                  </a:lnTo>
                  <a:lnTo>
                    <a:pt x="505153" y="443243"/>
                  </a:lnTo>
                  <a:lnTo>
                    <a:pt x="476347" y="442544"/>
                  </a:lnTo>
                  <a:lnTo>
                    <a:pt x="443911" y="438545"/>
                  </a:lnTo>
                  <a:lnTo>
                    <a:pt x="412957" y="436125"/>
                  </a:lnTo>
                  <a:lnTo>
                    <a:pt x="378963" y="434513"/>
                  </a:lnTo>
                  <a:lnTo>
                    <a:pt x="351821" y="430256"/>
                  </a:lnTo>
                  <a:lnTo>
                    <a:pt x="316322" y="426299"/>
                  </a:lnTo>
                  <a:lnTo>
                    <a:pt x="286144" y="421901"/>
                  </a:lnTo>
                  <a:lnTo>
                    <a:pt x="252200" y="415307"/>
                  </a:lnTo>
                  <a:lnTo>
                    <a:pt x="221595" y="413096"/>
                  </a:lnTo>
                  <a:lnTo>
                    <a:pt x="185884" y="404868"/>
                  </a:lnTo>
                  <a:lnTo>
                    <a:pt x="170508" y="400470"/>
                  </a:lnTo>
                  <a:lnTo>
                    <a:pt x="159828" y="398807"/>
                  </a:lnTo>
                  <a:lnTo>
                    <a:pt x="150074" y="393775"/>
                  </a:lnTo>
                  <a:lnTo>
                    <a:pt x="116460" y="391450"/>
                  </a:lnTo>
                  <a:lnTo>
                    <a:pt x="107112" y="386589"/>
                  </a:lnTo>
                  <a:lnTo>
                    <a:pt x="72700" y="385126"/>
                  </a:lnTo>
                  <a:lnTo>
                    <a:pt x="37250" y="385100"/>
                  </a:lnTo>
                  <a:lnTo>
                    <a:pt x="1544" y="385100"/>
                  </a:lnTo>
                  <a:lnTo>
                    <a:pt x="0" y="385100"/>
                  </a:lnTo>
                  <a:lnTo>
                    <a:pt x="3792" y="385100"/>
                  </a:lnTo>
                  <a:lnTo>
                    <a:pt x="4909" y="384306"/>
                  </a:lnTo>
                  <a:lnTo>
                    <a:pt x="5654" y="382983"/>
                  </a:lnTo>
                  <a:lnTo>
                    <a:pt x="7143" y="3779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SMARTInkShape-2919"/>
            <p:cNvSpPr/>
            <p:nvPr/>
          </p:nvSpPr>
          <p:spPr>
            <a:xfrm>
              <a:off x="2257844" y="4186274"/>
              <a:ext cx="449638" cy="563635"/>
            </a:xfrm>
            <a:custGeom>
              <a:avLst/>
              <a:gdLst/>
              <a:ahLst/>
              <a:cxnLst/>
              <a:rect l="0" t="0" r="0" b="0"/>
              <a:pathLst>
                <a:path w="449638" h="563635">
                  <a:moveTo>
                    <a:pt x="449637" y="128551"/>
                  </a:moveTo>
                  <a:lnTo>
                    <a:pt x="445845" y="128551"/>
                  </a:lnTo>
                  <a:lnTo>
                    <a:pt x="444728" y="127757"/>
                  </a:lnTo>
                  <a:lnTo>
                    <a:pt x="443983" y="126434"/>
                  </a:lnTo>
                  <a:lnTo>
                    <a:pt x="442788" y="122400"/>
                  </a:lnTo>
                  <a:lnTo>
                    <a:pt x="440508" y="121849"/>
                  </a:lnTo>
                  <a:lnTo>
                    <a:pt x="408355" y="121409"/>
                  </a:lnTo>
                  <a:lnTo>
                    <a:pt x="387593" y="122201"/>
                  </a:lnTo>
                  <a:lnTo>
                    <a:pt x="351908" y="138200"/>
                  </a:lnTo>
                  <a:lnTo>
                    <a:pt x="317272" y="152374"/>
                  </a:lnTo>
                  <a:lnTo>
                    <a:pt x="283007" y="169033"/>
                  </a:lnTo>
                  <a:lnTo>
                    <a:pt x="250264" y="182526"/>
                  </a:lnTo>
                  <a:lnTo>
                    <a:pt x="239310" y="185554"/>
                  </a:lnTo>
                  <a:lnTo>
                    <a:pt x="222511" y="198665"/>
                  </a:lnTo>
                  <a:lnTo>
                    <a:pt x="213894" y="207132"/>
                  </a:lnTo>
                  <a:lnTo>
                    <a:pt x="213894" y="172982"/>
                  </a:lnTo>
                  <a:lnTo>
                    <a:pt x="213100" y="152230"/>
                  </a:lnTo>
                  <a:lnTo>
                    <a:pt x="203252" y="116546"/>
                  </a:lnTo>
                  <a:lnTo>
                    <a:pt x="198739" y="97575"/>
                  </a:lnTo>
                  <a:lnTo>
                    <a:pt x="178472" y="64256"/>
                  </a:lnTo>
                  <a:lnTo>
                    <a:pt x="168708" y="48999"/>
                  </a:lnTo>
                  <a:lnTo>
                    <a:pt x="137097" y="16853"/>
                  </a:lnTo>
                  <a:lnTo>
                    <a:pt x="112032" y="3158"/>
                  </a:lnTo>
                  <a:lnTo>
                    <a:pt x="100169" y="594"/>
                  </a:lnTo>
                  <a:lnTo>
                    <a:pt x="76808" y="0"/>
                  </a:lnTo>
                  <a:lnTo>
                    <a:pt x="71475" y="2097"/>
                  </a:lnTo>
                  <a:lnTo>
                    <a:pt x="61584" y="9910"/>
                  </a:lnTo>
                  <a:lnTo>
                    <a:pt x="37683" y="45165"/>
                  </a:lnTo>
                  <a:lnTo>
                    <a:pt x="31331" y="54808"/>
                  </a:lnTo>
                  <a:lnTo>
                    <a:pt x="28435" y="76232"/>
                  </a:lnTo>
                  <a:lnTo>
                    <a:pt x="28172" y="107263"/>
                  </a:lnTo>
                  <a:lnTo>
                    <a:pt x="28952" y="130951"/>
                  </a:lnTo>
                  <a:lnTo>
                    <a:pt x="33860" y="144432"/>
                  </a:lnTo>
                  <a:lnTo>
                    <a:pt x="39548" y="154599"/>
                  </a:lnTo>
                  <a:lnTo>
                    <a:pt x="45855" y="176471"/>
                  </a:lnTo>
                  <a:lnTo>
                    <a:pt x="53759" y="190374"/>
                  </a:lnTo>
                  <a:lnTo>
                    <a:pt x="58261" y="205468"/>
                  </a:lnTo>
                  <a:lnTo>
                    <a:pt x="61380" y="211155"/>
                  </a:lnTo>
                  <a:lnTo>
                    <a:pt x="63929" y="218819"/>
                  </a:lnTo>
                  <a:lnTo>
                    <a:pt x="76188" y="235694"/>
                  </a:lnTo>
                  <a:lnTo>
                    <a:pt x="76846" y="238080"/>
                  </a:lnTo>
                  <a:lnTo>
                    <a:pt x="78079" y="239671"/>
                  </a:lnTo>
                  <a:lnTo>
                    <a:pt x="82812" y="242703"/>
                  </a:lnTo>
                  <a:lnTo>
                    <a:pt x="84197" y="246224"/>
                  </a:lnTo>
                  <a:lnTo>
                    <a:pt x="85361" y="247481"/>
                  </a:lnTo>
                  <a:lnTo>
                    <a:pt x="99510" y="256411"/>
                  </a:lnTo>
                  <a:lnTo>
                    <a:pt x="109421" y="257042"/>
                  </a:lnTo>
                  <a:lnTo>
                    <a:pt x="110908" y="256281"/>
                  </a:lnTo>
                  <a:lnTo>
                    <a:pt x="111899" y="254979"/>
                  </a:lnTo>
                  <a:lnTo>
                    <a:pt x="112560" y="253318"/>
                  </a:lnTo>
                  <a:lnTo>
                    <a:pt x="113794" y="252210"/>
                  </a:lnTo>
                  <a:lnTo>
                    <a:pt x="121478" y="248316"/>
                  </a:lnTo>
                  <a:lnTo>
                    <a:pt x="134203" y="236795"/>
                  </a:lnTo>
                  <a:lnTo>
                    <a:pt x="135887" y="230219"/>
                  </a:lnTo>
                  <a:lnTo>
                    <a:pt x="142153" y="221809"/>
                  </a:lnTo>
                  <a:lnTo>
                    <a:pt x="142448" y="214580"/>
                  </a:lnTo>
                  <a:lnTo>
                    <a:pt x="131814" y="214284"/>
                  </a:lnTo>
                  <a:lnTo>
                    <a:pt x="127672" y="216396"/>
                  </a:lnTo>
                  <a:lnTo>
                    <a:pt x="125456" y="218071"/>
                  </a:lnTo>
                  <a:lnTo>
                    <a:pt x="118761" y="219931"/>
                  </a:lnTo>
                  <a:lnTo>
                    <a:pt x="114753" y="220428"/>
                  </a:lnTo>
                  <a:lnTo>
                    <a:pt x="106067" y="225212"/>
                  </a:lnTo>
                  <a:lnTo>
                    <a:pt x="87746" y="241616"/>
                  </a:lnTo>
                  <a:lnTo>
                    <a:pt x="62083" y="273385"/>
                  </a:lnTo>
                  <a:lnTo>
                    <a:pt x="40176" y="308049"/>
                  </a:lnTo>
                  <a:lnTo>
                    <a:pt x="28649" y="338015"/>
                  </a:lnTo>
                  <a:lnTo>
                    <a:pt x="18728" y="370481"/>
                  </a:lnTo>
                  <a:lnTo>
                    <a:pt x="9125" y="404734"/>
                  </a:lnTo>
                  <a:lnTo>
                    <a:pt x="1701" y="437370"/>
                  </a:lnTo>
                  <a:lnTo>
                    <a:pt x="0" y="470363"/>
                  </a:lnTo>
                  <a:lnTo>
                    <a:pt x="5290" y="501372"/>
                  </a:lnTo>
                  <a:lnTo>
                    <a:pt x="8416" y="519740"/>
                  </a:lnTo>
                  <a:lnTo>
                    <a:pt x="16584" y="540168"/>
                  </a:lnTo>
                  <a:lnTo>
                    <a:pt x="23277" y="547765"/>
                  </a:lnTo>
                  <a:lnTo>
                    <a:pt x="40214" y="560846"/>
                  </a:lnTo>
                  <a:lnTo>
                    <a:pt x="57231" y="563634"/>
                  </a:lnTo>
                  <a:lnTo>
                    <a:pt x="66478" y="563221"/>
                  </a:lnTo>
                  <a:lnTo>
                    <a:pt x="94851" y="556224"/>
                  </a:lnTo>
                  <a:lnTo>
                    <a:pt x="128170" y="533921"/>
                  </a:lnTo>
                  <a:lnTo>
                    <a:pt x="161506" y="502301"/>
                  </a:lnTo>
                  <a:lnTo>
                    <a:pt x="183930" y="467672"/>
                  </a:lnTo>
                  <a:lnTo>
                    <a:pt x="204148" y="433408"/>
                  </a:lnTo>
                  <a:lnTo>
                    <a:pt x="210653" y="418287"/>
                  </a:lnTo>
                  <a:lnTo>
                    <a:pt x="214403" y="384008"/>
                  </a:lnTo>
                  <a:lnTo>
                    <a:pt x="220007" y="359619"/>
                  </a:lnTo>
                  <a:lnTo>
                    <a:pt x="218463" y="352163"/>
                  </a:lnTo>
                  <a:lnTo>
                    <a:pt x="215247" y="343502"/>
                  </a:lnTo>
                  <a:lnTo>
                    <a:pt x="213946" y="331908"/>
                  </a:lnTo>
                  <a:lnTo>
                    <a:pt x="213900" y="335061"/>
                  </a:lnTo>
                  <a:lnTo>
                    <a:pt x="208985" y="341293"/>
                  </a:lnTo>
                  <a:lnTo>
                    <a:pt x="207743" y="345605"/>
                  </a:lnTo>
                  <a:lnTo>
                    <a:pt x="207044" y="356287"/>
                  </a:lnTo>
                  <a:lnTo>
                    <a:pt x="214043" y="388196"/>
                  </a:lnTo>
                  <a:lnTo>
                    <a:pt x="223752" y="411931"/>
                  </a:lnTo>
                  <a:lnTo>
                    <a:pt x="251301" y="444366"/>
                  </a:lnTo>
                  <a:lnTo>
                    <a:pt x="264400" y="455488"/>
                  </a:lnTo>
                  <a:lnTo>
                    <a:pt x="283049" y="466358"/>
                  </a:lnTo>
                  <a:lnTo>
                    <a:pt x="297267" y="469942"/>
                  </a:lnTo>
                  <a:lnTo>
                    <a:pt x="322022" y="471318"/>
                  </a:lnTo>
                  <a:lnTo>
                    <a:pt x="333950" y="467619"/>
                  </a:lnTo>
                  <a:lnTo>
                    <a:pt x="340806" y="461546"/>
                  </a:lnTo>
                  <a:lnTo>
                    <a:pt x="360672" y="437491"/>
                  </a:lnTo>
                  <a:lnTo>
                    <a:pt x="365389" y="422968"/>
                  </a:lnTo>
                  <a:lnTo>
                    <a:pt x="367278" y="420079"/>
                  </a:lnTo>
                  <a:lnTo>
                    <a:pt x="369937" y="408428"/>
                  </a:lnTo>
                  <a:lnTo>
                    <a:pt x="370958" y="374715"/>
                  </a:lnTo>
                  <a:lnTo>
                    <a:pt x="367235" y="356005"/>
                  </a:lnTo>
                  <a:lnTo>
                    <a:pt x="350925" y="321281"/>
                  </a:lnTo>
                  <a:lnTo>
                    <a:pt x="343852" y="307871"/>
                  </a:lnTo>
                  <a:lnTo>
                    <a:pt x="311959" y="276461"/>
                  </a:lnTo>
                  <a:lnTo>
                    <a:pt x="295354" y="259997"/>
                  </a:lnTo>
                  <a:lnTo>
                    <a:pt x="289521" y="258409"/>
                  </a:lnTo>
                  <a:lnTo>
                    <a:pt x="278187" y="25713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SMARTInkShape-2920"/>
            <p:cNvSpPr/>
            <p:nvPr/>
          </p:nvSpPr>
          <p:spPr>
            <a:xfrm>
              <a:off x="2343150" y="4037660"/>
              <a:ext cx="235460" cy="291454"/>
            </a:xfrm>
            <a:custGeom>
              <a:avLst/>
              <a:gdLst/>
              <a:ahLst/>
              <a:cxnLst/>
              <a:rect l="0" t="0" r="0" b="0"/>
              <a:pathLst>
                <a:path w="235460" h="291454">
                  <a:moveTo>
                    <a:pt x="135731" y="291453"/>
                  </a:moveTo>
                  <a:lnTo>
                    <a:pt x="139524" y="287660"/>
                  </a:lnTo>
                  <a:lnTo>
                    <a:pt x="141386" y="283682"/>
                  </a:lnTo>
                  <a:lnTo>
                    <a:pt x="141882" y="281510"/>
                  </a:lnTo>
                  <a:lnTo>
                    <a:pt x="146667" y="276979"/>
                  </a:lnTo>
                  <a:lnTo>
                    <a:pt x="153291" y="271526"/>
                  </a:lnTo>
                  <a:lnTo>
                    <a:pt x="179134" y="239139"/>
                  </a:lnTo>
                  <a:lnTo>
                    <a:pt x="201562" y="206152"/>
                  </a:lnTo>
                  <a:lnTo>
                    <a:pt x="209439" y="195597"/>
                  </a:lnTo>
                  <a:lnTo>
                    <a:pt x="223509" y="162472"/>
                  </a:lnTo>
                  <a:lnTo>
                    <a:pt x="233584" y="132749"/>
                  </a:lnTo>
                  <a:lnTo>
                    <a:pt x="235459" y="99162"/>
                  </a:lnTo>
                  <a:lnTo>
                    <a:pt x="233571" y="75610"/>
                  </a:lnTo>
                  <a:lnTo>
                    <a:pt x="226919" y="44031"/>
                  </a:lnTo>
                  <a:lnTo>
                    <a:pt x="214951" y="28619"/>
                  </a:lnTo>
                  <a:lnTo>
                    <a:pt x="187966" y="10805"/>
                  </a:lnTo>
                  <a:lnTo>
                    <a:pt x="164129" y="1801"/>
                  </a:lnTo>
                  <a:lnTo>
                    <a:pt x="153380" y="0"/>
                  </a:lnTo>
                  <a:lnTo>
                    <a:pt x="127840" y="4547"/>
                  </a:lnTo>
                  <a:lnTo>
                    <a:pt x="107729" y="11622"/>
                  </a:lnTo>
                  <a:lnTo>
                    <a:pt x="77559" y="36155"/>
                  </a:lnTo>
                  <a:lnTo>
                    <a:pt x="55507" y="59107"/>
                  </a:lnTo>
                  <a:lnTo>
                    <a:pt x="35865" y="90452"/>
                  </a:lnTo>
                  <a:lnTo>
                    <a:pt x="20490" y="119810"/>
                  </a:lnTo>
                  <a:lnTo>
                    <a:pt x="9809" y="149333"/>
                  </a:lnTo>
                  <a:lnTo>
                    <a:pt x="2173" y="182799"/>
                  </a:lnTo>
                  <a:lnTo>
                    <a:pt x="0" y="22001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9" name="SMARTInkShape-2921"/>
          <p:cNvSpPr/>
          <p:nvPr/>
        </p:nvSpPr>
        <p:spPr>
          <a:xfrm>
            <a:off x="778669" y="5493838"/>
            <a:ext cx="1964532" cy="199733"/>
          </a:xfrm>
          <a:custGeom>
            <a:avLst/>
            <a:gdLst/>
            <a:ahLst/>
            <a:cxnLst/>
            <a:rect l="0" t="0" r="0" b="0"/>
            <a:pathLst>
              <a:path w="1964532" h="199733">
                <a:moveTo>
                  <a:pt x="0" y="6850"/>
                </a:moveTo>
                <a:lnTo>
                  <a:pt x="6151" y="6850"/>
                </a:lnTo>
                <a:lnTo>
                  <a:pt x="6481" y="6056"/>
                </a:lnTo>
                <a:lnTo>
                  <a:pt x="6849" y="3057"/>
                </a:lnTo>
                <a:lnTo>
                  <a:pt x="7741" y="1940"/>
                </a:lnTo>
                <a:lnTo>
                  <a:pt x="10849" y="699"/>
                </a:lnTo>
                <a:lnTo>
                  <a:pt x="17061" y="0"/>
                </a:lnTo>
                <a:lnTo>
                  <a:pt x="21605" y="1953"/>
                </a:lnTo>
                <a:lnTo>
                  <a:pt x="26271" y="4674"/>
                </a:lnTo>
                <a:lnTo>
                  <a:pt x="35734" y="6420"/>
                </a:lnTo>
                <a:lnTo>
                  <a:pt x="69188" y="6844"/>
                </a:lnTo>
                <a:lnTo>
                  <a:pt x="104873" y="6850"/>
                </a:lnTo>
                <a:lnTo>
                  <a:pt x="139509" y="6850"/>
                </a:lnTo>
                <a:lnTo>
                  <a:pt x="172774" y="13000"/>
                </a:lnTo>
                <a:lnTo>
                  <a:pt x="207343" y="19517"/>
                </a:lnTo>
                <a:lnTo>
                  <a:pt x="239570" y="20817"/>
                </a:lnTo>
                <a:lnTo>
                  <a:pt x="270807" y="21073"/>
                </a:lnTo>
                <a:lnTo>
                  <a:pt x="302025" y="23241"/>
                </a:lnTo>
                <a:lnTo>
                  <a:pt x="329201" y="26787"/>
                </a:lnTo>
                <a:lnTo>
                  <a:pt x="357362" y="27838"/>
                </a:lnTo>
                <a:lnTo>
                  <a:pt x="385814" y="28150"/>
                </a:lnTo>
                <a:lnTo>
                  <a:pt x="420080" y="28255"/>
                </a:lnTo>
                <a:lnTo>
                  <a:pt x="450082" y="32065"/>
                </a:lnTo>
                <a:lnTo>
                  <a:pt x="480314" y="34428"/>
                </a:lnTo>
                <a:lnTo>
                  <a:pt x="509380" y="38922"/>
                </a:lnTo>
                <a:lnTo>
                  <a:pt x="538101" y="45280"/>
                </a:lnTo>
                <a:lnTo>
                  <a:pt x="570511" y="48399"/>
                </a:lnTo>
                <a:lnTo>
                  <a:pt x="605250" y="53115"/>
                </a:lnTo>
                <a:lnTo>
                  <a:pt x="636886" y="59540"/>
                </a:lnTo>
                <a:lnTo>
                  <a:pt x="666368" y="66470"/>
                </a:lnTo>
                <a:lnTo>
                  <a:pt x="699004" y="73551"/>
                </a:lnTo>
                <a:lnTo>
                  <a:pt x="733809" y="80676"/>
                </a:lnTo>
                <a:lnTo>
                  <a:pt x="769257" y="87814"/>
                </a:lnTo>
                <a:lnTo>
                  <a:pt x="804896" y="94957"/>
                </a:lnTo>
                <a:lnTo>
                  <a:pt x="840591" y="102100"/>
                </a:lnTo>
                <a:lnTo>
                  <a:pt x="876303" y="105451"/>
                </a:lnTo>
                <a:lnTo>
                  <a:pt x="912019" y="110235"/>
                </a:lnTo>
                <a:lnTo>
                  <a:pt x="947738" y="116681"/>
                </a:lnTo>
                <a:lnTo>
                  <a:pt x="983456" y="123618"/>
                </a:lnTo>
                <a:lnTo>
                  <a:pt x="1009385" y="128332"/>
                </a:lnTo>
                <a:lnTo>
                  <a:pt x="1035991" y="132279"/>
                </a:lnTo>
                <a:lnTo>
                  <a:pt x="1061044" y="134034"/>
                </a:lnTo>
                <a:lnTo>
                  <a:pt x="1085408" y="136930"/>
                </a:lnTo>
                <a:lnTo>
                  <a:pt x="1109466" y="140863"/>
                </a:lnTo>
                <a:lnTo>
                  <a:pt x="1133388" y="145257"/>
                </a:lnTo>
                <a:lnTo>
                  <a:pt x="1157248" y="147739"/>
                </a:lnTo>
                <a:lnTo>
                  <a:pt x="1181083" y="149635"/>
                </a:lnTo>
                <a:lnTo>
                  <a:pt x="1204905" y="153124"/>
                </a:lnTo>
                <a:lnTo>
                  <a:pt x="1228721" y="157321"/>
                </a:lnTo>
                <a:lnTo>
                  <a:pt x="1252536" y="161832"/>
                </a:lnTo>
                <a:lnTo>
                  <a:pt x="1276349" y="166483"/>
                </a:lnTo>
                <a:lnTo>
                  <a:pt x="1300162" y="169078"/>
                </a:lnTo>
                <a:lnTo>
                  <a:pt x="1323975" y="171026"/>
                </a:lnTo>
                <a:lnTo>
                  <a:pt x="1358900" y="175792"/>
                </a:lnTo>
                <a:lnTo>
                  <a:pt x="1390503" y="178350"/>
                </a:lnTo>
                <a:lnTo>
                  <a:pt x="1423855" y="182989"/>
                </a:lnTo>
                <a:lnTo>
                  <a:pt x="1454199" y="184716"/>
                </a:lnTo>
                <a:lnTo>
                  <a:pt x="1482504" y="185228"/>
                </a:lnTo>
                <a:lnTo>
                  <a:pt x="1515921" y="185401"/>
                </a:lnTo>
                <a:lnTo>
                  <a:pt x="1549068" y="185435"/>
                </a:lnTo>
                <a:lnTo>
                  <a:pt x="1579340" y="186235"/>
                </a:lnTo>
                <a:lnTo>
                  <a:pt x="1612954" y="191097"/>
                </a:lnTo>
                <a:lnTo>
                  <a:pt x="1642759" y="192293"/>
                </a:lnTo>
                <a:lnTo>
                  <a:pt x="1676487" y="192529"/>
                </a:lnTo>
                <a:lnTo>
                  <a:pt x="1706903" y="192575"/>
                </a:lnTo>
                <a:lnTo>
                  <a:pt x="1735841" y="192585"/>
                </a:lnTo>
                <a:lnTo>
                  <a:pt x="1764488" y="197496"/>
                </a:lnTo>
                <a:lnTo>
                  <a:pt x="1793078" y="199290"/>
                </a:lnTo>
                <a:lnTo>
                  <a:pt x="1828006" y="199673"/>
                </a:lnTo>
                <a:lnTo>
                  <a:pt x="1858368" y="199723"/>
                </a:lnTo>
                <a:lnTo>
                  <a:pt x="1890381" y="199730"/>
                </a:lnTo>
                <a:lnTo>
                  <a:pt x="1923237" y="199732"/>
                </a:lnTo>
                <a:lnTo>
                  <a:pt x="1958181" y="199732"/>
                </a:lnTo>
                <a:lnTo>
                  <a:pt x="1963538" y="199732"/>
                </a:lnTo>
                <a:lnTo>
                  <a:pt x="1963869" y="198937"/>
                </a:lnTo>
                <a:lnTo>
                  <a:pt x="1964531" y="19258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3" name="SMARTInkShape-Group1276"/>
          <p:cNvGrpSpPr/>
          <p:nvPr/>
        </p:nvGrpSpPr>
        <p:grpSpPr>
          <a:xfrm>
            <a:off x="2194672" y="3957638"/>
            <a:ext cx="291354" cy="1028701"/>
            <a:chOff x="2194672" y="3957638"/>
            <a:chExt cx="291354" cy="1028701"/>
          </a:xfrm>
        </p:grpSpPr>
        <p:sp>
          <p:nvSpPr>
            <p:cNvPr id="400" name="SMARTInkShape-2922"/>
            <p:cNvSpPr/>
            <p:nvPr/>
          </p:nvSpPr>
          <p:spPr>
            <a:xfrm>
              <a:off x="2194672" y="4150938"/>
              <a:ext cx="234204" cy="228179"/>
            </a:xfrm>
            <a:custGeom>
              <a:avLst/>
              <a:gdLst/>
              <a:ahLst/>
              <a:cxnLst/>
              <a:rect l="0" t="0" r="0" b="0"/>
              <a:pathLst>
                <a:path w="234204" h="228179">
                  <a:moveTo>
                    <a:pt x="227059" y="221037"/>
                  </a:moveTo>
                  <a:lnTo>
                    <a:pt x="210060" y="221037"/>
                  </a:lnTo>
                  <a:lnTo>
                    <a:pt x="205481" y="223154"/>
                  </a:lnTo>
                  <a:lnTo>
                    <a:pt x="200800" y="225946"/>
                  </a:lnTo>
                  <a:lnTo>
                    <a:pt x="192909" y="227519"/>
                  </a:lnTo>
                  <a:lnTo>
                    <a:pt x="157878" y="228155"/>
                  </a:lnTo>
                  <a:lnTo>
                    <a:pt x="123266" y="228178"/>
                  </a:lnTo>
                  <a:lnTo>
                    <a:pt x="96484" y="226064"/>
                  </a:lnTo>
                  <a:lnTo>
                    <a:pt x="65322" y="219362"/>
                  </a:lnTo>
                  <a:lnTo>
                    <a:pt x="32412" y="194646"/>
                  </a:lnTo>
                  <a:lnTo>
                    <a:pt x="15391" y="168423"/>
                  </a:lnTo>
                  <a:lnTo>
                    <a:pt x="8856" y="154295"/>
                  </a:lnTo>
                  <a:lnTo>
                    <a:pt x="139" y="121021"/>
                  </a:lnTo>
                  <a:lnTo>
                    <a:pt x="0" y="111498"/>
                  </a:lnTo>
                  <a:lnTo>
                    <a:pt x="7322" y="78162"/>
                  </a:lnTo>
                  <a:lnTo>
                    <a:pt x="13256" y="65991"/>
                  </a:lnTo>
                  <a:lnTo>
                    <a:pt x="42719" y="33948"/>
                  </a:lnTo>
                  <a:lnTo>
                    <a:pt x="78109" y="11514"/>
                  </a:lnTo>
                  <a:lnTo>
                    <a:pt x="89969" y="4351"/>
                  </a:lnTo>
                  <a:lnTo>
                    <a:pt x="103537" y="994"/>
                  </a:lnTo>
                  <a:lnTo>
                    <a:pt x="117612" y="0"/>
                  </a:lnTo>
                  <a:lnTo>
                    <a:pt x="131836" y="3498"/>
                  </a:lnTo>
                  <a:lnTo>
                    <a:pt x="165942" y="19514"/>
                  </a:lnTo>
                  <a:lnTo>
                    <a:pt x="200204" y="45111"/>
                  </a:lnTo>
                  <a:lnTo>
                    <a:pt x="234203" y="7816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SMARTInkShape-2923"/>
            <p:cNvSpPr/>
            <p:nvPr/>
          </p:nvSpPr>
          <p:spPr>
            <a:xfrm>
              <a:off x="2464594" y="3957638"/>
              <a:ext cx="21432" cy="1028701"/>
            </a:xfrm>
            <a:custGeom>
              <a:avLst/>
              <a:gdLst/>
              <a:ahLst/>
              <a:cxnLst/>
              <a:rect l="0" t="0" r="0" b="0"/>
              <a:pathLst>
                <a:path w="21432" h="1028701">
                  <a:moveTo>
                    <a:pt x="14287" y="0"/>
                  </a:moveTo>
                  <a:lnTo>
                    <a:pt x="14287" y="32715"/>
                  </a:lnTo>
                  <a:lnTo>
                    <a:pt x="14287" y="66891"/>
                  </a:lnTo>
                  <a:lnTo>
                    <a:pt x="13494" y="102474"/>
                  </a:lnTo>
                  <a:lnTo>
                    <a:pt x="8136" y="136055"/>
                  </a:lnTo>
                  <a:lnTo>
                    <a:pt x="2430" y="169279"/>
                  </a:lnTo>
                  <a:lnTo>
                    <a:pt x="480" y="201712"/>
                  </a:lnTo>
                  <a:lnTo>
                    <a:pt x="142" y="229099"/>
                  </a:lnTo>
                  <a:lnTo>
                    <a:pt x="42" y="257323"/>
                  </a:lnTo>
                  <a:lnTo>
                    <a:pt x="12" y="287910"/>
                  </a:lnTo>
                  <a:lnTo>
                    <a:pt x="4" y="319992"/>
                  </a:lnTo>
                  <a:lnTo>
                    <a:pt x="1" y="351723"/>
                  </a:lnTo>
                  <a:lnTo>
                    <a:pt x="0" y="386260"/>
                  </a:lnTo>
                  <a:lnTo>
                    <a:pt x="0" y="421628"/>
                  </a:lnTo>
                  <a:lnTo>
                    <a:pt x="0" y="446152"/>
                  </a:lnTo>
                  <a:lnTo>
                    <a:pt x="0" y="472927"/>
                  </a:lnTo>
                  <a:lnTo>
                    <a:pt x="0" y="498585"/>
                  </a:lnTo>
                  <a:lnTo>
                    <a:pt x="0" y="523218"/>
                  </a:lnTo>
                  <a:lnTo>
                    <a:pt x="0" y="547395"/>
                  </a:lnTo>
                  <a:lnTo>
                    <a:pt x="0" y="573487"/>
                  </a:lnTo>
                  <a:lnTo>
                    <a:pt x="0" y="600164"/>
                  </a:lnTo>
                  <a:lnTo>
                    <a:pt x="0" y="625250"/>
                  </a:lnTo>
                  <a:lnTo>
                    <a:pt x="0" y="651745"/>
                  </a:lnTo>
                  <a:lnTo>
                    <a:pt x="0" y="678601"/>
                  </a:lnTo>
                  <a:lnTo>
                    <a:pt x="0" y="703767"/>
                  </a:lnTo>
                  <a:lnTo>
                    <a:pt x="2116" y="728181"/>
                  </a:lnTo>
                  <a:lnTo>
                    <a:pt x="4909" y="752261"/>
                  </a:lnTo>
                  <a:lnTo>
                    <a:pt x="6151" y="776192"/>
                  </a:lnTo>
                  <a:lnTo>
                    <a:pt x="6702" y="800057"/>
                  </a:lnTo>
                  <a:lnTo>
                    <a:pt x="7013" y="833689"/>
                  </a:lnTo>
                  <a:lnTo>
                    <a:pt x="9222" y="865879"/>
                  </a:lnTo>
                  <a:lnTo>
                    <a:pt x="12787" y="898435"/>
                  </a:lnTo>
                  <a:lnTo>
                    <a:pt x="13991" y="934088"/>
                  </a:lnTo>
                  <a:lnTo>
                    <a:pt x="14229" y="964062"/>
                  </a:lnTo>
                  <a:lnTo>
                    <a:pt x="14279" y="996287"/>
                  </a:lnTo>
                  <a:lnTo>
                    <a:pt x="14287" y="1023775"/>
                  </a:lnTo>
                  <a:lnTo>
                    <a:pt x="15081" y="1025417"/>
                  </a:lnTo>
                  <a:lnTo>
                    <a:pt x="16404" y="1026510"/>
                  </a:lnTo>
                  <a:lnTo>
                    <a:pt x="21431" y="10287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SMARTInkShape-2924"/>
            <p:cNvSpPr/>
            <p:nvPr/>
          </p:nvSpPr>
          <p:spPr>
            <a:xfrm>
              <a:off x="2257721" y="4364831"/>
              <a:ext cx="156868" cy="350045"/>
            </a:xfrm>
            <a:custGeom>
              <a:avLst/>
              <a:gdLst/>
              <a:ahLst/>
              <a:cxnLst/>
              <a:rect l="0" t="0" r="0" b="0"/>
              <a:pathLst>
                <a:path w="156868" h="350045">
                  <a:moveTo>
                    <a:pt x="149723" y="0"/>
                  </a:moveTo>
                  <a:lnTo>
                    <a:pt x="138874" y="0"/>
                  </a:lnTo>
                  <a:lnTo>
                    <a:pt x="137728" y="794"/>
                  </a:lnTo>
                  <a:lnTo>
                    <a:pt x="136963" y="2117"/>
                  </a:lnTo>
                  <a:lnTo>
                    <a:pt x="136454" y="3792"/>
                  </a:lnTo>
                  <a:lnTo>
                    <a:pt x="131945" y="9943"/>
                  </a:lnTo>
                  <a:lnTo>
                    <a:pt x="127799" y="12357"/>
                  </a:lnTo>
                  <a:lnTo>
                    <a:pt x="123310" y="14223"/>
                  </a:lnTo>
                  <a:lnTo>
                    <a:pt x="104470" y="31047"/>
                  </a:lnTo>
                  <a:lnTo>
                    <a:pt x="87016" y="54112"/>
                  </a:lnTo>
                  <a:lnTo>
                    <a:pt x="75757" y="62512"/>
                  </a:lnTo>
                  <a:lnTo>
                    <a:pt x="52150" y="95196"/>
                  </a:lnTo>
                  <a:lnTo>
                    <a:pt x="44171" y="104054"/>
                  </a:lnTo>
                  <a:lnTo>
                    <a:pt x="36401" y="109217"/>
                  </a:lnTo>
                  <a:lnTo>
                    <a:pt x="33693" y="112499"/>
                  </a:lnTo>
                  <a:lnTo>
                    <a:pt x="22942" y="137394"/>
                  </a:lnTo>
                  <a:lnTo>
                    <a:pt x="19554" y="150512"/>
                  </a:lnTo>
                  <a:lnTo>
                    <a:pt x="15640" y="164453"/>
                  </a:lnTo>
                  <a:lnTo>
                    <a:pt x="14056" y="195931"/>
                  </a:lnTo>
                  <a:lnTo>
                    <a:pt x="13217" y="209748"/>
                  </a:lnTo>
                  <a:lnTo>
                    <a:pt x="7290" y="240783"/>
                  </a:lnTo>
                  <a:lnTo>
                    <a:pt x="6112" y="259426"/>
                  </a:lnTo>
                  <a:lnTo>
                    <a:pt x="1205" y="273083"/>
                  </a:lnTo>
                  <a:lnTo>
                    <a:pt x="0" y="287040"/>
                  </a:lnTo>
                  <a:lnTo>
                    <a:pt x="1953" y="292409"/>
                  </a:lnTo>
                  <a:lnTo>
                    <a:pt x="3584" y="294952"/>
                  </a:lnTo>
                  <a:lnTo>
                    <a:pt x="5881" y="306116"/>
                  </a:lnTo>
                  <a:lnTo>
                    <a:pt x="6763" y="323548"/>
                  </a:lnTo>
                  <a:lnTo>
                    <a:pt x="8927" y="328478"/>
                  </a:lnTo>
                  <a:lnTo>
                    <a:pt x="11740" y="333316"/>
                  </a:lnTo>
                  <a:lnTo>
                    <a:pt x="14118" y="340501"/>
                  </a:lnTo>
                  <a:lnTo>
                    <a:pt x="20055" y="348631"/>
                  </a:lnTo>
                  <a:lnTo>
                    <a:pt x="22772" y="349416"/>
                  </a:lnTo>
                  <a:lnTo>
                    <a:pt x="55451" y="350044"/>
                  </a:lnTo>
                  <a:lnTo>
                    <a:pt x="62280" y="345134"/>
                  </a:lnTo>
                  <a:lnTo>
                    <a:pt x="68957" y="342768"/>
                  </a:lnTo>
                  <a:lnTo>
                    <a:pt x="85440" y="330582"/>
                  </a:lnTo>
                  <a:lnTo>
                    <a:pt x="90197" y="328695"/>
                  </a:lnTo>
                  <a:lnTo>
                    <a:pt x="123529" y="297648"/>
                  </a:lnTo>
                  <a:lnTo>
                    <a:pt x="132260" y="283221"/>
                  </a:lnTo>
                  <a:lnTo>
                    <a:pt x="135288" y="274506"/>
                  </a:lnTo>
                  <a:lnTo>
                    <a:pt x="153750" y="245154"/>
                  </a:lnTo>
                  <a:lnTo>
                    <a:pt x="156745" y="217037"/>
                  </a:lnTo>
                  <a:lnTo>
                    <a:pt x="156867" y="2000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04" name="SMARTInkShape-2925"/>
          <p:cNvSpPr/>
          <p:nvPr/>
        </p:nvSpPr>
        <p:spPr>
          <a:xfrm>
            <a:off x="4729497" y="5157853"/>
            <a:ext cx="999714" cy="385696"/>
          </a:xfrm>
          <a:custGeom>
            <a:avLst/>
            <a:gdLst/>
            <a:ahLst/>
            <a:cxnLst/>
            <a:rect l="0" t="0" r="0" b="0"/>
            <a:pathLst>
              <a:path w="999714" h="385696">
                <a:moveTo>
                  <a:pt x="928353" y="114235"/>
                </a:moveTo>
                <a:lnTo>
                  <a:pt x="935471" y="107116"/>
                </a:lnTo>
                <a:lnTo>
                  <a:pt x="931697" y="103306"/>
                </a:lnTo>
                <a:lnTo>
                  <a:pt x="927722" y="101440"/>
                </a:lnTo>
                <a:lnTo>
                  <a:pt x="916364" y="99350"/>
                </a:lnTo>
                <a:lnTo>
                  <a:pt x="896449" y="88573"/>
                </a:lnTo>
                <a:lnTo>
                  <a:pt x="864004" y="78059"/>
                </a:lnTo>
                <a:lnTo>
                  <a:pt x="834536" y="67343"/>
                </a:lnTo>
                <a:lnTo>
                  <a:pt x="803433" y="60846"/>
                </a:lnTo>
                <a:lnTo>
                  <a:pt x="768615" y="49809"/>
                </a:lnTo>
                <a:lnTo>
                  <a:pt x="736374" y="40389"/>
                </a:lnTo>
                <a:lnTo>
                  <a:pt x="701372" y="30885"/>
                </a:lnTo>
                <a:lnTo>
                  <a:pt x="673334" y="23745"/>
                </a:lnTo>
                <a:lnTo>
                  <a:pt x="644918" y="16602"/>
                </a:lnTo>
                <a:lnTo>
                  <a:pt x="615596" y="10253"/>
                </a:lnTo>
                <a:lnTo>
                  <a:pt x="582919" y="7226"/>
                </a:lnTo>
                <a:lnTo>
                  <a:pt x="552776" y="2448"/>
                </a:lnTo>
                <a:lnTo>
                  <a:pt x="523737" y="679"/>
                </a:lnTo>
                <a:lnTo>
                  <a:pt x="494230" y="155"/>
                </a:lnTo>
                <a:lnTo>
                  <a:pt x="461499" y="0"/>
                </a:lnTo>
                <a:lnTo>
                  <a:pt x="431339" y="748"/>
                </a:lnTo>
                <a:lnTo>
                  <a:pt x="401501" y="5643"/>
                </a:lnTo>
                <a:lnTo>
                  <a:pt x="368671" y="12121"/>
                </a:lnTo>
                <a:lnTo>
                  <a:pt x="338483" y="19067"/>
                </a:lnTo>
                <a:lnTo>
                  <a:pt x="309429" y="26153"/>
                </a:lnTo>
                <a:lnTo>
                  <a:pt x="280713" y="34073"/>
                </a:lnTo>
                <a:lnTo>
                  <a:pt x="252096" y="45328"/>
                </a:lnTo>
                <a:lnTo>
                  <a:pt x="224302" y="54042"/>
                </a:lnTo>
                <a:lnTo>
                  <a:pt x="193175" y="66214"/>
                </a:lnTo>
                <a:lnTo>
                  <a:pt x="164096" y="79878"/>
                </a:lnTo>
                <a:lnTo>
                  <a:pt x="130386" y="98323"/>
                </a:lnTo>
                <a:lnTo>
                  <a:pt x="99812" y="116549"/>
                </a:lnTo>
                <a:lnTo>
                  <a:pt x="68943" y="138773"/>
                </a:lnTo>
                <a:lnTo>
                  <a:pt x="35397" y="169309"/>
                </a:lnTo>
                <a:lnTo>
                  <a:pt x="26658" y="176019"/>
                </a:lnTo>
                <a:lnTo>
                  <a:pt x="11991" y="194082"/>
                </a:lnTo>
                <a:lnTo>
                  <a:pt x="9112" y="201581"/>
                </a:lnTo>
                <a:lnTo>
                  <a:pt x="7039" y="209411"/>
                </a:lnTo>
                <a:lnTo>
                  <a:pt x="2203" y="219076"/>
                </a:lnTo>
                <a:lnTo>
                  <a:pt x="0" y="236970"/>
                </a:lnTo>
                <a:lnTo>
                  <a:pt x="1930" y="242338"/>
                </a:lnTo>
                <a:lnTo>
                  <a:pt x="4641" y="247369"/>
                </a:lnTo>
                <a:lnTo>
                  <a:pt x="6960" y="254664"/>
                </a:lnTo>
                <a:lnTo>
                  <a:pt x="33022" y="290251"/>
                </a:lnTo>
                <a:lnTo>
                  <a:pt x="40946" y="297533"/>
                </a:lnTo>
                <a:lnTo>
                  <a:pt x="74229" y="323136"/>
                </a:lnTo>
                <a:lnTo>
                  <a:pt x="106866" y="336001"/>
                </a:lnTo>
                <a:lnTo>
                  <a:pt x="119006" y="340810"/>
                </a:lnTo>
                <a:lnTo>
                  <a:pt x="151390" y="348867"/>
                </a:lnTo>
                <a:lnTo>
                  <a:pt x="160497" y="351601"/>
                </a:lnTo>
                <a:lnTo>
                  <a:pt x="167984" y="354668"/>
                </a:lnTo>
                <a:lnTo>
                  <a:pt x="199980" y="361816"/>
                </a:lnTo>
                <a:lnTo>
                  <a:pt x="231257" y="368960"/>
                </a:lnTo>
                <a:lnTo>
                  <a:pt x="266481" y="371989"/>
                </a:lnTo>
                <a:lnTo>
                  <a:pt x="301363" y="377873"/>
                </a:lnTo>
                <a:lnTo>
                  <a:pt x="336299" y="378494"/>
                </a:lnTo>
                <a:lnTo>
                  <a:pt x="367464" y="378545"/>
                </a:lnTo>
                <a:lnTo>
                  <a:pt x="398056" y="378552"/>
                </a:lnTo>
                <a:lnTo>
                  <a:pt x="429013" y="378552"/>
                </a:lnTo>
                <a:lnTo>
                  <a:pt x="457008" y="380670"/>
                </a:lnTo>
                <a:lnTo>
                  <a:pt x="492603" y="385035"/>
                </a:lnTo>
                <a:lnTo>
                  <a:pt x="528305" y="385610"/>
                </a:lnTo>
                <a:lnTo>
                  <a:pt x="564023" y="385685"/>
                </a:lnTo>
                <a:lnTo>
                  <a:pt x="594831" y="385695"/>
                </a:lnTo>
                <a:lnTo>
                  <a:pt x="621613" y="383580"/>
                </a:lnTo>
                <a:lnTo>
                  <a:pt x="656155" y="379215"/>
                </a:lnTo>
                <a:lnTo>
                  <a:pt x="686466" y="374848"/>
                </a:lnTo>
                <a:lnTo>
                  <a:pt x="719199" y="371862"/>
                </a:lnTo>
                <a:lnTo>
                  <a:pt x="749645" y="371469"/>
                </a:lnTo>
                <a:lnTo>
                  <a:pt x="779417" y="371418"/>
                </a:lnTo>
                <a:lnTo>
                  <a:pt x="812079" y="371411"/>
                </a:lnTo>
                <a:lnTo>
                  <a:pt x="842515" y="371410"/>
                </a:lnTo>
                <a:lnTo>
                  <a:pt x="858558" y="370616"/>
                </a:lnTo>
                <a:lnTo>
                  <a:pt x="892591" y="356937"/>
                </a:lnTo>
                <a:lnTo>
                  <a:pt x="926676" y="335686"/>
                </a:lnTo>
                <a:lnTo>
                  <a:pt x="946031" y="321402"/>
                </a:lnTo>
                <a:lnTo>
                  <a:pt x="947282" y="319022"/>
                </a:lnTo>
                <a:lnTo>
                  <a:pt x="982281" y="288067"/>
                </a:lnTo>
                <a:lnTo>
                  <a:pt x="986984" y="278542"/>
                </a:lnTo>
                <a:lnTo>
                  <a:pt x="995320" y="265224"/>
                </a:lnTo>
                <a:lnTo>
                  <a:pt x="998466" y="251929"/>
                </a:lnTo>
                <a:lnTo>
                  <a:pt x="999713" y="218192"/>
                </a:lnTo>
                <a:lnTo>
                  <a:pt x="998180" y="197424"/>
                </a:lnTo>
                <a:lnTo>
                  <a:pt x="989171" y="166841"/>
                </a:lnTo>
                <a:lnTo>
                  <a:pt x="980730" y="131535"/>
                </a:lnTo>
                <a:lnTo>
                  <a:pt x="968852" y="98168"/>
                </a:lnTo>
                <a:lnTo>
                  <a:pt x="964073" y="8566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5" name="SMARTInkShape-2926"/>
          <p:cNvSpPr/>
          <p:nvPr/>
        </p:nvSpPr>
        <p:spPr>
          <a:xfrm>
            <a:off x="7643813" y="2878931"/>
            <a:ext cx="21432" cy="500064"/>
          </a:xfrm>
          <a:custGeom>
            <a:avLst/>
            <a:gdLst/>
            <a:ahLst/>
            <a:cxnLst/>
            <a:rect l="0" t="0" r="0" b="0"/>
            <a:pathLst>
              <a:path w="21432" h="500064">
                <a:moveTo>
                  <a:pt x="7143" y="0"/>
                </a:moveTo>
                <a:lnTo>
                  <a:pt x="3350" y="0"/>
                </a:lnTo>
                <a:lnTo>
                  <a:pt x="2233" y="794"/>
                </a:lnTo>
                <a:lnTo>
                  <a:pt x="1489" y="2117"/>
                </a:lnTo>
                <a:lnTo>
                  <a:pt x="294" y="9943"/>
                </a:lnTo>
                <a:lnTo>
                  <a:pt x="11" y="43065"/>
                </a:lnTo>
                <a:lnTo>
                  <a:pt x="1" y="72405"/>
                </a:lnTo>
                <a:lnTo>
                  <a:pt x="0" y="102320"/>
                </a:lnTo>
                <a:lnTo>
                  <a:pt x="0" y="134776"/>
                </a:lnTo>
                <a:lnTo>
                  <a:pt x="0" y="169821"/>
                </a:lnTo>
                <a:lnTo>
                  <a:pt x="0" y="197867"/>
                </a:lnTo>
                <a:lnTo>
                  <a:pt x="0" y="226285"/>
                </a:lnTo>
                <a:lnTo>
                  <a:pt x="0" y="254813"/>
                </a:lnTo>
                <a:lnTo>
                  <a:pt x="0" y="282581"/>
                </a:lnTo>
                <a:lnTo>
                  <a:pt x="0" y="313699"/>
                </a:lnTo>
                <a:lnTo>
                  <a:pt x="0" y="342776"/>
                </a:lnTo>
                <a:lnTo>
                  <a:pt x="793" y="371451"/>
                </a:lnTo>
                <a:lnTo>
                  <a:pt x="6150" y="403398"/>
                </a:lnTo>
                <a:lnTo>
                  <a:pt x="7085" y="437274"/>
                </a:lnTo>
                <a:lnTo>
                  <a:pt x="7142" y="472838"/>
                </a:lnTo>
                <a:lnTo>
                  <a:pt x="7143" y="488424"/>
                </a:lnTo>
                <a:lnTo>
                  <a:pt x="7937" y="489922"/>
                </a:lnTo>
                <a:lnTo>
                  <a:pt x="9260" y="490921"/>
                </a:lnTo>
                <a:lnTo>
                  <a:pt x="10936" y="491587"/>
                </a:lnTo>
                <a:lnTo>
                  <a:pt x="12053" y="492825"/>
                </a:lnTo>
                <a:lnTo>
                  <a:pt x="13992" y="498953"/>
                </a:lnTo>
                <a:lnTo>
                  <a:pt x="16273" y="499569"/>
                </a:lnTo>
                <a:lnTo>
                  <a:pt x="21431" y="50006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6" name="SMARTInkShape-2927"/>
          <p:cNvSpPr/>
          <p:nvPr/>
        </p:nvSpPr>
        <p:spPr>
          <a:xfrm>
            <a:off x="4786313" y="4043375"/>
            <a:ext cx="964370" cy="892891"/>
          </a:xfrm>
          <a:custGeom>
            <a:avLst/>
            <a:gdLst/>
            <a:ahLst/>
            <a:cxnLst/>
            <a:rect l="0" t="0" r="0" b="0"/>
            <a:pathLst>
              <a:path w="964370" h="892891">
                <a:moveTo>
                  <a:pt x="921542" y="428613"/>
                </a:moveTo>
                <a:lnTo>
                  <a:pt x="927694" y="428613"/>
                </a:lnTo>
                <a:lnTo>
                  <a:pt x="934751" y="422462"/>
                </a:lnTo>
                <a:lnTo>
                  <a:pt x="936411" y="415961"/>
                </a:lnTo>
                <a:lnTo>
                  <a:pt x="941954" y="408494"/>
                </a:lnTo>
                <a:lnTo>
                  <a:pt x="942672" y="403778"/>
                </a:lnTo>
                <a:lnTo>
                  <a:pt x="942948" y="384272"/>
                </a:lnTo>
                <a:lnTo>
                  <a:pt x="932332" y="351319"/>
                </a:lnTo>
                <a:lnTo>
                  <a:pt x="917509" y="325492"/>
                </a:lnTo>
                <a:lnTo>
                  <a:pt x="913733" y="311716"/>
                </a:lnTo>
                <a:lnTo>
                  <a:pt x="893278" y="278581"/>
                </a:lnTo>
                <a:lnTo>
                  <a:pt x="880309" y="255573"/>
                </a:lnTo>
                <a:lnTo>
                  <a:pt x="845409" y="223776"/>
                </a:lnTo>
                <a:lnTo>
                  <a:pt x="814251" y="194843"/>
                </a:lnTo>
                <a:lnTo>
                  <a:pt x="781041" y="170165"/>
                </a:lnTo>
                <a:lnTo>
                  <a:pt x="746918" y="145177"/>
                </a:lnTo>
                <a:lnTo>
                  <a:pt x="712655" y="123745"/>
                </a:lnTo>
                <a:lnTo>
                  <a:pt x="682683" y="103107"/>
                </a:lnTo>
                <a:lnTo>
                  <a:pt x="647573" y="88157"/>
                </a:lnTo>
                <a:lnTo>
                  <a:pt x="614033" y="76196"/>
                </a:lnTo>
                <a:lnTo>
                  <a:pt x="591425" y="65870"/>
                </a:lnTo>
                <a:lnTo>
                  <a:pt x="575728" y="55403"/>
                </a:lnTo>
                <a:lnTo>
                  <a:pt x="540434" y="44765"/>
                </a:lnTo>
                <a:lnTo>
                  <a:pt x="505547" y="30903"/>
                </a:lnTo>
                <a:lnTo>
                  <a:pt x="470610" y="17446"/>
                </a:lnTo>
                <a:lnTo>
                  <a:pt x="439446" y="10900"/>
                </a:lnTo>
                <a:lnTo>
                  <a:pt x="408853" y="7628"/>
                </a:lnTo>
                <a:lnTo>
                  <a:pt x="391281" y="5162"/>
                </a:lnTo>
                <a:lnTo>
                  <a:pt x="361883" y="669"/>
                </a:lnTo>
                <a:lnTo>
                  <a:pt x="332082" y="77"/>
                </a:lnTo>
                <a:lnTo>
                  <a:pt x="301670" y="0"/>
                </a:lnTo>
                <a:lnTo>
                  <a:pt x="269488" y="2105"/>
                </a:lnTo>
                <a:lnTo>
                  <a:pt x="234081" y="8807"/>
                </a:lnTo>
                <a:lnTo>
                  <a:pt x="200505" y="15912"/>
                </a:lnTo>
                <a:lnTo>
                  <a:pt x="166715" y="31040"/>
                </a:lnTo>
                <a:lnTo>
                  <a:pt x="138114" y="39089"/>
                </a:lnTo>
                <a:lnTo>
                  <a:pt x="130705" y="45412"/>
                </a:lnTo>
                <a:lnTo>
                  <a:pt x="123972" y="52720"/>
                </a:lnTo>
                <a:lnTo>
                  <a:pt x="89767" y="76928"/>
                </a:lnTo>
                <a:lnTo>
                  <a:pt x="62302" y="102085"/>
                </a:lnTo>
                <a:lnTo>
                  <a:pt x="39340" y="133776"/>
                </a:lnTo>
                <a:lnTo>
                  <a:pt x="23674" y="166878"/>
                </a:lnTo>
                <a:lnTo>
                  <a:pt x="9252" y="194370"/>
                </a:lnTo>
                <a:lnTo>
                  <a:pt x="3474" y="226294"/>
                </a:lnTo>
                <a:lnTo>
                  <a:pt x="203" y="259549"/>
                </a:lnTo>
                <a:lnTo>
                  <a:pt x="12" y="292882"/>
                </a:lnTo>
                <a:lnTo>
                  <a:pt x="1" y="327111"/>
                </a:lnTo>
                <a:lnTo>
                  <a:pt x="0" y="361850"/>
                </a:lnTo>
                <a:lnTo>
                  <a:pt x="793" y="380970"/>
                </a:lnTo>
                <a:lnTo>
                  <a:pt x="6481" y="410355"/>
                </a:lnTo>
                <a:lnTo>
                  <a:pt x="7879" y="444619"/>
                </a:lnTo>
                <a:lnTo>
                  <a:pt x="15959" y="478580"/>
                </a:lnTo>
                <a:lnTo>
                  <a:pt x="28721" y="512845"/>
                </a:lnTo>
                <a:lnTo>
                  <a:pt x="33645" y="528183"/>
                </a:lnTo>
                <a:lnTo>
                  <a:pt x="37220" y="542782"/>
                </a:lnTo>
                <a:lnTo>
                  <a:pt x="52475" y="576242"/>
                </a:lnTo>
                <a:lnTo>
                  <a:pt x="75543" y="609587"/>
                </a:lnTo>
                <a:lnTo>
                  <a:pt x="91812" y="633400"/>
                </a:lnTo>
                <a:lnTo>
                  <a:pt x="118993" y="666738"/>
                </a:lnTo>
                <a:lnTo>
                  <a:pt x="152270" y="700075"/>
                </a:lnTo>
                <a:lnTo>
                  <a:pt x="167883" y="714363"/>
                </a:lnTo>
                <a:lnTo>
                  <a:pt x="181771" y="728650"/>
                </a:lnTo>
                <a:lnTo>
                  <a:pt x="213964" y="755108"/>
                </a:lnTo>
                <a:lnTo>
                  <a:pt x="247629" y="779921"/>
                </a:lnTo>
                <a:lnTo>
                  <a:pt x="281779" y="804916"/>
                </a:lnTo>
                <a:lnTo>
                  <a:pt x="314742" y="822811"/>
                </a:lnTo>
                <a:lnTo>
                  <a:pt x="350098" y="841317"/>
                </a:lnTo>
                <a:lnTo>
                  <a:pt x="385769" y="859551"/>
                </a:lnTo>
                <a:lnTo>
                  <a:pt x="421482" y="873584"/>
                </a:lnTo>
                <a:lnTo>
                  <a:pt x="454173" y="882574"/>
                </a:lnTo>
                <a:lnTo>
                  <a:pt x="486473" y="889179"/>
                </a:lnTo>
                <a:lnTo>
                  <a:pt x="521585" y="892459"/>
                </a:lnTo>
                <a:lnTo>
                  <a:pt x="557224" y="892890"/>
                </a:lnTo>
                <a:lnTo>
                  <a:pt x="585789" y="890827"/>
                </a:lnTo>
                <a:lnTo>
                  <a:pt x="618156" y="886803"/>
                </a:lnTo>
                <a:lnTo>
                  <a:pt x="649419" y="880305"/>
                </a:lnTo>
                <a:lnTo>
                  <a:pt x="680642" y="869261"/>
                </a:lnTo>
                <a:lnTo>
                  <a:pt x="713356" y="855820"/>
                </a:lnTo>
                <a:lnTo>
                  <a:pt x="743542" y="840612"/>
                </a:lnTo>
                <a:lnTo>
                  <a:pt x="775023" y="827025"/>
                </a:lnTo>
                <a:lnTo>
                  <a:pt x="807704" y="803840"/>
                </a:lnTo>
                <a:lnTo>
                  <a:pt x="839230" y="774858"/>
                </a:lnTo>
                <a:lnTo>
                  <a:pt x="869870" y="744554"/>
                </a:lnTo>
                <a:lnTo>
                  <a:pt x="879526" y="733337"/>
                </a:lnTo>
                <a:lnTo>
                  <a:pt x="898626" y="699751"/>
                </a:lnTo>
                <a:lnTo>
                  <a:pt x="919545" y="664314"/>
                </a:lnTo>
                <a:lnTo>
                  <a:pt x="938097" y="628632"/>
                </a:lnTo>
                <a:lnTo>
                  <a:pt x="952170" y="592918"/>
                </a:lnTo>
                <a:lnTo>
                  <a:pt x="962246" y="557200"/>
                </a:lnTo>
                <a:lnTo>
                  <a:pt x="964121" y="521481"/>
                </a:lnTo>
                <a:lnTo>
                  <a:pt x="964369" y="485763"/>
                </a:lnTo>
                <a:lnTo>
                  <a:pt x="963605" y="457981"/>
                </a:lnTo>
                <a:lnTo>
                  <a:pt x="957907" y="440666"/>
                </a:lnTo>
                <a:lnTo>
                  <a:pt x="941462" y="406887"/>
                </a:lnTo>
                <a:lnTo>
                  <a:pt x="920231" y="374236"/>
                </a:lnTo>
                <a:lnTo>
                  <a:pt x="888874" y="339152"/>
                </a:lnTo>
                <a:lnTo>
                  <a:pt x="868494" y="320072"/>
                </a:lnTo>
                <a:lnTo>
                  <a:pt x="833317" y="302703"/>
                </a:lnTo>
                <a:lnTo>
                  <a:pt x="802628" y="291409"/>
                </a:lnTo>
                <a:lnTo>
                  <a:pt x="785812" y="28573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4" name="SMARTInkShape-Group1280"/>
          <p:cNvGrpSpPr/>
          <p:nvPr/>
        </p:nvGrpSpPr>
        <p:grpSpPr>
          <a:xfrm>
            <a:off x="7929955" y="2393156"/>
            <a:ext cx="1021165" cy="735808"/>
            <a:chOff x="7929955" y="2393156"/>
            <a:chExt cx="1021165" cy="735808"/>
          </a:xfrm>
        </p:grpSpPr>
        <p:sp>
          <p:nvSpPr>
            <p:cNvPr id="407" name="SMARTInkShape-2928"/>
            <p:cNvSpPr/>
            <p:nvPr/>
          </p:nvSpPr>
          <p:spPr>
            <a:xfrm>
              <a:off x="7929955" y="2393156"/>
              <a:ext cx="106765" cy="320048"/>
            </a:xfrm>
            <a:custGeom>
              <a:avLst/>
              <a:gdLst/>
              <a:ahLst/>
              <a:cxnLst/>
              <a:rect l="0" t="0" r="0" b="0"/>
              <a:pathLst>
                <a:path w="106765" h="320048">
                  <a:moveTo>
                    <a:pt x="49614" y="0"/>
                  </a:moveTo>
                  <a:lnTo>
                    <a:pt x="49614" y="16793"/>
                  </a:lnTo>
                  <a:lnTo>
                    <a:pt x="42338" y="51233"/>
                  </a:lnTo>
                  <a:lnTo>
                    <a:pt x="32614" y="85887"/>
                  </a:lnTo>
                  <a:lnTo>
                    <a:pt x="23354" y="120035"/>
                  </a:lnTo>
                  <a:lnTo>
                    <a:pt x="15999" y="155238"/>
                  </a:lnTo>
                  <a:lnTo>
                    <a:pt x="10518" y="189150"/>
                  </a:lnTo>
                  <a:lnTo>
                    <a:pt x="2586" y="220719"/>
                  </a:lnTo>
                  <a:lnTo>
                    <a:pt x="0" y="253286"/>
                  </a:lnTo>
                  <a:lnTo>
                    <a:pt x="479" y="273546"/>
                  </a:lnTo>
                  <a:lnTo>
                    <a:pt x="5768" y="293825"/>
                  </a:lnTo>
                  <a:lnTo>
                    <a:pt x="7684" y="296690"/>
                  </a:lnTo>
                  <a:lnTo>
                    <a:pt x="30368" y="316669"/>
                  </a:lnTo>
                  <a:lnTo>
                    <a:pt x="37356" y="319336"/>
                  </a:lnTo>
                  <a:lnTo>
                    <a:pt x="41441" y="320047"/>
                  </a:lnTo>
                  <a:lnTo>
                    <a:pt x="58569" y="317255"/>
                  </a:lnTo>
                  <a:lnTo>
                    <a:pt x="71140" y="311401"/>
                  </a:lnTo>
                  <a:lnTo>
                    <a:pt x="106764" y="27860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SMARTInkShape-2929"/>
            <p:cNvSpPr/>
            <p:nvPr/>
          </p:nvSpPr>
          <p:spPr>
            <a:xfrm>
              <a:off x="8008145" y="2564606"/>
              <a:ext cx="42862" cy="314326"/>
            </a:xfrm>
            <a:custGeom>
              <a:avLst/>
              <a:gdLst/>
              <a:ahLst/>
              <a:cxnLst/>
              <a:rect l="0" t="0" r="0" b="0"/>
              <a:pathLst>
                <a:path w="42862" h="314326">
                  <a:moveTo>
                    <a:pt x="42861" y="0"/>
                  </a:moveTo>
                  <a:lnTo>
                    <a:pt x="39068" y="3793"/>
                  </a:lnTo>
                  <a:lnTo>
                    <a:pt x="37207" y="7771"/>
                  </a:lnTo>
                  <a:lnTo>
                    <a:pt x="29294" y="39197"/>
                  </a:lnTo>
                  <a:lnTo>
                    <a:pt x="24876" y="71896"/>
                  </a:lnTo>
                  <a:lnTo>
                    <a:pt x="17201" y="105013"/>
                  </a:lnTo>
                  <a:lnTo>
                    <a:pt x="12745" y="137425"/>
                  </a:lnTo>
                  <a:lnTo>
                    <a:pt x="8803" y="164808"/>
                  </a:lnTo>
                  <a:lnTo>
                    <a:pt x="3678" y="198713"/>
                  </a:lnTo>
                  <a:lnTo>
                    <a:pt x="726" y="228341"/>
                  </a:lnTo>
                  <a:lnTo>
                    <a:pt x="142" y="257124"/>
                  </a:lnTo>
                  <a:lnTo>
                    <a:pt x="11" y="290146"/>
                  </a:lnTo>
                  <a:lnTo>
                    <a:pt x="0" y="305610"/>
                  </a:lnTo>
                  <a:lnTo>
                    <a:pt x="7143" y="3143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SMARTInkShape-2930"/>
            <p:cNvSpPr/>
            <p:nvPr/>
          </p:nvSpPr>
          <p:spPr>
            <a:xfrm>
              <a:off x="8144898" y="2671763"/>
              <a:ext cx="213291" cy="264065"/>
            </a:xfrm>
            <a:custGeom>
              <a:avLst/>
              <a:gdLst/>
              <a:ahLst/>
              <a:cxnLst/>
              <a:rect l="0" t="0" r="0" b="0"/>
              <a:pathLst>
                <a:path w="213291" h="264065">
                  <a:moveTo>
                    <a:pt x="141852" y="0"/>
                  </a:moveTo>
                  <a:lnTo>
                    <a:pt x="117941" y="0"/>
                  </a:lnTo>
                  <a:lnTo>
                    <a:pt x="93801" y="9942"/>
                  </a:lnTo>
                  <a:lnTo>
                    <a:pt x="79812" y="20584"/>
                  </a:lnTo>
                  <a:lnTo>
                    <a:pt x="56110" y="50835"/>
                  </a:lnTo>
                  <a:lnTo>
                    <a:pt x="37074" y="82537"/>
                  </a:lnTo>
                  <a:lnTo>
                    <a:pt x="22788" y="110004"/>
                  </a:lnTo>
                  <a:lnTo>
                    <a:pt x="12294" y="138250"/>
                  </a:lnTo>
                  <a:lnTo>
                    <a:pt x="4157" y="166728"/>
                  </a:lnTo>
                  <a:lnTo>
                    <a:pt x="0" y="198298"/>
                  </a:lnTo>
                  <a:lnTo>
                    <a:pt x="74" y="216270"/>
                  </a:lnTo>
                  <a:lnTo>
                    <a:pt x="2904" y="229470"/>
                  </a:lnTo>
                  <a:lnTo>
                    <a:pt x="12752" y="246496"/>
                  </a:lnTo>
                  <a:lnTo>
                    <a:pt x="21932" y="257803"/>
                  </a:lnTo>
                  <a:lnTo>
                    <a:pt x="31404" y="261422"/>
                  </a:lnTo>
                  <a:lnTo>
                    <a:pt x="65099" y="264064"/>
                  </a:lnTo>
                  <a:lnTo>
                    <a:pt x="85244" y="262126"/>
                  </a:lnTo>
                  <a:lnTo>
                    <a:pt x="92207" y="260476"/>
                  </a:lnTo>
                  <a:lnTo>
                    <a:pt x="127612" y="236413"/>
                  </a:lnTo>
                  <a:lnTo>
                    <a:pt x="162496" y="206316"/>
                  </a:lnTo>
                  <a:lnTo>
                    <a:pt x="189060" y="175130"/>
                  </a:lnTo>
                  <a:lnTo>
                    <a:pt x="205464" y="144535"/>
                  </a:lnTo>
                  <a:lnTo>
                    <a:pt x="209811" y="134087"/>
                  </a:lnTo>
                  <a:lnTo>
                    <a:pt x="213153" y="105221"/>
                  </a:lnTo>
                  <a:lnTo>
                    <a:pt x="212405" y="103485"/>
                  </a:lnTo>
                  <a:lnTo>
                    <a:pt x="211112" y="102327"/>
                  </a:lnTo>
                  <a:lnTo>
                    <a:pt x="207559" y="100247"/>
                  </a:lnTo>
                  <a:lnTo>
                    <a:pt x="201096" y="95407"/>
                  </a:lnTo>
                  <a:lnTo>
                    <a:pt x="196493" y="93997"/>
                  </a:lnTo>
                  <a:lnTo>
                    <a:pt x="189685" y="95486"/>
                  </a:lnTo>
                  <a:lnTo>
                    <a:pt x="162850" y="105913"/>
                  </a:lnTo>
                  <a:lnTo>
                    <a:pt x="133292" y="126368"/>
                  </a:lnTo>
                  <a:lnTo>
                    <a:pt x="109395" y="161050"/>
                  </a:lnTo>
                  <a:lnTo>
                    <a:pt x="107100" y="168809"/>
                  </a:lnTo>
                  <a:lnTo>
                    <a:pt x="106563" y="173716"/>
                  </a:lnTo>
                  <a:lnTo>
                    <a:pt x="108441" y="178542"/>
                  </a:lnTo>
                  <a:lnTo>
                    <a:pt x="110052" y="180940"/>
                  </a:lnTo>
                  <a:lnTo>
                    <a:pt x="111921" y="182539"/>
                  </a:lnTo>
                  <a:lnTo>
                    <a:pt x="126067" y="190366"/>
                  </a:lnTo>
                  <a:lnTo>
                    <a:pt x="133778" y="191763"/>
                  </a:lnTo>
                  <a:lnTo>
                    <a:pt x="140380" y="190267"/>
                  </a:lnTo>
                  <a:lnTo>
                    <a:pt x="146754" y="187750"/>
                  </a:lnTo>
                  <a:lnTo>
                    <a:pt x="158473" y="185540"/>
                  </a:lnTo>
                  <a:lnTo>
                    <a:pt x="167326" y="180211"/>
                  </a:lnTo>
                  <a:lnTo>
                    <a:pt x="174976" y="174398"/>
                  </a:lnTo>
                  <a:lnTo>
                    <a:pt x="184673" y="169915"/>
                  </a:lnTo>
                  <a:lnTo>
                    <a:pt x="189458" y="166799"/>
                  </a:lnTo>
                  <a:lnTo>
                    <a:pt x="194232" y="165414"/>
                  </a:lnTo>
                  <a:lnTo>
                    <a:pt x="195822" y="165838"/>
                  </a:lnTo>
                  <a:lnTo>
                    <a:pt x="196882" y="166915"/>
                  </a:lnTo>
                  <a:lnTo>
                    <a:pt x="198583" y="170554"/>
                  </a:lnTo>
                  <a:lnTo>
                    <a:pt x="198184" y="196561"/>
                  </a:lnTo>
                  <a:lnTo>
                    <a:pt x="186815" y="230363"/>
                  </a:lnTo>
                  <a:lnTo>
                    <a:pt x="179632" y="249909"/>
                  </a:lnTo>
                  <a:lnTo>
                    <a:pt x="177691" y="263475"/>
                  </a:lnTo>
                  <a:lnTo>
                    <a:pt x="187525" y="254301"/>
                  </a:lnTo>
                  <a:lnTo>
                    <a:pt x="204746" y="224141"/>
                  </a:lnTo>
                  <a:lnTo>
                    <a:pt x="213290" y="2000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SMARTInkShape-2931"/>
            <p:cNvSpPr/>
            <p:nvPr/>
          </p:nvSpPr>
          <p:spPr>
            <a:xfrm>
              <a:off x="8386852" y="2757488"/>
              <a:ext cx="328524" cy="184621"/>
            </a:xfrm>
            <a:custGeom>
              <a:avLst/>
              <a:gdLst/>
              <a:ahLst/>
              <a:cxnLst/>
              <a:rect l="0" t="0" r="0" b="0"/>
              <a:pathLst>
                <a:path w="328524" h="184621">
                  <a:moveTo>
                    <a:pt x="35629" y="0"/>
                  </a:moveTo>
                  <a:lnTo>
                    <a:pt x="35629" y="16999"/>
                  </a:lnTo>
                  <a:lnTo>
                    <a:pt x="26810" y="52321"/>
                  </a:lnTo>
                  <a:lnTo>
                    <a:pt x="17153" y="86030"/>
                  </a:lnTo>
                  <a:lnTo>
                    <a:pt x="10795" y="117691"/>
                  </a:lnTo>
                  <a:lnTo>
                    <a:pt x="6480" y="151526"/>
                  </a:lnTo>
                  <a:lnTo>
                    <a:pt x="592" y="163873"/>
                  </a:lnTo>
                  <a:lnTo>
                    <a:pt x="0" y="170295"/>
                  </a:lnTo>
                  <a:lnTo>
                    <a:pt x="2067" y="168820"/>
                  </a:lnTo>
                  <a:lnTo>
                    <a:pt x="3730" y="167315"/>
                  </a:lnTo>
                  <a:lnTo>
                    <a:pt x="5577" y="163526"/>
                  </a:lnTo>
                  <a:lnTo>
                    <a:pt x="10759" y="143799"/>
                  </a:lnTo>
                  <a:lnTo>
                    <a:pt x="29990" y="112760"/>
                  </a:lnTo>
                  <a:lnTo>
                    <a:pt x="42658" y="80495"/>
                  </a:lnTo>
                  <a:lnTo>
                    <a:pt x="52000" y="64860"/>
                  </a:lnTo>
                  <a:lnTo>
                    <a:pt x="67506" y="46259"/>
                  </a:lnTo>
                  <a:lnTo>
                    <a:pt x="69640" y="40932"/>
                  </a:lnTo>
                  <a:lnTo>
                    <a:pt x="71003" y="39194"/>
                  </a:lnTo>
                  <a:lnTo>
                    <a:pt x="77349" y="36176"/>
                  </a:lnTo>
                  <a:lnTo>
                    <a:pt x="77730" y="36817"/>
                  </a:lnTo>
                  <a:lnTo>
                    <a:pt x="78462" y="56315"/>
                  </a:lnTo>
                  <a:lnTo>
                    <a:pt x="68546" y="87271"/>
                  </a:lnTo>
                  <a:lnTo>
                    <a:pt x="52273" y="122843"/>
                  </a:lnTo>
                  <a:lnTo>
                    <a:pt x="45941" y="132353"/>
                  </a:lnTo>
                  <a:lnTo>
                    <a:pt x="42809" y="142739"/>
                  </a:lnTo>
                  <a:lnTo>
                    <a:pt x="54960" y="129888"/>
                  </a:lnTo>
                  <a:lnTo>
                    <a:pt x="73901" y="99561"/>
                  </a:lnTo>
                  <a:lnTo>
                    <a:pt x="91518" y="74072"/>
                  </a:lnTo>
                  <a:lnTo>
                    <a:pt x="110125" y="57810"/>
                  </a:lnTo>
                  <a:lnTo>
                    <a:pt x="111487" y="55209"/>
                  </a:lnTo>
                  <a:lnTo>
                    <a:pt x="113189" y="53475"/>
                  </a:lnTo>
                  <a:lnTo>
                    <a:pt x="117196" y="51548"/>
                  </a:lnTo>
                  <a:lnTo>
                    <a:pt x="119376" y="51827"/>
                  </a:lnTo>
                  <a:lnTo>
                    <a:pt x="123915" y="54255"/>
                  </a:lnTo>
                  <a:lnTo>
                    <a:pt x="125442" y="56014"/>
                  </a:lnTo>
                  <a:lnTo>
                    <a:pt x="133139" y="69959"/>
                  </a:lnTo>
                  <a:lnTo>
                    <a:pt x="134529" y="77659"/>
                  </a:lnTo>
                  <a:lnTo>
                    <a:pt x="129095" y="109622"/>
                  </a:lnTo>
                  <a:lnTo>
                    <a:pt x="128576" y="129568"/>
                  </a:lnTo>
                  <a:lnTo>
                    <a:pt x="129344" y="131622"/>
                  </a:lnTo>
                  <a:lnTo>
                    <a:pt x="130650" y="132992"/>
                  </a:lnTo>
                  <a:lnTo>
                    <a:pt x="132314" y="133905"/>
                  </a:lnTo>
                  <a:lnTo>
                    <a:pt x="133423" y="135307"/>
                  </a:lnTo>
                  <a:lnTo>
                    <a:pt x="134656" y="138982"/>
                  </a:lnTo>
                  <a:lnTo>
                    <a:pt x="135778" y="140280"/>
                  </a:lnTo>
                  <a:lnTo>
                    <a:pt x="139142" y="141721"/>
                  </a:lnTo>
                  <a:lnTo>
                    <a:pt x="141150" y="141312"/>
                  </a:lnTo>
                  <a:lnTo>
                    <a:pt x="150077" y="137068"/>
                  </a:lnTo>
                  <a:lnTo>
                    <a:pt x="152409" y="136623"/>
                  </a:lnTo>
                  <a:lnTo>
                    <a:pt x="159484" y="132203"/>
                  </a:lnTo>
                  <a:lnTo>
                    <a:pt x="173894" y="117895"/>
                  </a:lnTo>
                  <a:lnTo>
                    <a:pt x="195086" y="84709"/>
                  </a:lnTo>
                  <a:lnTo>
                    <a:pt x="202291" y="72812"/>
                  </a:lnTo>
                  <a:lnTo>
                    <a:pt x="213105" y="44665"/>
                  </a:lnTo>
                  <a:lnTo>
                    <a:pt x="212684" y="44064"/>
                  </a:lnTo>
                  <a:lnTo>
                    <a:pt x="207975" y="43020"/>
                  </a:lnTo>
                  <a:lnTo>
                    <a:pt x="203552" y="42909"/>
                  </a:lnTo>
                  <a:lnTo>
                    <a:pt x="193422" y="46668"/>
                  </a:lnTo>
                  <a:lnTo>
                    <a:pt x="178901" y="57337"/>
                  </a:lnTo>
                  <a:lnTo>
                    <a:pt x="176387" y="59656"/>
                  </a:lnTo>
                  <a:lnTo>
                    <a:pt x="173594" y="66466"/>
                  </a:lnTo>
                  <a:lnTo>
                    <a:pt x="171491" y="81664"/>
                  </a:lnTo>
                  <a:lnTo>
                    <a:pt x="173536" y="86036"/>
                  </a:lnTo>
                  <a:lnTo>
                    <a:pt x="181315" y="95311"/>
                  </a:lnTo>
                  <a:lnTo>
                    <a:pt x="185839" y="97923"/>
                  </a:lnTo>
                  <a:lnTo>
                    <a:pt x="212271" y="109833"/>
                  </a:lnTo>
                  <a:lnTo>
                    <a:pt x="227940" y="119366"/>
                  </a:lnTo>
                  <a:lnTo>
                    <a:pt x="233020" y="121314"/>
                  </a:lnTo>
                  <a:lnTo>
                    <a:pt x="237922" y="124825"/>
                  </a:lnTo>
                  <a:lnTo>
                    <a:pt x="240631" y="131148"/>
                  </a:lnTo>
                  <a:lnTo>
                    <a:pt x="243306" y="147034"/>
                  </a:lnTo>
                  <a:lnTo>
                    <a:pt x="246464" y="152131"/>
                  </a:lnTo>
                  <a:lnTo>
                    <a:pt x="246829" y="154602"/>
                  </a:lnTo>
                  <a:lnTo>
                    <a:pt x="246279" y="157043"/>
                  </a:lnTo>
                  <a:lnTo>
                    <a:pt x="244345" y="161872"/>
                  </a:lnTo>
                  <a:lnTo>
                    <a:pt x="242803" y="184620"/>
                  </a:lnTo>
                  <a:lnTo>
                    <a:pt x="242798" y="168729"/>
                  </a:lnTo>
                  <a:lnTo>
                    <a:pt x="257272" y="135532"/>
                  </a:lnTo>
                  <a:lnTo>
                    <a:pt x="273765" y="102382"/>
                  </a:lnTo>
                  <a:lnTo>
                    <a:pt x="288043" y="83760"/>
                  </a:lnTo>
                  <a:lnTo>
                    <a:pt x="292805" y="80883"/>
                  </a:lnTo>
                  <a:lnTo>
                    <a:pt x="302329" y="79035"/>
                  </a:lnTo>
                  <a:lnTo>
                    <a:pt x="309473" y="78716"/>
                  </a:lnTo>
                  <a:lnTo>
                    <a:pt x="314236" y="80757"/>
                  </a:lnTo>
                  <a:lnTo>
                    <a:pt x="318998" y="83517"/>
                  </a:lnTo>
                  <a:lnTo>
                    <a:pt x="327111" y="85434"/>
                  </a:lnTo>
                  <a:lnTo>
                    <a:pt x="327582" y="86324"/>
                  </a:lnTo>
                  <a:lnTo>
                    <a:pt x="328523" y="9286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SMARTInkShape-2932"/>
            <p:cNvSpPr/>
            <p:nvPr/>
          </p:nvSpPr>
          <p:spPr>
            <a:xfrm>
              <a:off x="8711750" y="2828925"/>
              <a:ext cx="67920" cy="121445"/>
            </a:xfrm>
            <a:custGeom>
              <a:avLst/>
              <a:gdLst/>
              <a:ahLst/>
              <a:cxnLst/>
              <a:rect l="0" t="0" r="0" b="0"/>
              <a:pathLst>
                <a:path w="67920" h="121445">
                  <a:moveTo>
                    <a:pt x="67919" y="0"/>
                  </a:moveTo>
                  <a:lnTo>
                    <a:pt x="54651" y="0"/>
                  </a:lnTo>
                  <a:lnTo>
                    <a:pt x="48129" y="4910"/>
                  </a:lnTo>
                  <a:lnTo>
                    <a:pt x="40713" y="8069"/>
                  </a:lnTo>
                  <a:lnTo>
                    <a:pt x="12024" y="34553"/>
                  </a:lnTo>
                  <a:lnTo>
                    <a:pt x="7358" y="43402"/>
                  </a:lnTo>
                  <a:lnTo>
                    <a:pt x="4491" y="51834"/>
                  </a:lnTo>
                  <a:lnTo>
                    <a:pt x="570" y="58227"/>
                  </a:lnTo>
                  <a:lnTo>
                    <a:pt x="0" y="61837"/>
                  </a:lnTo>
                  <a:lnTo>
                    <a:pt x="2991" y="76063"/>
                  </a:lnTo>
                  <a:lnTo>
                    <a:pt x="11022" y="81627"/>
                  </a:lnTo>
                  <a:lnTo>
                    <a:pt x="19664" y="84511"/>
                  </a:lnTo>
                  <a:lnTo>
                    <a:pt x="22255" y="84122"/>
                  </a:lnTo>
                  <a:lnTo>
                    <a:pt x="39319" y="76858"/>
                  </a:lnTo>
                  <a:lnTo>
                    <a:pt x="60764" y="57160"/>
                  </a:lnTo>
                  <a:lnTo>
                    <a:pt x="60772" y="60946"/>
                  </a:lnTo>
                  <a:lnTo>
                    <a:pt x="51956" y="93110"/>
                  </a:lnTo>
                  <a:lnTo>
                    <a:pt x="47568" y="108174"/>
                  </a:lnTo>
                  <a:lnTo>
                    <a:pt x="48001" y="110216"/>
                  </a:lnTo>
                  <a:lnTo>
                    <a:pt x="49084" y="111577"/>
                  </a:lnTo>
                  <a:lnTo>
                    <a:pt x="52733" y="113762"/>
                  </a:lnTo>
                  <a:lnTo>
                    <a:pt x="53631" y="12144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SMARTInkShape-2933"/>
            <p:cNvSpPr/>
            <p:nvPr/>
          </p:nvSpPr>
          <p:spPr>
            <a:xfrm>
              <a:off x="8779669" y="2843213"/>
              <a:ext cx="114301" cy="200026"/>
            </a:xfrm>
            <a:custGeom>
              <a:avLst/>
              <a:gdLst/>
              <a:ahLst/>
              <a:cxnLst/>
              <a:rect l="0" t="0" r="0" b="0"/>
              <a:pathLst>
                <a:path w="114301" h="200026">
                  <a:moveTo>
                    <a:pt x="114300" y="0"/>
                  </a:moveTo>
                  <a:lnTo>
                    <a:pt x="108149" y="0"/>
                  </a:lnTo>
                  <a:lnTo>
                    <a:pt x="103658" y="3792"/>
                  </a:lnTo>
                  <a:lnTo>
                    <a:pt x="97399" y="5654"/>
                  </a:lnTo>
                  <a:lnTo>
                    <a:pt x="90120" y="7275"/>
                  </a:lnTo>
                  <a:lnTo>
                    <a:pt x="72673" y="16999"/>
                  </a:lnTo>
                  <a:lnTo>
                    <a:pt x="65901" y="23694"/>
                  </a:lnTo>
                  <a:lnTo>
                    <a:pt x="53393" y="40632"/>
                  </a:lnTo>
                  <a:lnTo>
                    <a:pt x="50452" y="58453"/>
                  </a:lnTo>
                  <a:lnTo>
                    <a:pt x="50888" y="74546"/>
                  </a:lnTo>
                  <a:lnTo>
                    <a:pt x="53838" y="83667"/>
                  </a:lnTo>
                  <a:lnTo>
                    <a:pt x="78197" y="119339"/>
                  </a:lnTo>
                  <a:lnTo>
                    <a:pt x="80706" y="122422"/>
                  </a:lnTo>
                  <a:lnTo>
                    <a:pt x="83494" y="130080"/>
                  </a:lnTo>
                  <a:lnTo>
                    <a:pt x="85527" y="137982"/>
                  </a:lnTo>
                  <a:lnTo>
                    <a:pt x="90341" y="147687"/>
                  </a:lnTo>
                  <a:lnTo>
                    <a:pt x="91745" y="155861"/>
                  </a:lnTo>
                  <a:lnTo>
                    <a:pt x="90252" y="162669"/>
                  </a:lnTo>
                  <a:lnTo>
                    <a:pt x="77832" y="183292"/>
                  </a:lnTo>
                  <a:lnTo>
                    <a:pt x="66630" y="190481"/>
                  </a:lnTo>
                  <a:lnTo>
                    <a:pt x="44029" y="197904"/>
                  </a:lnTo>
                  <a:lnTo>
                    <a:pt x="11339" y="199969"/>
                  </a:lnTo>
                  <a:lnTo>
                    <a:pt x="0" y="2000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SMARTInkShape-2934"/>
            <p:cNvSpPr/>
            <p:nvPr/>
          </p:nvSpPr>
          <p:spPr>
            <a:xfrm>
              <a:off x="7986713" y="2972462"/>
              <a:ext cx="964407" cy="156502"/>
            </a:xfrm>
            <a:custGeom>
              <a:avLst/>
              <a:gdLst/>
              <a:ahLst/>
              <a:cxnLst/>
              <a:rect l="0" t="0" r="0" b="0"/>
              <a:pathLst>
                <a:path w="964407" h="156502">
                  <a:moveTo>
                    <a:pt x="0" y="6482"/>
                  </a:moveTo>
                  <a:lnTo>
                    <a:pt x="9942" y="6482"/>
                  </a:lnTo>
                  <a:lnTo>
                    <a:pt x="44900" y="0"/>
                  </a:lnTo>
                  <a:lnTo>
                    <a:pt x="71159" y="328"/>
                  </a:lnTo>
                  <a:lnTo>
                    <a:pt x="103722" y="4306"/>
                  </a:lnTo>
                  <a:lnTo>
                    <a:pt x="139300" y="6631"/>
                  </a:lnTo>
                  <a:lnTo>
                    <a:pt x="165892" y="9987"/>
                  </a:lnTo>
                  <a:lnTo>
                    <a:pt x="191469" y="14125"/>
                  </a:lnTo>
                  <a:lnTo>
                    <a:pt x="217654" y="18610"/>
                  </a:lnTo>
                  <a:lnTo>
                    <a:pt x="247812" y="23249"/>
                  </a:lnTo>
                  <a:lnTo>
                    <a:pt x="277620" y="27957"/>
                  </a:lnTo>
                  <a:lnTo>
                    <a:pt x="307537" y="31901"/>
                  </a:lnTo>
                  <a:lnTo>
                    <a:pt x="339353" y="33654"/>
                  </a:lnTo>
                  <a:lnTo>
                    <a:pt x="372015" y="36550"/>
                  </a:lnTo>
                  <a:lnTo>
                    <a:pt x="405052" y="40483"/>
                  </a:lnTo>
                  <a:lnTo>
                    <a:pt x="438256" y="44877"/>
                  </a:lnTo>
                  <a:lnTo>
                    <a:pt x="471534" y="49475"/>
                  </a:lnTo>
                  <a:lnTo>
                    <a:pt x="505639" y="54165"/>
                  </a:lnTo>
                  <a:lnTo>
                    <a:pt x="523624" y="56527"/>
                  </a:lnTo>
                  <a:lnTo>
                    <a:pt x="541964" y="58895"/>
                  </a:lnTo>
                  <a:lnTo>
                    <a:pt x="577158" y="63643"/>
                  </a:lnTo>
                  <a:lnTo>
                    <a:pt x="611321" y="69193"/>
                  </a:lnTo>
                  <a:lnTo>
                    <a:pt x="645024" y="76951"/>
                  </a:lnTo>
                  <a:lnTo>
                    <a:pt x="678526" y="83574"/>
                  </a:lnTo>
                  <a:lnTo>
                    <a:pt x="711935" y="89164"/>
                  </a:lnTo>
                  <a:lnTo>
                    <a:pt x="745305" y="94294"/>
                  </a:lnTo>
                  <a:lnTo>
                    <a:pt x="778657" y="101336"/>
                  </a:lnTo>
                  <a:lnTo>
                    <a:pt x="811207" y="109758"/>
                  </a:lnTo>
                  <a:lnTo>
                    <a:pt x="841549" y="118793"/>
                  </a:lnTo>
                  <a:lnTo>
                    <a:pt x="868792" y="128100"/>
                  </a:lnTo>
                  <a:lnTo>
                    <a:pt x="894129" y="136734"/>
                  </a:lnTo>
                  <a:lnTo>
                    <a:pt x="926738" y="145264"/>
                  </a:lnTo>
                  <a:lnTo>
                    <a:pt x="964406" y="15650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88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712968" cy="583264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92195"/>
              </p:ext>
            </p:extLst>
          </p:nvPr>
        </p:nvGraphicFramePr>
        <p:xfrm>
          <a:off x="467544" y="4725144"/>
          <a:ext cx="8229600" cy="10972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nb-NO"/>
                        <a:t>Video Compression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H.264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Resolution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720p HD (1280 x 720)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Maximum Frame 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FPS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" name="Ink 34"/>
              <p14:cNvContentPartPr/>
              <p14:nvPr/>
            </p14:nvContentPartPr>
            <p14:xfrm>
              <a:off x="3943440" y="3971880"/>
              <a:ext cx="360" cy="3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080" y="3962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SMARTInkShape-2935"/>
          <p:cNvSpPr/>
          <p:nvPr/>
        </p:nvSpPr>
        <p:spPr>
          <a:xfrm>
            <a:off x="4493419" y="5022055"/>
            <a:ext cx="2400281" cy="542926"/>
          </a:xfrm>
          <a:custGeom>
            <a:avLst/>
            <a:gdLst/>
            <a:ahLst/>
            <a:cxnLst/>
            <a:rect l="0" t="0" r="0" b="0"/>
            <a:pathLst>
              <a:path w="2400281" h="542926">
                <a:moveTo>
                  <a:pt x="64294" y="50008"/>
                </a:moveTo>
                <a:lnTo>
                  <a:pt x="64294" y="70359"/>
                </a:lnTo>
                <a:lnTo>
                  <a:pt x="58143" y="77495"/>
                </a:lnTo>
                <a:lnTo>
                  <a:pt x="57444" y="82053"/>
                </a:lnTo>
                <a:lnTo>
                  <a:pt x="57237" y="88430"/>
                </a:lnTo>
                <a:lnTo>
                  <a:pt x="55072" y="93013"/>
                </a:lnTo>
                <a:lnTo>
                  <a:pt x="53383" y="95347"/>
                </a:lnTo>
                <a:lnTo>
                  <a:pt x="51007" y="106216"/>
                </a:lnTo>
                <a:lnTo>
                  <a:pt x="49410" y="119201"/>
                </a:lnTo>
                <a:lnTo>
                  <a:pt x="43882" y="137034"/>
                </a:lnTo>
                <a:lnTo>
                  <a:pt x="40880" y="157649"/>
                </a:lnTo>
                <a:lnTo>
                  <a:pt x="37248" y="171595"/>
                </a:lnTo>
                <a:lnTo>
                  <a:pt x="35126" y="190373"/>
                </a:lnTo>
                <a:lnTo>
                  <a:pt x="29594" y="208437"/>
                </a:lnTo>
                <a:lnTo>
                  <a:pt x="27983" y="223765"/>
                </a:lnTo>
                <a:lnTo>
                  <a:pt x="22451" y="237803"/>
                </a:lnTo>
                <a:lnTo>
                  <a:pt x="20839" y="252497"/>
                </a:lnTo>
                <a:lnTo>
                  <a:pt x="15307" y="266399"/>
                </a:lnTo>
                <a:lnTo>
                  <a:pt x="13695" y="276167"/>
                </a:lnTo>
                <a:lnTo>
                  <a:pt x="8673" y="285739"/>
                </a:lnTo>
                <a:lnTo>
                  <a:pt x="7170" y="303413"/>
                </a:lnTo>
                <a:lnTo>
                  <a:pt x="6368" y="304669"/>
                </a:lnTo>
                <a:lnTo>
                  <a:pt x="5039" y="305507"/>
                </a:lnTo>
                <a:lnTo>
                  <a:pt x="3359" y="306066"/>
                </a:lnTo>
                <a:lnTo>
                  <a:pt x="2239" y="307231"/>
                </a:lnTo>
                <a:lnTo>
                  <a:pt x="87" y="314003"/>
                </a:lnTo>
                <a:lnTo>
                  <a:pt x="0" y="325262"/>
                </a:lnTo>
                <a:lnTo>
                  <a:pt x="794" y="326380"/>
                </a:lnTo>
                <a:lnTo>
                  <a:pt x="2116" y="327124"/>
                </a:lnTo>
                <a:lnTo>
                  <a:pt x="7118" y="328606"/>
                </a:lnTo>
                <a:lnTo>
                  <a:pt x="7136" y="332403"/>
                </a:lnTo>
                <a:lnTo>
                  <a:pt x="7932" y="333522"/>
                </a:lnTo>
                <a:lnTo>
                  <a:pt x="9257" y="334267"/>
                </a:lnTo>
                <a:lnTo>
                  <a:pt x="14200" y="335732"/>
                </a:lnTo>
                <a:lnTo>
                  <a:pt x="20430" y="341906"/>
                </a:lnTo>
                <a:lnTo>
                  <a:pt x="27494" y="342814"/>
                </a:lnTo>
                <a:lnTo>
                  <a:pt x="27854" y="343637"/>
                </a:lnTo>
                <a:lnTo>
                  <a:pt x="28255" y="346668"/>
                </a:lnTo>
                <a:lnTo>
                  <a:pt x="29155" y="347793"/>
                </a:lnTo>
                <a:lnTo>
                  <a:pt x="34697" y="349749"/>
                </a:lnTo>
                <a:lnTo>
                  <a:pt x="39208" y="349957"/>
                </a:lnTo>
                <a:lnTo>
                  <a:pt x="40426" y="350781"/>
                </a:lnTo>
                <a:lnTo>
                  <a:pt x="41238" y="352123"/>
                </a:lnTo>
                <a:lnTo>
                  <a:pt x="42767" y="356892"/>
                </a:lnTo>
                <a:lnTo>
                  <a:pt x="60560" y="357186"/>
                </a:lnTo>
                <a:lnTo>
                  <a:pt x="61805" y="357981"/>
                </a:lnTo>
                <a:lnTo>
                  <a:pt x="62634" y="359304"/>
                </a:lnTo>
                <a:lnTo>
                  <a:pt x="63187" y="360980"/>
                </a:lnTo>
                <a:lnTo>
                  <a:pt x="64350" y="362099"/>
                </a:lnTo>
                <a:lnTo>
                  <a:pt x="70347" y="364038"/>
                </a:lnTo>
                <a:lnTo>
                  <a:pt x="105773" y="364333"/>
                </a:lnTo>
                <a:lnTo>
                  <a:pt x="138120" y="364333"/>
                </a:lnTo>
                <a:lnTo>
                  <a:pt x="142878" y="366449"/>
                </a:lnTo>
                <a:lnTo>
                  <a:pt x="147639" y="369242"/>
                </a:lnTo>
                <a:lnTo>
                  <a:pt x="157163" y="371035"/>
                </a:lnTo>
                <a:lnTo>
                  <a:pt x="192440" y="371473"/>
                </a:lnTo>
                <a:lnTo>
                  <a:pt x="202319" y="371475"/>
                </a:lnTo>
                <a:lnTo>
                  <a:pt x="207130" y="373592"/>
                </a:lnTo>
                <a:lnTo>
                  <a:pt x="211914" y="376384"/>
                </a:lnTo>
                <a:lnTo>
                  <a:pt x="221453" y="378179"/>
                </a:lnTo>
                <a:lnTo>
                  <a:pt x="254132" y="379408"/>
                </a:lnTo>
                <a:lnTo>
                  <a:pt x="264188" y="384273"/>
                </a:lnTo>
                <a:lnTo>
                  <a:pt x="283363" y="386499"/>
                </a:lnTo>
                <a:lnTo>
                  <a:pt x="292892" y="391406"/>
                </a:lnTo>
                <a:lnTo>
                  <a:pt x="316706" y="392881"/>
                </a:lnTo>
                <a:lnTo>
                  <a:pt x="321469" y="390779"/>
                </a:lnTo>
                <a:lnTo>
                  <a:pt x="326231" y="387993"/>
                </a:lnTo>
                <a:lnTo>
                  <a:pt x="335756" y="386204"/>
                </a:lnTo>
                <a:lnTo>
                  <a:pt x="359569" y="385772"/>
                </a:lnTo>
                <a:lnTo>
                  <a:pt x="364331" y="387884"/>
                </a:lnTo>
                <a:lnTo>
                  <a:pt x="366712" y="389558"/>
                </a:lnTo>
                <a:lnTo>
                  <a:pt x="377648" y="391915"/>
                </a:lnTo>
                <a:lnTo>
                  <a:pt x="412985" y="392882"/>
                </a:lnTo>
                <a:lnTo>
                  <a:pt x="448694" y="392907"/>
                </a:lnTo>
                <a:lnTo>
                  <a:pt x="483697" y="399610"/>
                </a:lnTo>
                <a:lnTo>
                  <a:pt x="490408" y="400649"/>
                </a:lnTo>
                <a:lnTo>
                  <a:pt x="521625" y="412396"/>
                </a:lnTo>
                <a:lnTo>
                  <a:pt x="535820" y="415880"/>
                </a:lnTo>
                <a:lnTo>
                  <a:pt x="550080" y="419823"/>
                </a:lnTo>
                <a:lnTo>
                  <a:pt x="564359" y="423107"/>
                </a:lnTo>
                <a:lnTo>
                  <a:pt x="574676" y="426174"/>
                </a:lnTo>
                <a:lnTo>
                  <a:pt x="603844" y="432097"/>
                </a:lnTo>
                <a:lnTo>
                  <a:pt x="630636" y="440940"/>
                </a:lnTo>
                <a:lnTo>
                  <a:pt x="648552" y="444445"/>
                </a:lnTo>
                <a:lnTo>
                  <a:pt x="684176" y="455219"/>
                </a:lnTo>
                <a:lnTo>
                  <a:pt x="719887" y="462682"/>
                </a:lnTo>
                <a:lnTo>
                  <a:pt x="755604" y="469853"/>
                </a:lnTo>
                <a:lnTo>
                  <a:pt x="791323" y="473462"/>
                </a:lnTo>
                <a:lnTo>
                  <a:pt x="808877" y="477101"/>
                </a:lnTo>
                <a:lnTo>
                  <a:pt x="842382" y="478431"/>
                </a:lnTo>
                <a:lnTo>
                  <a:pt x="872559" y="478606"/>
                </a:lnTo>
                <a:lnTo>
                  <a:pt x="907390" y="480746"/>
                </a:lnTo>
                <a:lnTo>
                  <a:pt x="942993" y="485113"/>
                </a:lnTo>
                <a:lnTo>
                  <a:pt x="974904" y="485689"/>
                </a:lnTo>
                <a:lnTo>
                  <a:pt x="1007710" y="485765"/>
                </a:lnTo>
                <a:lnTo>
                  <a:pt x="1043045" y="485775"/>
                </a:lnTo>
                <a:lnTo>
                  <a:pt x="1078714" y="485775"/>
                </a:lnTo>
                <a:lnTo>
                  <a:pt x="1114426" y="485775"/>
                </a:lnTo>
                <a:lnTo>
                  <a:pt x="1150144" y="484983"/>
                </a:lnTo>
                <a:lnTo>
                  <a:pt x="1180835" y="480122"/>
                </a:lnTo>
                <a:lnTo>
                  <a:pt x="1213444" y="478927"/>
                </a:lnTo>
                <a:lnTo>
                  <a:pt x="1243610" y="483600"/>
                </a:lnTo>
                <a:lnTo>
                  <a:pt x="1277202" y="485347"/>
                </a:lnTo>
                <a:lnTo>
                  <a:pt x="1307004" y="485691"/>
                </a:lnTo>
                <a:lnTo>
                  <a:pt x="1336615" y="486554"/>
                </a:lnTo>
                <a:lnTo>
                  <a:pt x="1370099" y="491427"/>
                </a:lnTo>
                <a:lnTo>
                  <a:pt x="1399878" y="492625"/>
                </a:lnTo>
                <a:lnTo>
                  <a:pt x="1433601" y="492862"/>
                </a:lnTo>
                <a:lnTo>
                  <a:pt x="1464016" y="490791"/>
                </a:lnTo>
                <a:lnTo>
                  <a:pt x="1478555" y="488799"/>
                </a:lnTo>
                <a:lnTo>
                  <a:pt x="1509408" y="489754"/>
                </a:lnTo>
                <a:lnTo>
                  <a:pt x="1542049" y="486561"/>
                </a:lnTo>
                <a:lnTo>
                  <a:pt x="1571427" y="485931"/>
                </a:lnTo>
                <a:lnTo>
                  <a:pt x="1600161" y="485807"/>
                </a:lnTo>
                <a:lnTo>
                  <a:pt x="1632559" y="485782"/>
                </a:lnTo>
                <a:lnTo>
                  <a:pt x="1663830" y="485777"/>
                </a:lnTo>
                <a:lnTo>
                  <a:pt x="1692938" y="485777"/>
                </a:lnTo>
                <a:lnTo>
                  <a:pt x="1721618" y="485775"/>
                </a:lnTo>
                <a:lnTo>
                  <a:pt x="1751007" y="485775"/>
                </a:lnTo>
                <a:lnTo>
                  <a:pt x="1784447" y="485775"/>
                </a:lnTo>
                <a:lnTo>
                  <a:pt x="1818010" y="485775"/>
                </a:lnTo>
                <a:lnTo>
                  <a:pt x="1850305" y="490686"/>
                </a:lnTo>
                <a:lnTo>
                  <a:pt x="1877152" y="492258"/>
                </a:lnTo>
                <a:lnTo>
                  <a:pt x="1912552" y="494906"/>
                </a:lnTo>
                <a:lnTo>
                  <a:pt x="1946503" y="502837"/>
                </a:lnTo>
                <a:lnTo>
                  <a:pt x="1974358" y="509705"/>
                </a:lnTo>
                <a:lnTo>
                  <a:pt x="2002721" y="512975"/>
                </a:lnTo>
                <a:lnTo>
                  <a:pt x="2035840" y="519783"/>
                </a:lnTo>
                <a:lnTo>
                  <a:pt x="2062830" y="525662"/>
                </a:lnTo>
                <a:lnTo>
                  <a:pt x="2098277" y="530167"/>
                </a:lnTo>
                <a:lnTo>
                  <a:pt x="2128445" y="534672"/>
                </a:lnTo>
                <a:lnTo>
                  <a:pt x="2162388" y="541291"/>
                </a:lnTo>
                <a:lnTo>
                  <a:pt x="2192993" y="542711"/>
                </a:lnTo>
                <a:lnTo>
                  <a:pt x="2222786" y="542898"/>
                </a:lnTo>
                <a:lnTo>
                  <a:pt x="2255450" y="542922"/>
                </a:lnTo>
                <a:lnTo>
                  <a:pt x="2290647" y="542925"/>
                </a:lnTo>
                <a:lnTo>
                  <a:pt x="2308996" y="542133"/>
                </a:lnTo>
                <a:lnTo>
                  <a:pt x="2328675" y="534107"/>
                </a:lnTo>
                <a:lnTo>
                  <a:pt x="2360113" y="504530"/>
                </a:lnTo>
                <a:lnTo>
                  <a:pt x="2362595" y="499932"/>
                </a:lnTo>
                <a:lnTo>
                  <a:pt x="2364492" y="495242"/>
                </a:lnTo>
                <a:lnTo>
                  <a:pt x="2376886" y="478629"/>
                </a:lnTo>
                <a:lnTo>
                  <a:pt x="2378781" y="473868"/>
                </a:lnTo>
                <a:lnTo>
                  <a:pt x="2383517" y="465932"/>
                </a:lnTo>
                <a:lnTo>
                  <a:pt x="2391624" y="430246"/>
                </a:lnTo>
                <a:lnTo>
                  <a:pt x="2393269" y="424584"/>
                </a:lnTo>
                <a:lnTo>
                  <a:pt x="2398676" y="414481"/>
                </a:lnTo>
                <a:lnTo>
                  <a:pt x="2400280" y="381649"/>
                </a:lnTo>
                <a:lnTo>
                  <a:pt x="2398180" y="352143"/>
                </a:lnTo>
                <a:lnTo>
                  <a:pt x="2392528" y="319976"/>
                </a:lnTo>
                <a:lnTo>
                  <a:pt x="2387321" y="295405"/>
                </a:lnTo>
                <a:lnTo>
                  <a:pt x="2379714" y="265965"/>
                </a:lnTo>
                <a:lnTo>
                  <a:pt x="2371043" y="232243"/>
                </a:lnTo>
                <a:lnTo>
                  <a:pt x="2361103" y="196881"/>
                </a:lnTo>
                <a:lnTo>
                  <a:pt x="2348748" y="162646"/>
                </a:lnTo>
                <a:lnTo>
                  <a:pt x="2342913" y="143356"/>
                </a:lnTo>
                <a:lnTo>
                  <a:pt x="2337435" y="122558"/>
                </a:lnTo>
                <a:lnTo>
                  <a:pt x="2332196" y="100756"/>
                </a:lnTo>
                <a:lnTo>
                  <a:pt x="2324823" y="70071"/>
                </a:lnTo>
                <a:lnTo>
                  <a:pt x="2314631" y="45960"/>
                </a:lnTo>
                <a:lnTo>
                  <a:pt x="2293144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SMARTInkShape-2936"/>
          <p:cNvSpPr/>
          <p:nvPr/>
        </p:nvSpPr>
        <p:spPr>
          <a:xfrm>
            <a:off x="4487265" y="5322095"/>
            <a:ext cx="991991" cy="692935"/>
          </a:xfrm>
          <a:custGeom>
            <a:avLst/>
            <a:gdLst/>
            <a:ahLst/>
            <a:cxnLst/>
            <a:rect l="0" t="0" r="0" b="0"/>
            <a:pathLst>
              <a:path w="991991" h="692935">
                <a:moveTo>
                  <a:pt x="13298" y="0"/>
                </a:moveTo>
                <a:lnTo>
                  <a:pt x="13298" y="34057"/>
                </a:lnTo>
                <a:lnTo>
                  <a:pt x="13298" y="68398"/>
                </a:lnTo>
                <a:lnTo>
                  <a:pt x="13298" y="73526"/>
                </a:lnTo>
                <a:lnTo>
                  <a:pt x="6595" y="107329"/>
                </a:lnTo>
                <a:lnTo>
                  <a:pt x="6193" y="141399"/>
                </a:lnTo>
                <a:lnTo>
                  <a:pt x="5365" y="172194"/>
                </a:lnTo>
                <a:lnTo>
                  <a:pt x="4" y="207266"/>
                </a:lnTo>
                <a:lnTo>
                  <a:pt x="0" y="236556"/>
                </a:lnTo>
                <a:lnTo>
                  <a:pt x="4703" y="269976"/>
                </a:lnTo>
                <a:lnTo>
                  <a:pt x="5867" y="299742"/>
                </a:lnTo>
                <a:lnTo>
                  <a:pt x="11007" y="333463"/>
                </a:lnTo>
                <a:lnTo>
                  <a:pt x="14962" y="363877"/>
                </a:lnTo>
                <a:lnTo>
                  <a:pt x="19359" y="396608"/>
                </a:lnTo>
                <a:lnTo>
                  <a:pt x="25931" y="427944"/>
                </a:lnTo>
                <a:lnTo>
                  <a:pt x="34872" y="457065"/>
                </a:lnTo>
                <a:lnTo>
                  <a:pt x="45860" y="487991"/>
                </a:lnTo>
                <a:lnTo>
                  <a:pt x="52393" y="517992"/>
                </a:lnTo>
                <a:lnTo>
                  <a:pt x="74606" y="552383"/>
                </a:lnTo>
                <a:lnTo>
                  <a:pt x="97497" y="585782"/>
                </a:lnTo>
                <a:lnTo>
                  <a:pt x="103901" y="594516"/>
                </a:lnTo>
                <a:lnTo>
                  <a:pt x="118830" y="608707"/>
                </a:lnTo>
                <a:lnTo>
                  <a:pt x="125288" y="616611"/>
                </a:lnTo>
                <a:lnTo>
                  <a:pt x="137056" y="624729"/>
                </a:lnTo>
                <a:lnTo>
                  <a:pt x="172263" y="639938"/>
                </a:lnTo>
                <a:lnTo>
                  <a:pt x="204100" y="648970"/>
                </a:lnTo>
                <a:lnTo>
                  <a:pt x="236255" y="650037"/>
                </a:lnTo>
                <a:lnTo>
                  <a:pt x="268179" y="650078"/>
                </a:lnTo>
                <a:lnTo>
                  <a:pt x="302825" y="650080"/>
                </a:lnTo>
                <a:lnTo>
                  <a:pt x="338449" y="650080"/>
                </a:lnTo>
                <a:lnTo>
                  <a:pt x="370970" y="650080"/>
                </a:lnTo>
                <a:lnTo>
                  <a:pt x="406268" y="650080"/>
                </a:lnTo>
                <a:lnTo>
                  <a:pt x="438138" y="650080"/>
                </a:lnTo>
                <a:lnTo>
                  <a:pt x="470940" y="652197"/>
                </a:lnTo>
                <a:lnTo>
                  <a:pt x="506274" y="656562"/>
                </a:lnTo>
                <a:lnTo>
                  <a:pt x="538150" y="657137"/>
                </a:lnTo>
                <a:lnTo>
                  <a:pt x="570953" y="657212"/>
                </a:lnTo>
                <a:lnTo>
                  <a:pt x="606287" y="658016"/>
                </a:lnTo>
                <a:lnTo>
                  <a:pt x="641955" y="663375"/>
                </a:lnTo>
                <a:lnTo>
                  <a:pt x="677667" y="669891"/>
                </a:lnTo>
                <a:lnTo>
                  <a:pt x="708476" y="672091"/>
                </a:lnTo>
                <a:lnTo>
                  <a:pt x="738462" y="677634"/>
                </a:lnTo>
                <a:lnTo>
                  <a:pt x="768899" y="678521"/>
                </a:lnTo>
                <a:lnTo>
                  <a:pt x="779333" y="679389"/>
                </a:lnTo>
                <a:lnTo>
                  <a:pt x="813480" y="685925"/>
                </a:lnTo>
                <a:lnTo>
                  <a:pt x="848982" y="692462"/>
                </a:lnTo>
                <a:lnTo>
                  <a:pt x="882446" y="692915"/>
                </a:lnTo>
                <a:lnTo>
                  <a:pt x="892946" y="692934"/>
                </a:lnTo>
                <a:lnTo>
                  <a:pt x="898494" y="690822"/>
                </a:lnTo>
                <a:lnTo>
                  <a:pt x="903606" y="688031"/>
                </a:lnTo>
                <a:lnTo>
                  <a:pt x="913355" y="686240"/>
                </a:lnTo>
                <a:lnTo>
                  <a:pt x="915755" y="686093"/>
                </a:lnTo>
                <a:lnTo>
                  <a:pt x="920537" y="683813"/>
                </a:lnTo>
                <a:lnTo>
                  <a:pt x="925308" y="680947"/>
                </a:lnTo>
                <a:lnTo>
                  <a:pt x="932458" y="678540"/>
                </a:lnTo>
                <a:lnTo>
                  <a:pt x="949570" y="665999"/>
                </a:lnTo>
                <a:lnTo>
                  <a:pt x="951804" y="665457"/>
                </a:lnTo>
                <a:lnTo>
                  <a:pt x="963287" y="657949"/>
                </a:lnTo>
                <a:lnTo>
                  <a:pt x="966798" y="657546"/>
                </a:lnTo>
                <a:lnTo>
                  <a:pt x="968052" y="656645"/>
                </a:lnTo>
                <a:lnTo>
                  <a:pt x="968888" y="655250"/>
                </a:lnTo>
                <a:lnTo>
                  <a:pt x="969445" y="653527"/>
                </a:lnTo>
                <a:lnTo>
                  <a:pt x="970610" y="652378"/>
                </a:lnTo>
                <a:lnTo>
                  <a:pt x="974022" y="651102"/>
                </a:lnTo>
                <a:lnTo>
                  <a:pt x="975249" y="649967"/>
                </a:lnTo>
                <a:lnTo>
                  <a:pt x="977381" y="644019"/>
                </a:lnTo>
                <a:lnTo>
                  <a:pt x="977608" y="639464"/>
                </a:lnTo>
                <a:lnTo>
                  <a:pt x="978433" y="638240"/>
                </a:lnTo>
                <a:lnTo>
                  <a:pt x="979777" y="637424"/>
                </a:lnTo>
                <a:lnTo>
                  <a:pt x="981467" y="636882"/>
                </a:lnTo>
                <a:lnTo>
                  <a:pt x="982594" y="635724"/>
                </a:lnTo>
                <a:lnTo>
                  <a:pt x="983846" y="632322"/>
                </a:lnTo>
                <a:lnTo>
                  <a:pt x="984836" y="598386"/>
                </a:lnTo>
                <a:lnTo>
                  <a:pt x="985640" y="576039"/>
                </a:lnTo>
                <a:lnTo>
                  <a:pt x="991329" y="547667"/>
                </a:lnTo>
                <a:lnTo>
                  <a:pt x="991952" y="512231"/>
                </a:lnTo>
                <a:lnTo>
                  <a:pt x="991988" y="476955"/>
                </a:lnTo>
                <a:lnTo>
                  <a:pt x="991990" y="441275"/>
                </a:lnTo>
                <a:lnTo>
                  <a:pt x="989874" y="420995"/>
                </a:lnTo>
                <a:lnTo>
                  <a:pt x="985840" y="392809"/>
                </a:lnTo>
                <a:lnTo>
                  <a:pt x="980134" y="358608"/>
                </a:lnTo>
                <a:lnTo>
                  <a:pt x="977630" y="330708"/>
                </a:lnTo>
                <a:lnTo>
                  <a:pt x="972214" y="301540"/>
                </a:lnTo>
                <a:lnTo>
                  <a:pt x="965389" y="267113"/>
                </a:lnTo>
                <a:lnTo>
                  <a:pt x="956273" y="23574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" name="SMARTInkShape-Group1283"/>
          <p:cNvGrpSpPr/>
          <p:nvPr/>
        </p:nvGrpSpPr>
        <p:grpSpPr>
          <a:xfrm>
            <a:off x="4393406" y="4572000"/>
            <a:ext cx="1228670" cy="685801"/>
            <a:chOff x="4393406" y="4572000"/>
            <a:chExt cx="1228670" cy="685801"/>
          </a:xfrm>
        </p:grpSpPr>
        <p:sp>
          <p:nvSpPr>
            <p:cNvPr id="38" name="SMARTInkShape-2937"/>
            <p:cNvSpPr/>
            <p:nvPr/>
          </p:nvSpPr>
          <p:spPr>
            <a:xfrm>
              <a:off x="4507706" y="4607719"/>
              <a:ext cx="42864" cy="650082"/>
            </a:xfrm>
            <a:custGeom>
              <a:avLst/>
              <a:gdLst/>
              <a:ahLst/>
              <a:cxnLst/>
              <a:rect l="0" t="0" r="0" b="0"/>
              <a:pathLst>
                <a:path w="42864" h="650082">
                  <a:moveTo>
                    <a:pt x="0" y="0"/>
                  </a:moveTo>
                  <a:lnTo>
                    <a:pt x="6850" y="0"/>
                  </a:lnTo>
                  <a:lnTo>
                    <a:pt x="9257" y="22555"/>
                  </a:lnTo>
                  <a:lnTo>
                    <a:pt x="12797" y="36051"/>
                  </a:lnTo>
                  <a:lnTo>
                    <a:pt x="14885" y="70981"/>
                  </a:lnTo>
                  <a:lnTo>
                    <a:pt x="19139" y="98995"/>
                  </a:lnTo>
                  <a:lnTo>
                    <a:pt x="21546" y="132079"/>
                  </a:lnTo>
                  <a:lnTo>
                    <a:pt x="26140" y="167016"/>
                  </a:lnTo>
                  <a:lnTo>
                    <a:pt x="27493" y="190646"/>
                  </a:lnTo>
                  <a:lnTo>
                    <a:pt x="28094" y="216494"/>
                  </a:lnTo>
                  <a:lnTo>
                    <a:pt x="28362" y="243857"/>
                  </a:lnTo>
                  <a:lnTo>
                    <a:pt x="28480" y="271893"/>
                  </a:lnTo>
                  <a:lnTo>
                    <a:pt x="28533" y="298113"/>
                  </a:lnTo>
                  <a:lnTo>
                    <a:pt x="28556" y="323788"/>
                  </a:lnTo>
                  <a:lnTo>
                    <a:pt x="28567" y="351074"/>
                  </a:lnTo>
                  <a:lnTo>
                    <a:pt x="28572" y="376960"/>
                  </a:lnTo>
                  <a:lnTo>
                    <a:pt x="28574" y="402488"/>
                  </a:lnTo>
                  <a:lnTo>
                    <a:pt x="28574" y="429708"/>
                  </a:lnTo>
                  <a:lnTo>
                    <a:pt x="28575" y="455564"/>
                  </a:lnTo>
                  <a:lnTo>
                    <a:pt x="28575" y="480286"/>
                  </a:lnTo>
                  <a:lnTo>
                    <a:pt x="28575" y="515723"/>
                  </a:lnTo>
                  <a:lnTo>
                    <a:pt x="28575" y="546683"/>
                  </a:lnTo>
                  <a:lnTo>
                    <a:pt x="29369" y="575965"/>
                  </a:lnTo>
                  <a:lnTo>
                    <a:pt x="34230" y="610070"/>
                  </a:lnTo>
                  <a:lnTo>
                    <a:pt x="35632" y="639864"/>
                  </a:lnTo>
                  <a:lnTo>
                    <a:pt x="37797" y="643688"/>
                  </a:lnTo>
                  <a:lnTo>
                    <a:pt x="42863" y="65008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SMARTInkShape-2938"/>
            <p:cNvSpPr/>
            <p:nvPr/>
          </p:nvSpPr>
          <p:spPr>
            <a:xfrm>
              <a:off x="4393406" y="4572000"/>
              <a:ext cx="1228670" cy="585692"/>
            </a:xfrm>
            <a:custGeom>
              <a:avLst/>
              <a:gdLst/>
              <a:ahLst/>
              <a:cxnLst/>
              <a:rect l="0" t="0" r="0" b="0"/>
              <a:pathLst>
                <a:path w="1228670" h="585692">
                  <a:moveTo>
                    <a:pt x="135732" y="0"/>
                  </a:moveTo>
                  <a:lnTo>
                    <a:pt x="169282" y="0"/>
                  </a:lnTo>
                  <a:lnTo>
                    <a:pt x="200400" y="0"/>
                  </a:lnTo>
                  <a:lnTo>
                    <a:pt x="233539" y="0"/>
                  </a:lnTo>
                  <a:lnTo>
                    <a:pt x="264678" y="0"/>
                  </a:lnTo>
                  <a:lnTo>
                    <a:pt x="291324" y="0"/>
                  </a:lnTo>
                  <a:lnTo>
                    <a:pt x="319328" y="0"/>
                  </a:lnTo>
                  <a:lnTo>
                    <a:pt x="347734" y="0"/>
                  </a:lnTo>
                  <a:lnTo>
                    <a:pt x="377053" y="794"/>
                  </a:lnTo>
                  <a:lnTo>
                    <a:pt x="409728" y="4909"/>
                  </a:lnTo>
                  <a:lnTo>
                    <a:pt x="439871" y="6482"/>
                  </a:lnTo>
                  <a:lnTo>
                    <a:pt x="469705" y="6948"/>
                  </a:lnTo>
                  <a:lnTo>
                    <a:pt x="502533" y="7879"/>
                  </a:lnTo>
                  <a:lnTo>
                    <a:pt x="533515" y="12036"/>
                  </a:lnTo>
                  <a:lnTo>
                    <a:pt x="567476" y="13620"/>
                  </a:lnTo>
                  <a:lnTo>
                    <a:pt x="602676" y="14884"/>
                  </a:lnTo>
                  <a:lnTo>
                    <a:pt x="638240" y="19138"/>
                  </a:lnTo>
                  <a:lnTo>
                    <a:pt x="673913" y="20752"/>
                  </a:lnTo>
                  <a:lnTo>
                    <a:pt x="709619" y="22023"/>
                  </a:lnTo>
                  <a:lnTo>
                    <a:pt x="733428" y="25134"/>
                  </a:lnTo>
                  <a:lnTo>
                    <a:pt x="759355" y="27046"/>
                  </a:lnTo>
                  <a:lnTo>
                    <a:pt x="785960" y="28689"/>
                  </a:lnTo>
                  <a:lnTo>
                    <a:pt x="811014" y="32065"/>
                  </a:lnTo>
                  <a:lnTo>
                    <a:pt x="835378" y="36212"/>
                  </a:lnTo>
                  <a:lnTo>
                    <a:pt x="859435" y="39906"/>
                  </a:lnTo>
                  <a:lnTo>
                    <a:pt x="883357" y="41549"/>
                  </a:lnTo>
                  <a:lnTo>
                    <a:pt x="907218" y="44395"/>
                  </a:lnTo>
                  <a:lnTo>
                    <a:pt x="931052" y="49100"/>
                  </a:lnTo>
                  <a:lnTo>
                    <a:pt x="965989" y="59086"/>
                  </a:lnTo>
                  <a:lnTo>
                    <a:pt x="996801" y="64338"/>
                  </a:lnTo>
                  <a:lnTo>
                    <a:pt x="1026040" y="74449"/>
                  </a:lnTo>
                  <a:lnTo>
                    <a:pt x="1054811" y="82825"/>
                  </a:lnTo>
                  <a:lnTo>
                    <a:pt x="1082651" y="90334"/>
                  </a:lnTo>
                  <a:lnTo>
                    <a:pt x="1115910" y="99982"/>
                  </a:lnTo>
                  <a:lnTo>
                    <a:pt x="1132547" y="105555"/>
                  </a:lnTo>
                  <a:lnTo>
                    <a:pt x="1165093" y="122830"/>
                  </a:lnTo>
                  <a:lnTo>
                    <a:pt x="1197409" y="138025"/>
                  </a:lnTo>
                  <a:lnTo>
                    <a:pt x="1205017" y="144953"/>
                  </a:lnTo>
                  <a:lnTo>
                    <a:pt x="1225461" y="169665"/>
                  </a:lnTo>
                  <a:lnTo>
                    <a:pt x="1228080" y="186325"/>
                  </a:lnTo>
                  <a:lnTo>
                    <a:pt x="1228669" y="216481"/>
                  </a:lnTo>
                  <a:lnTo>
                    <a:pt x="1226604" y="251711"/>
                  </a:lnTo>
                  <a:lnTo>
                    <a:pt x="1222573" y="282730"/>
                  </a:lnTo>
                  <a:lnTo>
                    <a:pt x="1216074" y="313729"/>
                  </a:lnTo>
                  <a:lnTo>
                    <a:pt x="1207147" y="344899"/>
                  </a:lnTo>
                  <a:lnTo>
                    <a:pt x="1197740" y="377603"/>
                  </a:lnTo>
                  <a:lnTo>
                    <a:pt x="1183329" y="406993"/>
                  </a:lnTo>
                  <a:lnTo>
                    <a:pt x="1169899" y="435728"/>
                  </a:lnTo>
                  <a:lnTo>
                    <a:pt x="1147542" y="470689"/>
                  </a:lnTo>
                  <a:lnTo>
                    <a:pt x="1123921" y="501055"/>
                  </a:lnTo>
                  <a:lnTo>
                    <a:pt x="1095373" y="533069"/>
                  </a:lnTo>
                  <a:lnTo>
                    <a:pt x="1061244" y="555327"/>
                  </a:lnTo>
                  <a:lnTo>
                    <a:pt x="1042840" y="566002"/>
                  </a:lnTo>
                  <a:lnTo>
                    <a:pt x="1007400" y="576833"/>
                  </a:lnTo>
                  <a:lnTo>
                    <a:pt x="973051" y="584140"/>
                  </a:lnTo>
                  <a:lnTo>
                    <a:pt x="938300" y="585691"/>
                  </a:lnTo>
                  <a:lnTo>
                    <a:pt x="919180" y="584975"/>
                  </a:lnTo>
                  <a:lnTo>
                    <a:pt x="885826" y="579084"/>
                  </a:lnTo>
                  <a:lnTo>
                    <a:pt x="876301" y="578045"/>
                  </a:lnTo>
                  <a:lnTo>
                    <a:pt x="842964" y="564182"/>
                  </a:lnTo>
                  <a:lnTo>
                    <a:pt x="812271" y="550054"/>
                  </a:lnTo>
                  <a:lnTo>
                    <a:pt x="796562" y="542920"/>
                  </a:lnTo>
                  <a:lnTo>
                    <a:pt x="765560" y="528637"/>
                  </a:lnTo>
                  <a:lnTo>
                    <a:pt x="732809" y="510381"/>
                  </a:lnTo>
                  <a:lnTo>
                    <a:pt x="699094" y="501179"/>
                  </a:lnTo>
                  <a:lnTo>
                    <a:pt x="668140" y="499334"/>
                  </a:lnTo>
                  <a:lnTo>
                    <a:pt x="634058" y="493586"/>
                  </a:lnTo>
                  <a:lnTo>
                    <a:pt x="619317" y="492323"/>
                  </a:lnTo>
                  <a:lnTo>
                    <a:pt x="590567" y="486455"/>
                  </a:lnTo>
                  <a:lnTo>
                    <a:pt x="557067" y="480925"/>
                  </a:lnTo>
                  <a:lnTo>
                    <a:pt x="523730" y="475142"/>
                  </a:lnTo>
                  <a:lnTo>
                    <a:pt x="489607" y="471968"/>
                  </a:lnTo>
                  <a:lnTo>
                    <a:pt x="457957" y="467790"/>
                  </a:lnTo>
                  <a:lnTo>
                    <a:pt x="428775" y="465024"/>
                  </a:lnTo>
                  <a:lnTo>
                    <a:pt x="397963" y="464478"/>
                  </a:lnTo>
                  <a:lnTo>
                    <a:pt x="365330" y="464370"/>
                  </a:lnTo>
                  <a:lnTo>
                    <a:pt x="331044" y="464349"/>
                  </a:lnTo>
                  <a:lnTo>
                    <a:pt x="300518" y="464345"/>
                  </a:lnTo>
                  <a:lnTo>
                    <a:pt x="267765" y="460552"/>
                  </a:lnTo>
                  <a:lnTo>
                    <a:pt x="240117" y="458193"/>
                  </a:lnTo>
                  <a:lnTo>
                    <a:pt x="211816" y="457494"/>
                  </a:lnTo>
                  <a:lnTo>
                    <a:pt x="183322" y="457287"/>
                  </a:lnTo>
                  <a:lnTo>
                    <a:pt x="149366" y="457217"/>
                  </a:lnTo>
                  <a:lnTo>
                    <a:pt x="118252" y="457205"/>
                  </a:lnTo>
                  <a:lnTo>
                    <a:pt x="88572" y="457995"/>
                  </a:lnTo>
                  <a:lnTo>
                    <a:pt x="59669" y="462110"/>
                  </a:lnTo>
                  <a:lnTo>
                    <a:pt x="27094" y="464050"/>
                  </a:lnTo>
                  <a:lnTo>
                    <a:pt x="0" y="46434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SMARTInkShape-Group1284"/>
          <p:cNvGrpSpPr/>
          <p:nvPr/>
        </p:nvGrpSpPr>
        <p:grpSpPr>
          <a:xfrm>
            <a:off x="6350918" y="4207669"/>
            <a:ext cx="1935833" cy="771364"/>
            <a:chOff x="6350918" y="4207669"/>
            <a:chExt cx="1935833" cy="771364"/>
          </a:xfrm>
        </p:grpSpPr>
        <p:sp>
          <p:nvSpPr>
            <p:cNvPr id="41" name="SMARTInkShape-2939"/>
            <p:cNvSpPr/>
            <p:nvPr/>
          </p:nvSpPr>
          <p:spPr>
            <a:xfrm>
              <a:off x="8186738" y="4779169"/>
              <a:ext cx="100013" cy="178467"/>
            </a:xfrm>
            <a:custGeom>
              <a:avLst/>
              <a:gdLst/>
              <a:ahLst/>
              <a:cxnLst/>
              <a:rect l="0" t="0" r="0" b="0"/>
              <a:pathLst>
                <a:path w="100013" h="178467">
                  <a:moveTo>
                    <a:pt x="100012" y="0"/>
                  </a:moveTo>
                  <a:lnTo>
                    <a:pt x="86805" y="0"/>
                  </a:lnTo>
                  <a:lnTo>
                    <a:pt x="80235" y="4909"/>
                  </a:lnTo>
                  <a:lnTo>
                    <a:pt x="75876" y="6151"/>
                  </a:lnTo>
                  <a:lnTo>
                    <a:pt x="74397" y="7275"/>
                  </a:lnTo>
                  <a:lnTo>
                    <a:pt x="72752" y="10642"/>
                  </a:lnTo>
                  <a:lnTo>
                    <a:pt x="71552" y="23911"/>
                  </a:lnTo>
                  <a:lnTo>
                    <a:pt x="85915" y="57339"/>
                  </a:lnTo>
                  <a:lnTo>
                    <a:pt x="96862" y="85896"/>
                  </a:lnTo>
                  <a:lnTo>
                    <a:pt x="99735" y="117281"/>
                  </a:lnTo>
                  <a:lnTo>
                    <a:pt x="99987" y="150927"/>
                  </a:lnTo>
                  <a:lnTo>
                    <a:pt x="100001" y="157831"/>
                  </a:lnTo>
                  <a:lnTo>
                    <a:pt x="97890" y="163545"/>
                  </a:lnTo>
                  <a:lnTo>
                    <a:pt x="90068" y="173681"/>
                  </a:lnTo>
                  <a:lnTo>
                    <a:pt x="83422" y="176410"/>
                  </a:lnTo>
                  <a:lnTo>
                    <a:pt x="58403" y="178466"/>
                  </a:lnTo>
                  <a:lnTo>
                    <a:pt x="27041" y="169770"/>
                  </a:lnTo>
                  <a:lnTo>
                    <a:pt x="15950" y="163808"/>
                  </a:lnTo>
                  <a:lnTo>
                    <a:pt x="0" y="15001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SMARTInkShape-2940"/>
            <p:cNvSpPr/>
            <p:nvPr/>
          </p:nvSpPr>
          <p:spPr>
            <a:xfrm>
              <a:off x="8072438" y="4729163"/>
              <a:ext cx="127168" cy="249870"/>
            </a:xfrm>
            <a:custGeom>
              <a:avLst/>
              <a:gdLst/>
              <a:ahLst/>
              <a:cxnLst/>
              <a:rect l="0" t="0" r="0" b="0"/>
              <a:pathLst>
                <a:path w="127168" h="249870">
                  <a:moveTo>
                    <a:pt x="57150" y="0"/>
                  </a:moveTo>
                  <a:lnTo>
                    <a:pt x="57150" y="3792"/>
                  </a:lnTo>
                  <a:lnTo>
                    <a:pt x="55033" y="7770"/>
                  </a:lnTo>
                  <a:lnTo>
                    <a:pt x="52240" y="12184"/>
                  </a:lnTo>
                  <a:lnTo>
                    <a:pt x="43943" y="47061"/>
                  </a:lnTo>
                  <a:lnTo>
                    <a:pt x="38166" y="77176"/>
                  </a:lnTo>
                  <a:lnTo>
                    <a:pt x="34085" y="106878"/>
                  </a:lnTo>
                  <a:lnTo>
                    <a:pt x="29663" y="139469"/>
                  </a:lnTo>
                  <a:lnTo>
                    <a:pt x="23086" y="170777"/>
                  </a:lnTo>
                  <a:lnTo>
                    <a:pt x="15602" y="203287"/>
                  </a:lnTo>
                  <a:lnTo>
                    <a:pt x="7089" y="237243"/>
                  </a:lnTo>
                  <a:lnTo>
                    <a:pt x="95" y="249869"/>
                  </a:lnTo>
                  <a:lnTo>
                    <a:pt x="0" y="216237"/>
                  </a:lnTo>
                  <a:lnTo>
                    <a:pt x="0" y="184286"/>
                  </a:lnTo>
                  <a:lnTo>
                    <a:pt x="7770" y="149827"/>
                  </a:lnTo>
                  <a:lnTo>
                    <a:pt x="19926" y="115068"/>
                  </a:lnTo>
                  <a:lnTo>
                    <a:pt x="37117" y="84728"/>
                  </a:lnTo>
                  <a:lnTo>
                    <a:pt x="51993" y="57646"/>
                  </a:lnTo>
                  <a:lnTo>
                    <a:pt x="64882" y="45126"/>
                  </a:lnTo>
                  <a:lnTo>
                    <a:pt x="83274" y="32048"/>
                  </a:lnTo>
                  <a:lnTo>
                    <a:pt x="101286" y="29032"/>
                  </a:lnTo>
                  <a:lnTo>
                    <a:pt x="106664" y="30895"/>
                  </a:lnTo>
                  <a:lnTo>
                    <a:pt x="116584" y="38558"/>
                  </a:lnTo>
                  <a:lnTo>
                    <a:pt x="123795" y="49172"/>
                  </a:lnTo>
                  <a:lnTo>
                    <a:pt x="127167" y="62370"/>
                  </a:lnTo>
                  <a:lnTo>
                    <a:pt x="125839" y="71641"/>
                  </a:lnTo>
                  <a:lnTo>
                    <a:pt x="117908" y="104787"/>
                  </a:lnTo>
                  <a:lnTo>
                    <a:pt x="111576" y="115273"/>
                  </a:lnTo>
                  <a:lnTo>
                    <a:pt x="107004" y="118701"/>
                  </a:lnTo>
                  <a:lnTo>
                    <a:pt x="102326" y="121018"/>
                  </a:lnTo>
                  <a:lnTo>
                    <a:pt x="97601" y="124694"/>
                  </a:lnTo>
                  <a:lnTo>
                    <a:pt x="90738" y="126857"/>
                  </a:lnTo>
                  <a:lnTo>
                    <a:pt x="71942" y="128557"/>
                  </a:lnTo>
                  <a:lnTo>
                    <a:pt x="71587" y="124786"/>
                  </a:lnTo>
                  <a:lnTo>
                    <a:pt x="75273" y="114849"/>
                  </a:lnTo>
                  <a:lnTo>
                    <a:pt x="84441" y="101681"/>
                  </a:lnTo>
                  <a:lnTo>
                    <a:pt x="100012" y="85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SMARTInkShape-2941"/>
            <p:cNvSpPr/>
            <p:nvPr/>
          </p:nvSpPr>
          <p:spPr>
            <a:xfrm>
              <a:off x="7951120" y="4521994"/>
              <a:ext cx="99486" cy="314315"/>
            </a:xfrm>
            <a:custGeom>
              <a:avLst/>
              <a:gdLst/>
              <a:ahLst/>
              <a:cxnLst/>
              <a:rect l="0" t="0" r="0" b="0"/>
              <a:pathLst>
                <a:path w="99486" h="314315">
                  <a:moveTo>
                    <a:pt x="35593" y="0"/>
                  </a:moveTo>
                  <a:lnTo>
                    <a:pt x="34799" y="19148"/>
                  </a:lnTo>
                  <a:lnTo>
                    <a:pt x="29111" y="52667"/>
                  </a:lnTo>
                  <a:lnTo>
                    <a:pt x="28580" y="81223"/>
                  </a:lnTo>
                  <a:lnTo>
                    <a:pt x="28474" y="113411"/>
                  </a:lnTo>
                  <a:lnTo>
                    <a:pt x="23544" y="142699"/>
                  </a:lnTo>
                  <a:lnTo>
                    <a:pt x="21748" y="171415"/>
                  </a:lnTo>
                  <a:lnTo>
                    <a:pt x="16454" y="206370"/>
                  </a:lnTo>
                  <a:lnTo>
                    <a:pt x="14188" y="241316"/>
                  </a:lnTo>
                  <a:lnTo>
                    <a:pt x="14164" y="248900"/>
                  </a:lnTo>
                  <a:lnTo>
                    <a:pt x="14161" y="239360"/>
                  </a:lnTo>
                  <a:lnTo>
                    <a:pt x="16278" y="235234"/>
                  </a:lnTo>
                  <a:lnTo>
                    <a:pt x="33293" y="212558"/>
                  </a:lnTo>
                  <a:lnTo>
                    <a:pt x="45128" y="204086"/>
                  </a:lnTo>
                  <a:lnTo>
                    <a:pt x="52002" y="201830"/>
                  </a:lnTo>
                  <a:lnTo>
                    <a:pt x="65557" y="200381"/>
                  </a:lnTo>
                  <a:lnTo>
                    <a:pt x="77192" y="203923"/>
                  </a:lnTo>
                  <a:lnTo>
                    <a:pt x="79994" y="205798"/>
                  </a:lnTo>
                  <a:lnTo>
                    <a:pt x="93042" y="223632"/>
                  </a:lnTo>
                  <a:lnTo>
                    <a:pt x="96844" y="231948"/>
                  </a:lnTo>
                  <a:lnTo>
                    <a:pt x="99485" y="254921"/>
                  </a:lnTo>
                  <a:lnTo>
                    <a:pt x="93701" y="279587"/>
                  </a:lnTo>
                  <a:lnTo>
                    <a:pt x="91052" y="285128"/>
                  </a:lnTo>
                  <a:lnTo>
                    <a:pt x="82884" y="295152"/>
                  </a:lnTo>
                  <a:lnTo>
                    <a:pt x="58957" y="309551"/>
                  </a:lnTo>
                  <a:lnTo>
                    <a:pt x="48777" y="312910"/>
                  </a:lnTo>
                  <a:lnTo>
                    <a:pt x="14617" y="314308"/>
                  </a:lnTo>
                  <a:lnTo>
                    <a:pt x="12084" y="314314"/>
                  </a:lnTo>
                  <a:lnTo>
                    <a:pt x="7152" y="312203"/>
                  </a:lnTo>
                  <a:lnTo>
                    <a:pt x="4726" y="310529"/>
                  </a:lnTo>
                  <a:lnTo>
                    <a:pt x="2030" y="306552"/>
                  </a:lnTo>
                  <a:lnTo>
                    <a:pt x="833" y="301345"/>
                  </a:lnTo>
                  <a:lnTo>
                    <a:pt x="0" y="284325"/>
                  </a:lnTo>
                  <a:lnTo>
                    <a:pt x="7156" y="264390"/>
                  </a:lnTo>
                  <a:lnTo>
                    <a:pt x="14161" y="2500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SMARTInkShape-2942"/>
            <p:cNvSpPr/>
            <p:nvPr/>
          </p:nvSpPr>
          <p:spPr>
            <a:xfrm>
              <a:off x="7658100" y="4451981"/>
              <a:ext cx="207170" cy="334333"/>
            </a:xfrm>
            <a:custGeom>
              <a:avLst/>
              <a:gdLst/>
              <a:ahLst/>
              <a:cxnLst/>
              <a:rect l="0" t="0" r="0" b="0"/>
              <a:pathLst>
                <a:path w="207170" h="334333">
                  <a:moveTo>
                    <a:pt x="0" y="291469"/>
                  </a:moveTo>
                  <a:lnTo>
                    <a:pt x="0" y="285318"/>
                  </a:lnTo>
                  <a:lnTo>
                    <a:pt x="9943" y="270677"/>
                  </a:lnTo>
                  <a:lnTo>
                    <a:pt x="19737" y="238186"/>
                  </a:lnTo>
                  <a:lnTo>
                    <a:pt x="34839" y="205313"/>
                  </a:lnTo>
                  <a:lnTo>
                    <a:pt x="51694" y="169968"/>
                  </a:lnTo>
                  <a:lnTo>
                    <a:pt x="69131" y="134299"/>
                  </a:lnTo>
                  <a:lnTo>
                    <a:pt x="87019" y="98587"/>
                  </a:lnTo>
                  <a:lnTo>
                    <a:pt x="99869" y="62869"/>
                  </a:lnTo>
                  <a:lnTo>
                    <a:pt x="112171" y="29894"/>
                  </a:lnTo>
                  <a:lnTo>
                    <a:pt x="114147" y="23607"/>
                  </a:lnTo>
                  <a:lnTo>
                    <a:pt x="119767" y="13103"/>
                  </a:lnTo>
                  <a:lnTo>
                    <a:pt x="121345" y="0"/>
                  </a:lnTo>
                  <a:lnTo>
                    <a:pt x="121435" y="8644"/>
                  </a:lnTo>
                  <a:lnTo>
                    <a:pt x="114741" y="43762"/>
                  </a:lnTo>
                  <a:lnTo>
                    <a:pt x="114358" y="78256"/>
                  </a:lnTo>
                  <a:lnTo>
                    <a:pt x="114312" y="111446"/>
                  </a:lnTo>
                  <a:lnTo>
                    <a:pt x="118094" y="144961"/>
                  </a:lnTo>
                  <a:lnTo>
                    <a:pt x="121576" y="176451"/>
                  </a:lnTo>
                  <a:lnTo>
                    <a:pt x="129084" y="205602"/>
                  </a:lnTo>
                  <a:lnTo>
                    <a:pt x="140560" y="234947"/>
                  </a:lnTo>
                  <a:lnTo>
                    <a:pt x="152409" y="250443"/>
                  </a:lnTo>
                  <a:lnTo>
                    <a:pt x="157166" y="253391"/>
                  </a:lnTo>
                  <a:lnTo>
                    <a:pt x="162720" y="254702"/>
                  </a:lnTo>
                  <a:lnTo>
                    <a:pt x="170480" y="255284"/>
                  </a:lnTo>
                  <a:lnTo>
                    <a:pt x="177105" y="253426"/>
                  </a:lnTo>
                  <a:lnTo>
                    <a:pt x="187824" y="245766"/>
                  </a:lnTo>
                  <a:lnTo>
                    <a:pt x="195176" y="235153"/>
                  </a:lnTo>
                  <a:lnTo>
                    <a:pt x="204651" y="203272"/>
                  </a:lnTo>
                  <a:lnTo>
                    <a:pt x="207021" y="170020"/>
                  </a:lnTo>
                  <a:lnTo>
                    <a:pt x="207165" y="134934"/>
                  </a:lnTo>
                  <a:lnTo>
                    <a:pt x="207169" y="127297"/>
                  </a:lnTo>
                  <a:lnTo>
                    <a:pt x="203376" y="130995"/>
                  </a:lnTo>
                  <a:lnTo>
                    <a:pt x="201514" y="137068"/>
                  </a:lnTo>
                  <a:lnTo>
                    <a:pt x="199289" y="171736"/>
                  </a:lnTo>
                  <a:lnTo>
                    <a:pt x="193882" y="205969"/>
                  </a:lnTo>
                  <a:lnTo>
                    <a:pt x="193013" y="241492"/>
                  </a:lnTo>
                  <a:lnTo>
                    <a:pt x="192898" y="276392"/>
                  </a:lnTo>
                  <a:lnTo>
                    <a:pt x="193680" y="292910"/>
                  </a:lnTo>
                  <a:lnTo>
                    <a:pt x="200623" y="326075"/>
                  </a:lnTo>
                  <a:lnTo>
                    <a:pt x="207169" y="33433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SMARTInkShape-2943"/>
            <p:cNvSpPr/>
            <p:nvPr/>
          </p:nvSpPr>
          <p:spPr>
            <a:xfrm>
              <a:off x="7380844" y="4436735"/>
              <a:ext cx="161509" cy="319432"/>
            </a:xfrm>
            <a:custGeom>
              <a:avLst/>
              <a:gdLst/>
              <a:ahLst/>
              <a:cxnLst/>
              <a:rect l="0" t="0" r="0" b="0"/>
              <a:pathLst>
                <a:path w="161509" h="319432">
                  <a:moveTo>
                    <a:pt x="55800" y="28109"/>
                  </a:moveTo>
                  <a:lnTo>
                    <a:pt x="39007" y="59336"/>
                  </a:lnTo>
                  <a:lnTo>
                    <a:pt x="21041" y="93628"/>
                  </a:lnTo>
                  <a:lnTo>
                    <a:pt x="13744" y="122013"/>
                  </a:lnTo>
                  <a:lnTo>
                    <a:pt x="5483" y="155254"/>
                  </a:lnTo>
                  <a:lnTo>
                    <a:pt x="0" y="188779"/>
                  </a:lnTo>
                  <a:lnTo>
                    <a:pt x="3826" y="220272"/>
                  </a:lnTo>
                  <a:lnTo>
                    <a:pt x="7521" y="249423"/>
                  </a:lnTo>
                  <a:lnTo>
                    <a:pt x="17927" y="284471"/>
                  </a:lnTo>
                  <a:lnTo>
                    <a:pt x="27270" y="303967"/>
                  </a:lnTo>
                  <a:lnTo>
                    <a:pt x="32801" y="310256"/>
                  </a:lnTo>
                  <a:lnTo>
                    <a:pt x="40551" y="315697"/>
                  </a:lnTo>
                  <a:lnTo>
                    <a:pt x="53839" y="319431"/>
                  </a:lnTo>
                  <a:lnTo>
                    <a:pt x="61014" y="318187"/>
                  </a:lnTo>
                  <a:lnTo>
                    <a:pt x="67642" y="314195"/>
                  </a:lnTo>
                  <a:lnTo>
                    <a:pt x="98798" y="288562"/>
                  </a:lnTo>
                  <a:lnTo>
                    <a:pt x="122493" y="256200"/>
                  </a:lnTo>
                  <a:lnTo>
                    <a:pt x="139412" y="225916"/>
                  </a:lnTo>
                  <a:lnTo>
                    <a:pt x="148042" y="198902"/>
                  </a:lnTo>
                  <a:lnTo>
                    <a:pt x="155627" y="170789"/>
                  </a:lnTo>
                  <a:lnTo>
                    <a:pt x="161508" y="136638"/>
                  </a:lnTo>
                  <a:lnTo>
                    <a:pt x="157760" y="102052"/>
                  </a:lnTo>
                  <a:lnTo>
                    <a:pt x="154802" y="78858"/>
                  </a:lnTo>
                  <a:lnTo>
                    <a:pt x="142501" y="49687"/>
                  </a:lnTo>
                  <a:lnTo>
                    <a:pt x="132554" y="30269"/>
                  </a:lnTo>
                  <a:lnTo>
                    <a:pt x="115237" y="10284"/>
                  </a:lnTo>
                  <a:lnTo>
                    <a:pt x="107087" y="4841"/>
                  </a:lnTo>
                  <a:lnTo>
                    <a:pt x="93573" y="1107"/>
                  </a:lnTo>
                  <a:lnTo>
                    <a:pt x="83308" y="0"/>
                  </a:lnTo>
                  <a:lnTo>
                    <a:pt x="71447" y="3465"/>
                  </a:lnTo>
                  <a:lnTo>
                    <a:pt x="57878" y="9518"/>
                  </a:lnTo>
                  <a:lnTo>
                    <a:pt x="50638" y="16142"/>
                  </a:lnTo>
                  <a:lnTo>
                    <a:pt x="32104" y="47295"/>
                  </a:lnTo>
                  <a:lnTo>
                    <a:pt x="28188" y="71145"/>
                  </a:lnTo>
                  <a:lnTo>
                    <a:pt x="28103" y="101734"/>
                  </a:lnTo>
                  <a:lnTo>
                    <a:pt x="41512" y="13526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SMARTInkShape-2944"/>
            <p:cNvSpPr/>
            <p:nvPr/>
          </p:nvSpPr>
          <p:spPr>
            <a:xfrm>
              <a:off x="7236619" y="4315185"/>
              <a:ext cx="107155" cy="406835"/>
            </a:xfrm>
            <a:custGeom>
              <a:avLst/>
              <a:gdLst/>
              <a:ahLst/>
              <a:cxnLst/>
              <a:rect l="0" t="0" r="0" b="0"/>
              <a:pathLst>
                <a:path w="107155" h="406835">
                  <a:moveTo>
                    <a:pt x="0" y="163946"/>
                  </a:moveTo>
                  <a:lnTo>
                    <a:pt x="3793" y="163946"/>
                  </a:lnTo>
                  <a:lnTo>
                    <a:pt x="4910" y="163153"/>
                  </a:lnTo>
                  <a:lnTo>
                    <a:pt x="5654" y="161830"/>
                  </a:lnTo>
                  <a:lnTo>
                    <a:pt x="10642" y="150211"/>
                  </a:lnTo>
                  <a:lnTo>
                    <a:pt x="30061" y="119512"/>
                  </a:lnTo>
                  <a:lnTo>
                    <a:pt x="55108" y="84234"/>
                  </a:lnTo>
                  <a:lnTo>
                    <a:pt x="77222" y="52346"/>
                  </a:lnTo>
                  <a:lnTo>
                    <a:pt x="96619" y="23618"/>
                  </a:lnTo>
                  <a:lnTo>
                    <a:pt x="99801" y="12477"/>
                  </a:lnTo>
                  <a:lnTo>
                    <a:pt x="101459" y="10579"/>
                  </a:lnTo>
                  <a:lnTo>
                    <a:pt x="103358" y="9314"/>
                  </a:lnTo>
                  <a:lnTo>
                    <a:pt x="104624" y="7677"/>
                  </a:lnTo>
                  <a:lnTo>
                    <a:pt x="107057" y="0"/>
                  </a:lnTo>
                  <a:lnTo>
                    <a:pt x="107154" y="14084"/>
                  </a:lnTo>
                  <a:lnTo>
                    <a:pt x="99880" y="45826"/>
                  </a:lnTo>
                  <a:lnTo>
                    <a:pt x="90156" y="78659"/>
                  </a:lnTo>
                  <a:lnTo>
                    <a:pt x="85806" y="111792"/>
                  </a:lnTo>
                  <a:lnTo>
                    <a:pt x="80244" y="144208"/>
                  </a:lnTo>
                  <a:lnTo>
                    <a:pt x="76957" y="173708"/>
                  </a:lnTo>
                  <a:lnTo>
                    <a:pt x="70956" y="205468"/>
                  </a:lnTo>
                  <a:lnTo>
                    <a:pt x="66268" y="234986"/>
                  </a:lnTo>
                  <a:lnTo>
                    <a:pt x="62762" y="263841"/>
                  </a:lnTo>
                  <a:lnTo>
                    <a:pt x="58258" y="298243"/>
                  </a:lnTo>
                  <a:lnTo>
                    <a:pt x="56575" y="332879"/>
                  </a:lnTo>
                  <a:lnTo>
                    <a:pt x="51538" y="363474"/>
                  </a:lnTo>
                  <a:lnTo>
                    <a:pt x="50066" y="398304"/>
                  </a:lnTo>
                  <a:lnTo>
                    <a:pt x="50006" y="40683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SMARTInkShape-2945"/>
            <p:cNvSpPr/>
            <p:nvPr/>
          </p:nvSpPr>
          <p:spPr>
            <a:xfrm>
              <a:off x="7015163" y="4500563"/>
              <a:ext cx="100013" cy="28576"/>
            </a:xfrm>
            <a:custGeom>
              <a:avLst/>
              <a:gdLst/>
              <a:ahLst/>
              <a:cxnLst/>
              <a:rect l="0" t="0" r="0" b="0"/>
              <a:pathLst>
                <a:path w="100013" h="28576">
                  <a:moveTo>
                    <a:pt x="0" y="0"/>
                  </a:moveTo>
                  <a:lnTo>
                    <a:pt x="3792" y="0"/>
                  </a:lnTo>
                  <a:lnTo>
                    <a:pt x="4909" y="793"/>
                  </a:lnTo>
                  <a:lnTo>
                    <a:pt x="5654" y="2116"/>
                  </a:lnTo>
                  <a:lnTo>
                    <a:pt x="7056" y="6849"/>
                  </a:lnTo>
                  <a:lnTo>
                    <a:pt x="10910" y="7056"/>
                  </a:lnTo>
                  <a:lnTo>
                    <a:pt x="14902" y="9221"/>
                  </a:lnTo>
                  <a:lnTo>
                    <a:pt x="17079" y="10910"/>
                  </a:lnTo>
                  <a:lnTo>
                    <a:pt x="23730" y="12786"/>
                  </a:lnTo>
                  <a:lnTo>
                    <a:pt x="44753" y="14883"/>
                  </a:lnTo>
                  <a:lnTo>
                    <a:pt x="55505" y="19138"/>
                  </a:lnTo>
                  <a:lnTo>
                    <a:pt x="89843" y="27492"/>
                  </a:lnTo>
                  <a:lnTo>
                    <a:pt x="100012" y="285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SMARTInkShape-2946"/>
            <p:cNvSpPr/>
            <p:nvPr/>
          </p:nvSpPr>
          <p:spPr>
            <a:xfrm>
              <a:off x="6915150" y="4214813"/>
              <a:ext cx="107157" cy="35719"/>
            </a:xfrm>
            <a:custGeom>
              <a:avLst/>
              <a:gdLst/>
              <a:ahLst/>
              <a:cxnLst/>
              <a:rect l="0" t="0" r="0" b="0"/>
              <a:pathLst>
                <a:path w="107157" h="35719">
                  <a:moveTo>
                    <a:pt x="0" y="0"/>
                  </a:moveTo>
                  <a:lnTo>
                    <a:pt x="0" y="13286"/>
                  </a:lnTo>
                  <a:lnTo>
                    <a:pt x="794" y="13620"/>
                  </a:lnTo>
                  <a:lnTo>
                    <a:pt x="23603" y="16392"/>
                  </a:lnTo>
                  <a:lnTo>
                    <a:pt x="31921" y="19191"/>
                  </a:lnTo>
                  <a:lnTo>
                    <a:pt x="64526" y="26937"/>
                  </a:lnTo>
                  <a:lnTo>
                    <a:pt x="82620" y="34405"/>
                  </a:lnTo>
                  <a:lnTo>
                    <a:pt x="107156" y="3571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SMARTInkShape-2947"/>
            <p:cNvSpPr/>
            <p:nvPr/>
          </p:nvSpPr>
          <p:spPr>
            <a:xfrm>
              <a:off x="6757988" y="4207669"/>
              <a:ext cx="142686" cy="435571"/>
            </a:xfrm>
            <a:custGeom>
              <a:avLst/>
              <a:gdLst/>
              <a:ahLst/>
              <a:cxnLst/>
              <a:rect l="0" t="0" r="0" b="0"/>
              <a:pathLst>
                <a:path w="142686" h="435571">
                  <a:moveTo>
                    <a:pt x="107156" y="0"/>
                  </a:moveTo>
                  <a:lnTo>
                    <a:pt x="107156" y="3792"/>
                  </a:lnTo>
                  <a:lnTo>
                    <a:pt x="105039" y="7771"/>
                  </a:lnTo>
                  <a:lnTo>
                    <a:pt x="90566" y="27140"/>
                  </a:lnTo>
                  <a:lnTo>
                    <a:pt x="83114" y="33493"/>
                  </a:lnTo>
                  <a:lnTo>
                    <a:pt x="58204" y="69155"/>
                  </a:lnTo>
                  <a:lnTo>
                    <a:pt x="45922" y="88919"/>
                  </a:lnTo>
                  <a:lnTo>
                    <a:pt x="39094" y="108102"/>
                  </a:lnTo>
                  <a:lnTo>
                    <a:pt x="36162" y="142999"/>
                  </a:lnTo>
                  <a:lnTo>
                    <a:pt x="37893" y="172955"/>
                  </a:lnTo>
                  <a:lnTo>
                    <a:pt x="45673" y="196530"/>
                  </a:lnTo>
                  <a:lnTo>
                    <a:pt x="69212" y="230916"/>
                  </a:lnTo>
                  <a:lnTo>
                    <a:pt x="101081" y="265286"/>
                  </a:lnTo>
                  <a:lnTo>
                    <a:pt x="122716" y="290806"/>
                  </a:lnTo>
                  <a:lnTo>
                    <a:pt x="139634" y="323867"/>
                  </a:lnTo>
                  <a:lnTo>
                    <a:pt x="142685" y="357188"/>
                  </a:lnTo>
                  <a:lnTo>
                    <a:pt x="141997" y="366713"/>
                  </a:lnTo>
                  <a:lnTo>
                    <a:pt x="134797" y="394494"/>
                  </a:lnTo>
                  <a:lnTo>
                    <a:pt x="111418" y="416587"/>
                  </a:lnTo>
                  <a:lnTo>
                    <a:pt x="90653" y="428128"/>
                  </a:lnTo>
                  <a:lnTo>
                    <a:pt x="72897" y="433505"/>
                  </a:lnTo>
                  <a:lnTo>
                    <a:pt x="40874" y="435570"/>
                  </a:lnTo>
                  <a:lnTo>
                    <a:pt x="29278" y="434886"/>
                  </a:lnTo>
                  <a:lnTo>
                    <a:pt x="16419" y="429606"/>
                  </a:lnTo>
                  <a:lnTo>
                    <a:pt x="0" y="41433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SMARTInkShape-2948"/>
            <p:cNvSpPr/>
            <p:nvPr/>
          </p:nvSpPr>
          <p:spPr>
            <a:xfrm>
              <a:off x="6350918" y="4664869"/>
              <a:ext cx="164183" cy="242467"/>
            </a:xfrm>
            <a:custGeom>
              <a:avLst/>
              <a:gdLst/>
              <a:ahLst/>
              <a:cxnLst/>
              <a:rect l="0" t="0" r="0" b="0"/>
              <a:pathLst>
                <a:path w="164183" h="242467">
                  <a:moveTo>
                    <a:pt x="114176" y="0"/>
                  </a:moveTo>
                  <a:lnTo>
                    <a:pt x="108473" y="6497"/>
                  </a:lnTo>
                  <a:lnTo>
                    <a:pt x="94250" y="30523"/>
                  </a:lnTo>
                  <a:lnTo>
                    <a:pt x="79930" y="44423"/>
                  </a:lnTo>
                  <a:lnTo>
                    <a:pt x="62182" y="77229"/>
                  </a:lnTo>
                  <a:lnTo>
                    <a:pt x="36867" y="111839"/>
                  </a:lnTo>
                  <a:lnTo>
                    <a:pt x="19247" y="146637"/>
                  </a:lnTo>
                  <a:lnTo>
                    <a:pt x="3070" y="180916"/>
                  </a:lnTo>
                  <a:lnTo>
                    <a:pt x="0" y="215280"/>
                  </a:lnTo>
                  <a:lnTo>
                    <a:pt x="2048" y="220827"/>
                  </a:lnTo>
                  <a:lnTo>
                    <a:pt x="4810" y="225939"/>
                  </a:lnTo>
                  <a:lnTo>
                    <a:pt x="6037" y="230857"/>
                  </a:lnTo>
                  <a:lnTo>
                    <a:pt x="10816" y="235688"/>
                  </a:lnTo>
                  <a:lnTo>
                    <a:pt x="18232" y="239688"/>
                  </a:lnTo>
                  <a:lnTo>
                    <a:pt x="44371" y="242466"/>
                  </a:lnTo>
                  <a:lnTo>
                    <a:pt x="78672" y="235061"/>
                  </a:lnTo>
                  <a:lnTo>
                    <a:pt x="114204" y="218838"/>
                  </a:lnTo>
                  <a:lnTo>
                    <a:pt x="147221" y="203688"/>
                  </a:lnTo>
                  <a:lnTo>
                    <a:pt x="164182" y="19288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SMARTInkShape-2949"/>
            <p:cNvSpPr/>
            <p:nvPr/>
          </p:nvSpPr>
          <p:spPr>
            <a:xfrm>
              <a:off x="6393656" y="4514850"/>
              <a:ext cx="285751" cy="313869"/>
            </a:xfrm>
            <a:custGeom>
              <a:avLst/>
              <a:gdLst/>
              <a:ahLst/>
              <a:cxnLst/>
              <a:rect l="0" t="0" r="0" b="0"/>
              <a:pathLst>
                <a:path w="285751" h="313869">
                  <a:moveTo>
                    <a:pt x="285750" y="0"/>
                  </a:moveTo>
                  <a:lnTo>
                    <a:pt x="281957" y="0"/>
                  </a:lnTo>
                  <a:lnTo>
                    <a:pt x="280840" y="794"/>
                  </a:lnTo>
                  <a:lnTo>
                    <a:pt x="280096" y="2117"/>
                  </a:lnTo>
                  <a:lnTo>
                    <a:pt x="279599" y="3792"/>
                  </a:lnTo>
                  <a:lnTo>
                    <a:pt x="270967" y="14473"/>
                  </a:lnTo>
                  <a:lnTo>
                    <a:pt x="264172" y="23603"/>
                  </a:lnTo>
                  <a:lnTo>
                    <a:pt x="250806" y="45530"/>
                  </a:lnTo>
                  <a:lnTo>
                    <a:pt x="218663" y="78753"/>
                  </a:lnTo>
                  <a:lnTo>
                    <a:pt x="189162" y="108276"/>
                  </a:lnTo>
                  <a:lnTo>
                    <a:pt x="163572" y="136746"/>
                  </a:lnTo>
                  <a:lnTo>
                    <a:pt x="135587" y="170004"/>
                  </a:lnTo>
                  <a:lnTo>
                    <a:pt x="110921" y="199740"/>
                  </a:lnTo>
                  <a:lnTo>
                    <a:pt x="80253" y="233590"/>
                  </a:lnTo>
                  <a:lnTo>
                    <a:pt x="54989" y="264182"/>
                  </a:lnTo>
                  <a:lnTo>
                    <a:pt x="23561" y="297774"/>
                  </a:lnTo>
                  <a:lnTo>
                    <a:pt x="9805" y="310852"/>
                  </a:lnTo>
                  <a:lnTo>
                    <a:pt x="1448" y="313868"/>
                  </a:lnTo>
                  <a:lnTo>
                    <a:pt x="965" y="313226"/>
                  </a:lnTo>
                  <a:lnTo>
                    <a:pt x="0" y="30718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SMARTInkShape-Group1285"/>
          <p:cNvGrpSpPr/>
          <p:nvPr/>
        </p:nvGrpSpPr>
        <p:grpSpPr>
          <a:xfrm>
            <a:off x="8286750" y="2321719"/>
            <a:ext cx="450057" cy="35720"/>
            <a:chOff x="8286750" y="2321719"/>
            <a:chExt cx="450057" cy="35720"/>
          </a:xfrm>
        </p:grpSpPr>
        <p:sp>
          <p:nvSpPr>
            <p:cNvPr id="53" name="SMARTInkShape-2950"/>
            <p:cNvSpPr/>
            <p:nvPr/>
          </p:nvSpPr>
          <p:spPr>
            <a:xfrm>
              <a:off x="8729663" y="2344143"/>
              <a:ext cx="7144" cy="6152"/>
            </a:xfrm>
            <a:custGeom>
              <a:avLst/>
              <a:gdLst/>
              <a:ahLst/>
              <a:cxnLst/>
              <a:rect l="0" t="0" r="0" b="0"/>
              <a:pathLst>
                <a:path w="7144" h="6152">
                  <a:moveTo>
                    <a:pt x="0" y="6151"/>
                  </a:moveTo>
                  <a:lnTo>
                    <a:pt x="0" y="0"/>
                  </a:lnTo>
                  <a:lnTo>
                    <a:pt x="0" y="3094"/>
                  </a:lnTo>
                  <a:lnTo>
                    <a:pt x="793" y="4113"/>
                  </a:lnTo>
                  <a:lnTo>
                    <a:pt x="7143" y="615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SMARTInkShape-2951"/>
            <p:cNvSpPr/>
            <p:nvPr/>
          </p:nvSpPr>
          <p:spPr>
            <a:xfrm>
              <a:off x="8572500" y="2343150"/>
              <a:ext cx="35720" cy="14289"/>
            </a:xfrm>
            <a:custGeom>
              <a:avLst/>
              <a:gdLst/>
              <a:ahLst/>
              <a:cxnLst/>
              <a:rect l="0" t="0" r="0" b="0"/>
              <a:pathLst>
                <a:path w="35720" h="14289">
                  <a:moveTo>
                    <a:pt x="0" y="0"/>
                  </a:moveTo>
                  <a:lnTo>
                    <a:pt x="7118" y="0"/>
                  </a:lnTo>
                  <a:lnTo>
                    <a:pt x="13292" y="6151"/>
                  </a:lnTo>
                  <a:lnTo>
                    <a:pt x="26502" y="7057"/>
                  </a:lnTo>
                  <a:lnTo>
                    <a:pt x="35719" y="1428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SMARTInkShape-2952"/>
            <p:cNvSpPr/>
            <p:nvPr/>
          </p:nvSpPr>
          <p:spPr>
            <a:xfrm>
              <a:off x="8286750" y="2321719"/>
              <a:ext cx="35720" cy="7145"/>
            </a:xfrm>
            <a:custGeom>
              <a:avLst/>
              <a:gdLst/>
              <a:ahLst/>
              <a:cxnLst/>
              <a:rect l="0" t="0" r="0" b="0"/>
              <a:pathLst>
                <a:path w="35720" h="7145">
                  <a:moveTo>
                    <a:pt x="0" y="0"/>
                  </a:moveTo>
                  <a:lnTo>
                    <a:pt x="6151" y="0"/>
                  </a:lnTo>
                  <a:lnTo>
                    <a:pt x="12651" y="4909"/>
                  </a:lnTo>
                  <a:lnTo>
                    <a:pt x="20118" y="6849"/>
                  </a:lnTo>
                  <a:lnTo>
                    <a:pt x="35719" y="714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SMARTInkShape-Group1286"/>
          <p:cNvGrpSpPr/>
          <p:nvPr/>
        </p:nvGrpSpPr>
        <p:grpSpPr>
          <a:xfrm>
            <a:off x="6172200" y="514350"/>
            <a:ext cx="978695" cy="614364"/>
            <a:chOff x="6172200" y="514350"/>
            <a:chExt cx="978695" cy="614364"/>
          </a:xfrm>
        </p:grpSpPr>
        <p:sp>
          <p:nvSpPr>
            <p:cNvPr id="57" name="SMARTInkShape-2953"/>
            <p:cNvSpPr/>
            <p:nvPr/>
          </p:nvSpPr>
          <p:spPr>
            <a:xfrm>
              <a:off x="6872288" y="535781"/>
              <a:ext cx="278607" cy="592933"/>
            </a:xfrm>
            <a:custGeom>
              <a:avLst/>
              <a:gdLst/>
              <a:ahLst/>
              <a:cxnLst/>
              <a:rect l="0" t="0" r="0" b="0"/>
              <a:pathLst>
                <a:path w="278607" h="592933">
                  <a:moveTo>
                    <a:pt x="221456" y="0"/>
                  </a:moveTo>
                  <a:lnTo>
                    <a:pt x="221456" y="6151"/>
                  </a:lnTo>
                  <a:lnTo>
                    <a:pt x="226366" y="12651"/>
                  </a:lnTo>
                  <a:lnTo>
                    <a:pt x="227938" y="19271"/>
                  </a:lnTo>
                  <a:lnTo>
                    <a:pt x="228305" y="23911"/>
                  </a:lnTo>
                  <a:lnTo>
                    <a:pt x="230585" y="28619"/>
                  </a:lnTo>
                  <a:lnTo>
                    <a:pt x="232305" y="30986"/>
                  </a:lnTo>
                  <a:lnTo>
                    <a:pt x="235063" y="51100"/>
                  </a:lnTo>
                  <a:lnTo>
                    <a:pt x="236335" y="66294"/>
                  </a:lnTo>
                  <a:lnTo>
                    <a:pt x="243001" y="100920"/>
                  </a:lnTo>
                  <a:lnTo>
                    <a:pt x="248949" y="132059"/>
                  </a:lnTo>
                  <a:lnTo>
                    <a:pt x="249888" y="164764"/>
                  </a:lnTo>
                  <a:lnTo>
                    <a:pt x="250011" y="200085"/>
                  </a:lnTo>
                  <a:lnTo>
                    <a:pt x="250028" y="235752"/>
                  </a:lnTo>
                  <a:lnTo>
                    <a:pt x="250031" y="265810"/>
                  </a:lnTo>
                  <a:lnTo>
                    <a:pt x="250031" y="300234"/>
                  </a:lnTo>
                  <a:lnTo>
                    <a:pt x="250031" y="331990"/>
                  </a:lnTo>
                  <a:lnTo>
                    <a:pt x="250031" y="364776"/>
                  </a:lnTo>
                  <a:lnTo>
                    <a:pt x="250825" y="399315"/>
                  </a:lnTo>
                  <a:lnTo>
                    <a:pt x="256182" y="429626"/>
                  </a:lnTo>
                  <a:lnTo>
                    <a:pt x="257088" y="461632"/>
                  </a:lnTo>
                  <a:lnTo>
                    <a:pt x="257951" y="485857"/>
                  </a:lnTo>
                  <a:lnTo>
                    <a:pt x="263876" y="519243"/>
                  </a:lnTo>
                  <a:lnTo>
                    <a:pt x="264307" y="551686"/>
                  </a:lnTo>
                  <a:lnTo>
                    <a:pt x="264310" y="555909"/>
                  </a:lnTo>
                  <a:lnTo>
                    <a:pt x="265107" y="558725"/>
                  </a:lnTo>
                  <a:lnTo>
                    <a:pt x="266431" y="560602"/>
                  </a:lnTo>
                  <a:lnTo>
                    <a:pt x="268108" y="561854"/>
                  </a:lnTo>
                  <a:lnTo>
                    <a:pt x="269226" y="563482"/>
                  </a:lnTo>
                  <a:lnTo>
                    <a:pt x="270468" y="567407"/>
                  </a:lnTo>
                  <a:lnTo>
                    <a:pt x="271454" y="584676"/>
                  </a:lnTo>
                  <a:lnTo>
                    <a:pt x="272250" y="585047"/>
                  </a:lnTo>
                  <a:lnTo>
                    <a:pt x="275252" y="585458"/>
                  </a:lnTo>
                  <a:lnTo>
                    <a:pt x="276370" y="586362"/>
                  </a:lnTo>
                  <a:lnTo>
                    <a:pt x="278603" y="592920"/>
                  </a:lnTo>
                  <a:lnTo>
                    <a:pt x="278606" y="592931"/>
                  </a:lnTo>
                  <a:lnTo>
                    <a:pt x="274813" y="592932"/>
                  </a:lnTo>
                  <a:lnTo>
                    <a:pt x="273696" y="592138"/>
                  </a:lnTo>
                  <a:lnTo>
                    <a:pt x="272951" y="590815"/>
                  </a:lnTo>
                  <a:lnTo>
                    <a:pt x="271757" y="586781"/>
                  </a:lnTo>
                  <a:lnTo>
                    <a:pt x="238118" y="551651"/>
                  </a:lnTo>
                  <a:lnTo>
                    <a:pt x="208657" y="515970"/>
                  </a:lnTo>
                  <a:lnTo>
                    <a:pt x="176957" y="480604"/>
                  </a:lnTo>
                  <a:lnTo>
                    <a:pt x="141342" y="448432"/>
                  </a:lnTo>
                  <a:lnTo>
                    <a:pt x="109447" y="420416"/>
                  </a:lnTo>
                  <a:lnTo>
                    <a:pt x="78136" y="391282"/>
                  </a:lnTo>
                  <a:lnTo>
                    <a:pt x="60413" y="373790"/>
                  </a:lnTo>
                  <a:lnTo>
                    <a:pt x="31641" y="338221"/>
                  </a:lnTo>
                  <a:lnTo>
                    <a:pt x="2714" y="302812"/>
                  </a:lnTo>
                  <a:lnTo>
                    <a:pt x="0" y="30003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SMARTInkShape-2954"/>
            <p:cNvSpPr/>
            <p:nvPr/>
          </p:nvSpPr>
          <p:spPr>
            <a:xfrm>
              <a:off x="6865144" y="514350"/>
              <a:ext cx="250032" cy="242889"/>
            </a:xfrm>
            <a:custGeom>
              <a:avLst/>
              <a:gdLst/>
              <a:ahLst/>
              <a:cxnLst/>
              <a:rect l="0" t="0" r="0" b="0"/>
              <a:pathLst>
                <a:path w="250032" h="242889">
                  <a:moveTo>
                    <a:pt x="0" y="242888"/>
                  </a:moveTo>
                  <a:lnTo>
                    <a:pt x="28627" y="212144"/>
                  </a:lnTo>
                  <a:lnTo>
                    <a:pt x="41282" y="195124"/>
                  </a:lnTo>
                  <a:lnTo>
                    <a:pt x="75357" y="161197"/>
                  </a:lnTo>
                  <a:lnTo>
                    <a:pt x="108940" y="133286"/>
                  </a:lnTo>
                  <a:lnTo>
                    <a:pt x="142840" y="100009"/>
                  </a:lnTo>
                  <a:lnTo>
                    <a:pt x="176210" y="70467"/>
                  </a:lnTo>
                  <a:lnTo>
                    <a:pt x="208658" y="43359"/>
                  </a:lnTo>
                  <a:lnTo>
                    <a:pt x="230650" y="26223"/>
                  </a:lnTo>
                  <a:lnTo>
                    <a:pt x="239647" y="16674"/>
                  </a:lnTo>
                  <a:lnTo>
                    <a:pt x="241447" y="11909"/>
                  </a:lnTo>
                  <a:lnTo>
                    <a:pt x="242721" y="10320"/>
                  </a:lnTo>
                  <a:lnTo>
                    <a:pt x="247513" y="7291"/>
                  </a:lnTo>
                  <a:lnTo>
                    <a:pt x="250031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SMARTInkShape-2955"/>
            <p:cNvSpPr/>
            <p:nvPr/>
          </p:nvSpPr>
          <p:spPr>
            <a:xfrm>
              <a:off x="6194098" y="557213"/>
              <a:ext cx="649529" cy="542915"/>
            </a:xfrm>
            <a:custGeom>
              <a:avLst/>
              <a:gdLst/>
              <a:ahLst/>
              <a:cxnLst/>
              <a:rect l="0" t="0" r="0" b="0"/>
              <a:pathLst>
                <a:path w="649529" h="542915">
                  <a:moveTo>
                    <a:pt x="13821" y="50006"/>
                  </a:moveTo>
                  <a:lnTo>
                    <a:pt x="17613" y="50006"/>
                  </a:lnTo>
                  <a:lnTo>
                    <a:pt x="18731" y="50800"/>
                  </a:lnTo>
                  <a:lnTo>
                    <a:pt x="19475" y="52122"/>
                  </a:lnTo>
                  <a:lnTo>
                    <a:pt x="19972" y="53798"/>
                  </a:lnTo>
                  <a:lnTo>
                    <a:pt x="21890" y="54915"/>
                  </a:lnTo>
                  <a:lnTo>
                    <a:pt x="40763" y="56855"/>
                  </a:lnTo>
                  <a:lnTo>
                    <a:pt x="76240" y="57124"/>
                  </a:lnTo>
                  <a:lnTo>
                    <a:pt x="107932" y="59263"/>
                  </a:lnTo>
                  <a:lnTo>
                    <a:pt x="139302" y="63300"/>
                  </a:lnTo>
                  <a:lnTo>
                    <a:pt x="166711" y="60206"/>
                  </a:lnTo>
                  <a:lnTo>
                    <a:pt x="199508" y="57753"/>
                  </a:lnTo>
                  <a:lnTo>
                    <a:pt x="226443" y="56535"/>
                  </a:lnTo>
                  <a:lnTo>
                    <a:pt x="254532" y="52293"/>
                  </a:lnTo>
                  <a:lnTo>
                    <a:pt x="282169" y="49890"/>
                  </a:lnTo>
                  <a:lnTo>
                    <a:pt x="315360" y="44485"/>
                  </a:lnTo>
                  <a:lnTo>
                    <a:pt x="348462" y="39390"/>
                  </a:lnTo>
                  <a:lnTo>
                    <a:pt x="378726" y="30740"/>
                  </a:lnTo>
                  <a:lnTo>
                    <a:pt x="412338" y="21388"/>
                  </a:lnTo>
                  <a:lnTo>
                    <a:pt x="442143" y="15690"/>
                  </a:lnTo>
                  <a:lnTo>
                    <a:pt x="470961" y="8861"/>
                  </a:lnTo>
                  <a:lnTo>
                    <a:pt x="499584" y="1985"/>
                  </a:lnTo>
                  <a:lnTo>
                    <a:pt x="530404" y="261"/>
                  </a:lnTo>
                  <a:lnTo>
                    <a:pt x="564882" y="15"/>
                  </a:lnTo>
                  <a:lnTo>
                    <a:pt x="587342" y="0"/>
                  </a:lnTo>
                  <a:lnTo>
                    <a:pt x="589049" y="794"/>
                  </a:lnTo>
                  <a:lnTo>
                    <a:pt x="590188" y="2117"/>
                  </a:lnTo>
                  <a:lnTo>
                    <a:pt x="590947" y="3792"/>
                  </a:lnTo>
                  <a:lnTo>
                    <a:pt x="592247" y="4909"/>
                  </a:lnTo>
                  <a:lnTo>
                    <a:pt x="595807" y="6150"/>
                  </a:lnTo>
                  <a:lnTo>
                    <a:pt x="597074" y="7275"/>
                  </a:lnTo>
                  <a:lnTo>
                    <a:pt x="598481" y="10641"/>
                  </a:lnTo>
                  <a:lnTo>
                    <a:pt x="599651" y="11857"/>
                  </a:lnTo>
                  <a:lnTo>
                    <a:pt x="603067" y="13207"/>
                  </a:lnTo>
                  <a:lnTo>
                    <a:pt x="604295" y="14361"/>
                  </a:lnTo>
                  <a:lnTo>
                    <a:pt x="607330" y="21499"/>
                  </a:lnTo>
                  <a:lnTo>
                    <a:pt x="611597" y="26919"/>
                  </a:lnTo>
                  <a:lnTo>
                    <a:pt x="614009" y="33552"/>
                  </a:lnTo>
                  <a:lnTo>
                    <a:pt x="618604" y="40545"/>
                  </a:lnTo>
                  <a:lnTo>
                    <a:pt x="620318" y="47643"/>
                  </a:lnTo>
                  <a:lnTo>
                    <a:pt x="621770" y="66823"/>
                  </a:lnTo>
                  <a:lnTo>
                    <a:pt x="626681" y="80256"/>
                  </a:lnTo>
                  <a:lnTo>
                    <a:pt x="628919" y="111058"/>
                  </a:lnTo>
                  <a:lnTo>
                    <a:pt x="634660" y="145451"/>
                  </a:lnTo>
                  <a:lnTo>
                    <a:pt x="635239" y="178933"/>
                  </a:lnTo>
                  <a:lnTo>
                    <a:pt x="635315" y="212240"/>
                  </a:lnTo>
                  <a:lnTo>
                    <a:pt x="635325" y="240537"/>
                  </a:lnTo>
                  <a:lnTo>
                    <a:pt x="635326" y="270998"/>
                  </a:lnTo>
                  <a:lnTo>
                    <a:pt x="635327" y="299945"/>
                  </a:lnTo>
                  <a:lnTo>
                    <a:pt x="635327" y="328594"/>
                  </a:lnTo>
                  <a:lnTo>
                    <a:pt x="635327" y="361299"/>
                  </a:lnTo>
                  <a:lnTo>
                    <a:pt x="637444" y="386809"/>
                  </a:lnTo>
                  <a:lnTo>
                    <a:pt x="641809" y="421619"/>
                  </a:lnTo>
                  <a:lnTo>
                    <a:pt x="642384" y="457218"/>
                  </a:lnTo>
                  <a:lnTo>
                    <a:pt x="643247" y="480075"/>
                  </a:lnTo>
                  <a:lnTo>
                    <a:pt x="649319" y="515283"/>
                  </a:lnTo>
                  <a:lnTo>
                    <a:pt x="649528" y="523446"/>
                  </a:lnTo>
                  <a:lnTo>
                    <a:pt x="647459" y="528446"/>
                  </a:lnTo>
                  <a:lnTo>
                    <a:pt x="644688" y="533315"/>
                  </a:lnTo>
                  <a:lnTo>
                    <a:pt x="643456" y="538124"/>
                  </a:lnTo>
                  <a:lnTo>
                    <a:pt x="642334" y="539724"/>
                  </a:lnTo>
                  <a:lnTo>
                    <a:pt x="640792" y="540791"/>
                  </a:lnTo>
                  <a:lnTo>
                    <a:pt x="636962" y="541976"/>
                  </a:lnTo>
                  <a:lnTo>
                    <a:pt x="608412" y="542914"/>
                  </a:lnTo>
                  <a:lnTo>
                    <a:pt x="574344" y="536773"/>
                  </a:lnTo>
                  <a:lnTo>
                    <a:pt x="543936" y="535183"/>
                  </a:lnTo>
                  <a:lnTo>
                    <a:pt x="512059" y="528049"/>
                  </a:lnTo>
                  <a:lnTo>
                    <a:pt x="484768" y="523436"/>
                  </a:lnTo>
                  <a:lnTo>
                    <a:pt x="454457" y="519952"/>
                  </a:lnTo>
                  <a:lnTo>
                    <a:pt x="420340" y="516009"/>
                  </a:lnTo>
                  <a:lnTo>
                    <a:pt x="385096" y="512725"/>
                  </a:lnTo>
                  <a:lnTo>
                    <a:pt x="351634" y="506724"/>
                  </a:lnTo>
                  <a:lnTo>
                    <a:pt x="319495" y="502036"/>
                  </a:lnTo>
                  <a:lnTo>
                    <a:pt x="284837" y="500647"/>
                  </a:lnTo>
                  <a:lnTo>
                    <a:pt x="249433" y="498119"/>
                  </a:lnTo>
                  <a:lnTo>
                    <a:pt x="215923" y="494459"/>
                  </a:lnTo>
                  <a:lnTo>
                    <a:pt x="183770" y="493375"/>
                  </a:lnTo>
                  <a:lnTo>
                    <a:pt x="151224" y="493054"/>
                  </a:lnTo>
                  <a:lnTo>
                    <a:pt x="121472" y="492958"/>
                  </a:lnTo>
                  <a:lnTo>
                    <a:pt x="86767" y="492926"/>
                  </a:lnTo>
                  <a:lnTo>
                    <a:pt x="56982" y="497829"/>
                  </a:lnTo>
                  <a:lnTo>
                    <a:pt x="24796" y="499768"/>
                  </a:lnTo>
                  <a:lnTo>
                    <a:pt x="13280" y="499975"/>
                  </a:lnTo>
                  <a:lnTo>
                    <a:pt x="7495" y="502140"/>
                  </a:lnTo>
                  <a:lnTo>
                    <a:pt x="1106" y="506205"/>
                  </a:lnTo>
                  <a:lnTo>
                    <a:pt x="582" y="505745"/>
                  </a:lnTo>
                  <a:lnTo>
                    <a:pt x="0" y="503117"/>
                  </a:lnTo>
                  <a:lnTo>
                    <a:pt x="1432" y="502099"/>
                  </a:lnTo>
                  <a:lnTo>
                    <a:pt x="11876" y="500330"/>
                  </a:lnTo>
                  <a:lnTo>
                    <a:pt x="20965" y="49291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SMARTInkShape-2956"/>
            <p:cNvSpPr/>
            <p:nvPr/>
          </p:nvSpPr>
          <p:spPr>
            <a:xfrm>
              <a:off x="6172200" y="672506"/>
              <a:ext cx="28576" cy="412887"/>
            </a:xfrm>
            <a:custGeom>
              <a:avLst/>
              <a:gdLst/>
              <a:ahLst/>
              <a:cxnLst/>
              <a:rect l="0" t="0" r="0" b="0"/>
              <a:pathLst>
                <a:path w="28576" h="412887">
                  <a:moveTo>
                    <a:pt x="0" y="6150"/>
                  </a:moveTo>
                  <a:lnTo>
                    <a:pt x="0" y="0"/>
                  </a:lnTo>
                  <a:lnTo>
                    <a:pt x="0" y="5244"/>
                  </a:lnTo>
                  <a:lnTo>
                    <a:pt x="3792" y="9674"/>
                  </a:lnTo>
                  <a:lnTo>
                    <a:pt x="5654" y="15919"/>
                  </a:lnTo>
                  <a:lnTo>
                    <a:pt x="10849" y="50577"/>
                  </a:lnTo>
                  <a:lnTo>
                    <a:pt x="13608" y="84394"/>
                  </a:lnTo>
                  <a:lnTo>
                    <a:pt x="13293" y="116205"/>
                  </a:lnTo>
                  <a:lnTo>
                    <a:pt x="9319" y="146885"/>
                  </a:lnTo>
                  <a:lnTo>
                    <a:pt x="7788" y="179965"/>
                  </a:lnTo>
                  <a:lnTo>
                    <a:pt x="6541" y="210227"/>
                  </a:lnTo>
                  <a:lnTo>
                    <a:pt x="2291" y="239302"/>
                  </a:lnTo>
                  <a:lnTo>
                    <a:pt x="678" y="268025"/>
                  </a:lnTo>
                  <a:lnTo>
                    <a:pt x="201" y="295850"/>
                  </a:lnTo>
                  <a:lnTo>
                    <a:pt x="40" y="326988"/>
                  </a:lnTo>
                  <a:lnTo>
                    <a:pt x="799" y="362461"/>
                  </a:lnTo>
                  <a:lnTo>
                    <a:pt x="8820" y="396749"/>
                  </a:lnTo>
                  <a:lnTo>
                    <a:pt x="11857" y="402794"/>
                  </a:lnTo>
                  <a:lnTo>
                    <a:pt x="13207" y="408126"/>
                  </a:lnTo>
                  <a:lnTo>
                    <a:pt x="14361" y="409865"/>
                  </a:lnTo>
                  <a:lnTo>
                    <a:pt x="15924" y="411025"/>
                  </a:lnTo>
                  <a:lnTo>
                    <a:pt x="20344" y="412886"/>
                  </a:lnTo>
                  <a:lnTo>
                    <a:pt x="24902" y="409416"/>
                  </a:lnTo>
                  <a:lnTo>
                    <a:pt x="26942" y="401279"/>
                  </a:lnTo>
                  <a:lnTo>
                    <a:pt x="28575" y="37048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SMARTInkShape-Group1287"/>
          <p:cNvGrpSpPr/>
          <p:nvPr/>
        </p:nvGrpSpPr>
        <p:grpSpPr>
          <a:xfrm>
            <a:off x="6086478" y="864394"/>
            <a:ext cx="2150130" cy="1685565"/>
            <a:chOff x="6086478" y="864394"/>
            <a:chExt cx="2150130" cy="1685565"/>
          </a:xfrm>
        </p:grpSpPr>
        <p:sp>
          <p:nvSpPr>
            <p:cNvPr id="62" name="SMARTInkShape-2957"/>
            <p:cNvSpPr/>
            <p:nvPr/>
          </p:nvSpPr>
          <p:spPr>
            <a:xfrm>
              <a:off x="7943850" y="2358983"/>
              <a:ext cx="135280" cy="190976"/>
            </a:xfrm>
            <a:custGeom>
              <a:avLst/>
              <a:gdLst/>
              <a:ahLst/>
              <a:cxnLst/>
              <a:rect l="0" t="0" r="0" b="0"/>
              <a:pathLst>
                <a:path w="135280" h="190976">
                  <a:moveTo>
                    <a:pt x="92869" y="69892"/>
                  </a:moveTo>
                  <a:lnTo>
                    <a:pt x="89076" y="73684"/>
                  </a:lnTo>
                  <a:lnTo>
                    <a:pt x="87214" y="77663"/>
                  </a:lnTo>
                  <a:lnTo>
                    <a:pt x="86718" y="79835"/>
                  </a:lnTo>
                  <a:lnTo>
                    <a:pt x="58934" y="112956"/>
                  </a:lnTo>
                  <a:lnTo>
                    <a:pt x="43019" y="147002"/>
                  </a:lnTo>
                  <a:lnTo>
                    <a:pt x="37161" y="163440"/>
                  </a:lnTo>
                  <a:lnTo>
                    <a:pt x="36146" y="175574"/>
                  </a:lnTo>
                  <a:lnTo>
                    <a:pt x="36797" y="178447"/>
                  </a:lnTo>
                  <a:lnTo>
                    <a:pt x="38026" y="180362"/>
                  </a:lnTo>
                  <a:lnTo>
                    <a:pt x="47929" y="188597"/>
                  </a:lnTo>
                  <a:lnTo>
                    <a:pt x="52522" y="190118"/>
                  </a:lnTo>
                  <a:lnTo>
                    <a:pt x="63364" y="190975"/>
                  </a:lnTo>
                  <a:lnTo>
                    <a:pt x="76630" y="187437"/>
                  </a:lnTo>
                  <a:lnTo>
                    <a:pt x="86823" y="181361"/>
                  </a:lnTo>
                  <a:lnTo>
                    <a:pt x="107614" y="159958"/>
                  </a:lnTo>
                  <a:lnTo>
                    <a:pt x="125326" y="131582"/>
                  </a:lnTo>
                  <a:lnTo>
                    <a:pt x="132296" y="111983"/>
                  </a:lnTo>
                  <a:lnTo>
                    <a:pt x="135279" y="76934"/>
                  </a:lnTo>
                  <a:lnTo>
                    <a:pt x="134848" y="49234"/>
                  </a:lnTo>
                  <a:lnTo>
                    <a:pt x="125776" y="22682"/>
                  </a:lnTo>
                  <a:lnTo>
                    <a:pt x="119136" y="15043"/>
                  </a:lnTo>
                  <a:lnTo>
                    <a:pt x="101938" y="3672"/>
                  </a:lnTo>
                  <a:lnTo>
                    <a:pt x="87971" y="0"/>
                  </a:lnTo>
                  <a:lnTo>
                    <a:pt x="69986" y="2705"/>
                  </a:lnTo>
                  <a:lnTo>
                    <a:pt x="49576" y="12326"/>
                  </a:lnTo>
                  <a:lnTo>
                    <a:pt x="18483" y="37674"/>
                  </a:lnTo>
                  <a:lnTo>
                    <a:pt x="0" y="6274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SMARTInkShape-2958"/>
            <p:cNvSpPr/>
            <p:nvPr/>
          </p:nvSpPr>
          <p:spPr>
            <a:xfrm>
              <a:off x="7979569" y="2321719"/>
              <a:ext cx="21432" cy="42863"/>
            </a:xfrm>
            <a:custGeom>
              <a:avLst/>
              <a:gdLst/>
              <a:ahLst/>
              <a:cxnLst/>
              <a:rect l="0" t="0" r="0" b="0"/>
              <a:pathLst>
                <a:path w="21432" h="42863">
                  <a:moveTo>
                    <a:pt x="0" y="0"/>
                  </a:moveTo>
                  <a:lnTo>
                    <a:pt x="6849" y="0"/>
                  </a:lnTo>
                  <a:lnTo>
                    <a:pt x="7920" y="12185"/>
                  </a:lnTo>
                  <a:lnTo>
                    <a:pt x="20143" y="33325"/>
                  </a:lnTo>
                  <a:lnTo>
                    <a:pt x="21431" y="4286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SMARTInkShape-2959"/>
            <p:cNvSpPr/>
            <p:nvPr/>
          </p:nvSpPr>
          <p:spPr>
            <a:xfrm>
              <a:off x="7772519" y="2268650"/>
              <a:ext cx="171215" cy="245951"/>
            </a:xfrm>
            <a:custGeom>
              <a:avLst/>
              <a:gdLst/>
              <a:ahLst/>
              <a:cxnLst/>
              <a:rect l="0" t="0" r="0" b="0"/>
              <a:pathLst>
                <a:path w="171215" h="245951">
                  <a:moveTo>
                    <a:pt x="78462" y="103075"/>
                  </a:moveTo>
                  <a:lnTo>
                    <a:pt x="74669" y="103075"/>
                  </a:lnTo>
                  <a:lnTo>
                    <a:pt x="70691" y="100958"/>
                  </a:lnTo>
                  <a:lnTo>
                    <a:pt x="68519" y="99283"/>
                  </a:lnTo>
                  <a:lnTo>
                    <a:pt x="66278" y="98959"/>
                  </a:lnTo>
                  <a:lnTo>
                    <a:pt x="61669" y="100717"/>
                  </a:lnTo>
                  <a:lnTo>
                    <a:pt x="40208" y="115916"/>
                  </a:lnTo>
                  <a:lnTo>
                    <a:pt x="19774" y="141466"/>
                  </a:lnTo>
                  <a:lnTo>
                    <a:pt x="6726" y="174530"/>
                  </a:lnTo>
                  <a:lnTo>
                    <a:pt x="1909" y="186688"/>
                  </a:lnTo>
                  <a:lnTo>
                    <a:pt x="0" y="205345"/>
                  </a:lnTo>
                  <a:lnTo>
                    <a:pt x="754" y="206974"/>
                  </a:lnTo>
                  <a:lnTo>
                    <a:pt x="2051" y="208060"/>
                  </a:lnTo>
                  <a:lnTo>
                    <a:pt x="5608" y="209266"/>
                  </a:lnTo>
                  <a:lnTo>
                    <a:pt x="12884" y="210104"/>
                  </a:lnTo>
                  <a:lnTo>
                    <a:pt x="21373" y="206401"/>
                  </a:lnTo>
                  <a:lnTo>
                    <a:pt x="33942" y="196485"/>
                  </a:lnTo>
                  <a:lnTo>
                    <a:pt x="55706" y="165796"/>
                  </a:lnTo>
                  <a:lnTo>
                    <a:pt x="73115" y="137689"/>
                  </a:lnTo>
                  <a:lnTo>
                    <a:pt x="87137" y="104503"/>
                  </a:lnTo>
                  <a:lnTo>
                    <a:pt x="101166" y="70990"/>
                  </a:lnTo>
                  <a:lnTo>
                    <a:pt x="111580" y="40293"/>
                  </a:lnTo>
                  <a:lnTo>
                    <a:pt x="119885" y="16892"/>
                  </a:lnTo>
                  <a:lnTo>
                    <a:pt x="121240" y="0"/>
                  </a:lnTo>
                  <a:lnTo>
                    <a:pt x="121288" y="1172"/>
                  </a:lnTo>
                  <a:lnTo>
                    <a:pt x="109932" y="20840"/>
                  </a:lnTo>
                  <a:lnTo>
                    <a:pt x="103626" y="51274"/>
                  </a:lnTo>
                  <a:lnTo>
                    <a:pt x="94928" y="86199"/>
                  </a:lnTo>
                  <a:lnTo>
                    <a:pt x="87683" y="116851"/>
                  </a:lnTo>
                  <a:lnTo>
                    <a:pt x="86673" y="152220"/>
                  </a:lnTo>
                  <a:lnTo>
                    <a:pt x="92906" y="178049"/>
                  </a:lnTo>
                  <a:lnTo>
                    <a:pt x="96259" y="183493"/>
                  </a:lnTo>
                  <a:lnTo>
                    <a:pt x="100395" y="186441"/>
                  </a:lnTo>
                  <a:lnTo>
                    <a:pt x="105673" y="187752"/>
                  </a:lnTo>
                  <a:lnTo>
                    <a:pt x="122742" y="188662"/>
                  </a:lnTo>
                  <a:lnTo>
                    <a:pt x="128040" y="186622"/>
                  </a:lnTo>
                  <a:lnTo>
                    <a:pt x="145228" y="177401"/>
                  </a:lnTo>
                  <a:lnTo>
                    <a:pt x="151263" y="175796"/>
                  </a:lnTo>
                  <a:lnTo>
                    <a:pt x="153189" y="174575"/>
                  </a:lnTo>
                  <a:lnTo>
                    <a:pt x="154475" y="172966"/>
                  </a:lnTo>
                  <a:lnTo>
                    <a:pt x="155330" y="171100"/>
                  </a:lnTo>
                  <a:lnTo>
                    <a:pt x="156695" y="169857"/>
                  </a:lnTo>
                  <a:lnTo>
                    <a:pt x="160329" y="168474"/>
                  </a:lnTo>
                  <a:lnTo>
                    <a:pt x="166836" y="167696"/>
                  </a:lnTo>
                  <a:lnTo>
                    <a:pt x="168334" y="168381"/>
                  </a:lnTo>
                  <a:lnTo>
                    <a:pt x="169333" y="169631"/>
                  </a:lnTo>
                  <a:lnTo>
                    <a:pt x="170443" y="173931"/>
                  </a:lnTo>
                  <a:lnTo>
                    <a:pt x="171214" y="190321"/>
                  </a:lnTo>
                  <a:lnTo>
                    <a:pt x="162508" y="224671"/>
                  </a:lnTo>
                  <a:lnTo>
                    <a:pt x="157363" y="237979"/>
                  </a:lnTo>
                  <a:lnTo>
                    <a:pt x="157044" y="2459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SMARTInkShape-2960"/>
            <p:cNvSpPr/>
            <p:nvPr/>
          </p:nvSpPr>
          <p:spPr>
            <a:xfrm>
              <a:off x="7522370" y="2314703"/>
              <a:ext cx="207169" cy="164044"/>
            </a:xfrm>
            <a:custGeom>
              <a:avLst/>
              <a:gdLst/>
              <a:ahLst/>
              <a:cxnLst/>
              <a:rect l="0" t="0" r="0" b="0"/>
              <a:pathLst>
                <a:path w="207169" h="164044">
                  <a:moveTo>
                    <a:pt x="14286" y="14160"/>
                  </a:moveTo>
                  <a:lnTo>
                    <a:pt x="13493" y="38995"/>
                  </a:lnTo>
                  <a:lnTo>
                    <a:pt x="8135" y="65712"/>
                  </a:lnTo>
                  <a:lnTo>
                    <a:pt x="5157" y="100088"/>
                  </a:lnTo>
                  <a:lnTo>
                    <a:pt x="451" y="134994"/>
                  </a:lnTo>
                  <a:lnTo>
                    <a:pt x="0" y="164043"/>
                  </a:lnTo>
                  <a:lnTo>
                    <a:pt x="3792" y="160346"/>
                  </a:lnTo>
                  <a:lnTo>
                    <a:pt x="5653" y="156390"/>
                  </a:lnTo>
                  <a:lnTo>
                    <a:pt x="16998" y="126593"/>
                  </a:lnTo>
                  <a:lnTo>
                    <a:pt x="34272" y="92495"/>
                  </a:lnTo>
                  <a:lnTo>
                    <a:pt x="48227" y="61899"/>
                  </a:lnTo>
                  <a:lnTo>
                    <a:pt x="69170" y="27601"/>
                  </a:lnTo>
                  <a:lnTo>
                    <a:pt x="81984" y="14933"/>
                  </a:lnTo>
                  <a:lnTo>
                    <a:pt x="83230" y="12294"/>
                  </a:lnTo>
                  <a:lnTo>
                    <a:pt x="88849" y="7245"/>
                  </a:lnTo>
                  <a:lnTo>
                    <a:pt x="95844" y="3149"/>
                  </a:lnTo>
                  <a:lnTo>
                    <a:pt x="104245" y="843"/>
                  </a:lnTo>
                  <a:lnTo>
                    <a:pt x="116610" y="0"/>
                  </a:lnTo>
                  <a:lnTo>
                    <a:pt x="121411" y="2046"/>
                  </a:lnTo>
                  <a:lnTo>
                    <a:pt x="123803" y="3702"/>
                  </a:lnTo>
                  <a:lnTo>
                    <a:pt x="141382" y="8696"/>
                  </a:lnTo>
                  <a:lnTo>
                    <a:pt x="146973" y="11731"/>
                  </a:lnTo>
                  <a:lnTo>
                    <a:pt x="155378" y="13440"/>
                  </a:lnTo>
                  <a:lnTo>
                    <a:pt x="180672" y="14131"/>
                  </a:lnTo>
                  <a:lnTo>
                    <a:pt x="185602" y="12030"/>
                  </a:lnTo>
                  <a:lnTo>
                    <a:pt x="192843" y="7042"/>
                  </a:lnTo>
                  <a:lnTo>
                    <a:pt x="189077" y="10816"/>
                  </a:lnTo>
                  <a:lnTo>
                    <a:pt x="185105" y="12673"/>
                  </a:lnTo>
                  <a:lnTo>
                    <a:pt x="182934" y="13169"/>
                  </a:lnTo>
                  <a:lnTo>
                    <a:pt x="176087" y="17658"/>
                  </a:lnTo>
                  <a:lnTo>
                    <a:pt x="159536" y="41344"/>
                  </a:lnTo>
                  <a:lnTo>
                    <a:pt x="145254" y="73255"/>
                  </a:lnTo>
                  <a:lnTo>
                    <a:pt x="137846" y="90538"/>
                  </a:lnTo>
                  <a:lnTo>
                    <a:pt x="135766" y="116515"/>
                  </a:lnTo>
                  <a:lnTo>
                    <a:pt x="136548" y="118115"/>
                  </a:lnTo>
                  <a:lnTo>
                    <a:pt x="137863" y="119182"/>
                  </a:lnTo>
                  <a:lnTo>
                    <a:pt x="139533" y="119893"/>
                  </a:lnTo>
                  <a:lnTo>
                    <a:pt x="141441" y="119574"/>
                  </a:lnTo>
                  <a:lnTo>
                    <a:pt x="148711" y="116125"/>
                  </a:lnTo>
                  <a:lnTo>
                    <a:pt x="159773" y="113957"/>
                  </a:lnTo>
                  <a:lnTo>
                    <a:pt x="168430" y="108640"/>
                  </a:lnTo>
                  <a:lnTo>
                    <a:pt x="188093" y="90330"/>
                  </a:lnTo>
                  <a:lnTo>
                    <a:pt x="190752" y="85584"/>
                  </a:lnTo>
                  <a:lnTo>
                    <a:pt x="192599" y="78598"/>
                  </a:lnTo>
                  <a:lnTo>
                    <a:pt x="192844" y="72426"/>
                  </a:lnTo>
                  <a:lnTo>
                    <a:pt x="192880" y="105166"/>
                  </a:lnTo>
                  <a:lnTo>
                    <a:pt x="194997" y="112286"/>
                  </a:lnTo>
                  <a:lnTo>
                    <a:pt x="197790" y="118096"/>
                  </a:lnTo>
                  <a:lnTo>
                    <a:pt x="199729" y="126938"/>
                  </a:lnTo>
                  <a:lnTo>
                    <a:pt x="200621" y="127445"/>
                  </a:lnTo>
                  <a:lnTo>
                    <a:pt x="207168" y="12846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SMARTInkShape-2961"/>
            <p:cNvSpPr/>
            <p:nvPr/>
          </p:nvSpPr>
          <p:spPr>
            <a:xfrm>
              <a:off x="6850856" y="2024769"/>
              <a:ext cx="1385752" cy="189786"/>
            </a:xfrm>
            <a:custGeom>
              <a:avLst/>
              <a:gdLst/>
              <a:ahLst/>
              <a:cxnLst/>
              <a:rect l="0" t="0" r="0" b="0"/>
              <a:pathLst>
                <a:path w="1385752" h="189786">
                  <a:moveTo>
                    <a:pt x="0" y="25487"/>
                  </a:moveTo>
                  <a:lnTo>
                    <a:pt x="10642" y="25487"/>
                  </a:lnTo>
                  <a:lnTo>
                    <a:pt x="44148" y="18212"/>
                  </a:lnTo>
                  <a:lnTo>
                    <a:pt x="73808" y="12820"/>
                  </a:lnTo>
                  <a:lnTo>
                    <a:pt x="102832" y="11680"/>
                  </a:lnTo>
                  <a:lnTo>
                    <a:pt x="136567" y="9225"/>
                  </a:lnTo>
                  <a:lnTo>
                    <a:pt x="171698" y="5588"/>
                  </a:lnTo>
                  <a:lnTo>
                    <a:pt x="196167" y="4737"/>
                  </a:lnTo>
                  <a:lnTo>
                    <a:pt x="222916" y="4359"/>
                  </a:lnTo>
                  <a:lnTo>
                    <a:pt x="250680" y="2074"/>
                  </a:lnTo>
                  <a:lnTo>
                    <a:pt x="278101" y="0"/>
                  </a:lnTo>
                  <a:lnTo>
                    <a:pt x="303517" y="1724"/>
                  </a:lnTo>
                  <a:lnTo>
                    <a:pt x="330159" y="3020"/>
                  </a:lnTo>
                  <a:lnTo>
                    <a:pt x="357875" y="3595"/>
                  </a:lnTo>
                  <a:lnTo>
                    <a:pt x="386068" y="3851"/>
                  </a:lnTo>
                  <a:lnTo>
                    <a:pt x="414473" y="6082"/>
                  </a:lnTo>
                  <a:lnTo>
                    <a:pt x="442179" y="8925"/>
                  </a:lnTo>
                  <a:lnTo>
                    <a:pt x="467722" y="10189"/>
                  </a:lnTo>
                  <a:lnTo>
                    <a:pt x="492304" y="12867"/>
                  </a:lnTo>
                  <a:lnTo>
                    <a:pt x="526339" y="16721"/>
                  </a:lnTo>
                  <a:lnTo>
                    <a:pt x="556531" y="19979"/>
                  </a:lnTo>
                  <a:lnTo>
                    <a:pt x="585586" y="25972"/>
                  </a:lnTo>
                  <a:lnTo>
                    <a:pt x="620055" y="35108"/>
                  </a:lnTo>
                  <a:lnTo>
                    <a:pt x="654298" y="45516"/>
                  </a:lnTo>
                  <a:lnTo>
                    <a:pt x="662009" y="48412"/>
                  </a:lnTo>
                  <a:lnTo>
                    <a:pt x="665177" y="50295"/>
                  </a:lnTo>
                  <a:lnTo>
                    <a:pt x="668697" y="54505"/>
                  </a:lnTo>
                  <a:lnTo>
                    <a:pt x="670957" y="59882"/>
                  </a:lnTo>
                  <a:lnTo>
                    <a:pt x="669149" y="62734"/>
                  </a:lnTo>
                  <a:lnTo>
                    <a:pt x="658502" y="73314"/>
                  </a:lnTo>
                  <a:lnTo>
                    <a:pt x="622792" y="89793"/>
                  </a:lnTo>
                  <a:lnTo>
                    <a:pt x="587250" y="101689"/>
                  </a:lnTo>
                  <a:lnTo>
                    <a:pt x="557502" y="111212"/>
                  </a:lnTo>
                  <a:lnTo>
                    <a:pt x="528695" y="120737"/>
                  </a:lnTo>
                  <a:lnTo>
                    <a:pt x="500074" y="131056"/>
                  </a:lnTo>
                  <a:lnTo>
                    <a:pt x="468138" y="148319"/>
                  </a:lnTo>
                  <a:lnTo>
                    <a:pt x="435916" y="163513"/>
                  </a:lnTo>
                  <a:lnTo>
                    <a:pt x="408418" y="181532"/>
                  </a:lnTo>
                  <a:lnTo>
                    <a:pt x="408804" y="182698"/>
                  </a:lnTo>
                  <a:lnTo>
                    <a:pt x="411349" y="186111"/>
                  </a:lnTo>
                  <a:lnTo>
                    <a:pt x="415126" y="188157"/>
                  </a:lnTo>
                  <a:lnTo>
                    <a:pt x="431603" y="189470"/>
                  </a:lnTo>
                  <a:lnTo>
                    <a:pt x="462619" y="189751"/>
                  </a:lnTo>
                  <a:lnTo>
                    <a:pt x="490638" y="189785"/>
                  </a:lnTo>
                  <a:lnTo>
                    <a:pt x="517467" y="185999"/>
                  </a:lnTo>
                  <a:lnTo>
                    <a:pt x="545524" y="179850"/>
                  </a:lnTo>
                  <a:lnTo>
                    <a:pt x="577739" y="176793"/>
                  </a:lnTo>
                  <a:lnTo>
                    <a:pt x="612419" y="172095"/>
                  </a:lnTo>
                  <a:lnTo>
                    <a:pt x="647830" y="165676"/>
                  </a:lnTo>
                  <a:lnTo>
                    <a:pt x="683458" y="158747"/>
                  </a:lnTo>
                  <a:lnTo>
                    <a:pt x="709365" y="154035"/>
                  </a:lnTo>
                  <a:lnTo>
                    <a:pt x="735962" y="149294"/>
                  </a:lnTo>
                  <a:lnTo>
                    <a:pt x="761011" y="144542"/>
                  </a:lnTo>
                  <a:lnTo>
                    <a:pt x="787489" y="139784"/>
                  </a:lnTo>
                  <a:lnTo>
                    <a:pt x="814339" y="135817"/>
                  </a:lnTo>
                  <a:lnTo>
                    <a:pt x="839501" y="134054"/>
                  </a:lnTo>
                  <a:lnTo>
                    <a:pt x="868147" y="131154"/>
                  </a:lnTo>
                  <a:lnTo>
                    <a:pt x="898606" y="127219"/>
                  </a:lnTo>
                  <a:lnTo>
                    <a:pt x="928018" y="122824"/>
                  </a:lnTo>
                  <a:lnTo>
                    <a:pt x="956965" y="120342"/>
                  </a:lnTo>
                  <a:lnTo>
                    <a:pt x="985705" y="118445"/>
                  </a:lnTo>
                  <a:lnTo>
                    <a:pt x="1014354" y="114956"/>
                  </a:lnTo>
                  <a:lnTo>
                    <a:pt x="1045078" y="112876"/>
                  </a:lnTo>
                  <a:lnTo>
                    <a:pt x="1076461" y="111952"/>
                  </a:lnTo>
                  <a:lnTo>
                    <a:pt x="1106283" y="111541"/>
                  </a:lnTo>
                  <a:lnTo>
                    <a:pt x="1135413" y="111358"/>
                  </a:lnTo>
                  <a:lnTo>
                    <a:pt x="1164235" y="111277"/>
                  </a:lnTo>
                  <a:lnTo>
                    <a:pt x="1192920" y="111241"/>
                  </a:lnTo>
                  <a:lnTo>
                    <a:pt x="1219426" y="113342"/>
                  </a:lnTo>
                  <a:lnTo>
                    <a:pt x="1244436" y="116127"/>
                  </a:lnTo>
                  <a:lnTo>
                    <a:pt x="1280035" y="117696"/>
                  </a:lnTo>
                  <a:lnTo>
                    <a:pt x="1310251" y="118160"/>
                  </a:lnTo>
                  <a:lnTo>
                    <a:pt x="1345824" y="118330"/>
                  </a:lnTo>
                  <a:lnTo>
                    <a:pt x="1380656" y="118355"/>
                  </a:lnTo>
                  <a:lnTo>
                    <a:pt x="1385751" y="118356"/>
                  </a:lnTo>
                  <a:lnTo>
                    <a:pt x="1382055" y="122148"/>
                  </a:lnTo>
                  <a:lnTo>
                    <a:pt x="1378099" y="124010"/>
                  </a:lnTo>
                  <a:lnTo>
                    <a:pt x="1365830" y="125413"/>
                  </a:lnTo>
                  <a:lnTo>
                    <a:pt x="1357313" y="13264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2962"/>
            <p:cNvSpPr/>
            <p:nvPr/>
          </p:nvSpPr>
          <p:spPr>
            <a:xfrm>
              <a:off x="6515556" y="1714500"/>
              <a:ext cx="256720" cy="514351"/>
            </a:xfrm>
            <a:custGeom>
              <a:avLst/>
              <a:gdLst/>
              <a:ahLst/>
              <a:cxnLst/>
              <a:rect l="0" t="0" r="0" b="0"/>
              <a:pathLst>
                <a:path w="256720" h="514351">
                  <a:moveTo>
                    <a:pt x="256719" y="0"/>
                  </a:moveTo>
                  <a:lnTo>
                    <a:pt x="231745" y="794"/>
                  </a:lnTo>
                  <a:lnTo>
                    <a:pt x="222865" y="3792"/>
                  </a:lnTo>
                  <a:lnTo>
                    <a:pt x="190969" y="26736"/>
                  </a:lnTo>
                  <a:lnTo>
                    <a:pt x="155586" y="58609"/>
                  </a:lnTo>
                  <a:lnTo>
                    <a:pt x="120840" y="93061"/>
                  </a:lnTo>
                  <a:lnTo>
                    <a:pt x="85249" y="128613"/>
                  </a:lnTo>
                  <a:lnTo>
                    <a:pt x="58807" y="159284"/>
                  </a:lnTo>
                  <a:lnTo>
                    <a:pt x="38061" y="191889"/>
                  </a:lnTo>
                  <a:lnTo>
                    <a:pt x="19470" y="226170"/>
                  </a:lnTo>
                  <a:lnTo>
                    <a:pt x="7331" y="258812"/>
                  </a:lnTo>
                  <a:lnTo>
                    <a:pt x="1852" y="286235"/>
                  </a:lnTo>
                  <a:lnTo>
                    <a:pt x="0" y="320153"/>
                  </a:lnTo>
                  <a:lnTo>
                    <a:pt x="5337" y="350578"/>
                  </a:lnTo>
                  <a:lnTo>
                    <a:pt x="14035" y="384222"/>
                  </a:lnTo>
                  <a:lnTo>
                    <a:pt x="27190" y="414033"/>
                  </a:lnTo>
                  <a:lnTo>
                    <a:pt x="54441" y="447230"/>
                  </a:lnTo>
                  <a:lnTo>
                    <a:pt x="78142" y="474967"/>
                  </a:lnTo>
                  <a:lnTo>
                    <a:pt x="108819" y="498251"/>
                  </a:lnTo>
                  <a:lnTo>
                    <a:pt x="137788" y="510937"/>
                  </a:lnTo>
                  <a:lnTo>
                    <a:pt x="173424" y="514150"/>
                  </a:lnTo>
                  <a:lnTo>
                    <a:pt x="192425" y="5143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2963"/>
            <p:cNvSpPr/>
            <p:nvPr/>
          </p:nvSpPr>
          <p:spPr>
            <a:xfrm>
              <a:off x="6086478" y="864394"/>
              <a:ext cx="471478" cy="1085851"/>
            </a:xfrm>
            <a:custGeom>
              <a:avLst/>
              <a:gdLst/>
              <a:ahLst/>
              <a:cxnLst/>
              <a:rect l="0" t="0" r="0" b="0"/>
              <a:pathLst>
                <a:path w="471478" h="1085851">
                  <a:moveTo>
                    <a:pt x="121441" y="50006"/>
                  </a:moveTo>
                  <a:lnTo>
                    <a:pt x="121441" y="46214"/>
                  </a:lnTo>
                  <a:lnTo>
                    <a:pt x="120647" y="45097"/>
                  </a:lnTo>
                  <a:lnTo>
                    <a:pt x="119324" y="44352"/>
                  </a:lnTo>
                  <a:lnTo>
                    <a:pt x="117649" y="43855"/>
                  </a:lnTo>
                  <a:lnTo>
                    <a:pt x="116531" y="42730"/>
                  </a:lnTo>
                  <a:lnTo>
                    <a:pt x="108790" y="26620"/>
                  </a:lnTo>
                  <a:lnTo>
                    <a:pt x="74472" y="3132"/>
                  </a:lnTo>
                  <a:lnTo>
                    <a:pt x="66867" y="928"/>
                  </a:lnTo>
                  <a:lnTo>
                    <a:pt x="33855" y="24"/>
                  </a:lnTo>
                  <a:lnTo>
                    <a:pt x="418" y="0"/>
                  </a:lnTo>
                  <a:lnTo>
                    <a:pt x="0" y="10849"/>
                  </a:lnTo>
                  <a:lnTo>
                    <a:pt x="2115" y="14876"/>
                  </a:lnTo>
                  <a:lnTo>
                    <a:pt x="11388" y="27065"/>
                  </a:lnTo>
                  <a:lnTo>
                    <a:pt x="20322" y="62039"/>
                  </a:lnTo>
                  <a:lnTo>
                    <a:pt x="26936" y="93512"/>
                  </a:lnTo>
                  <a:lnTo>
                    <a:pt x="29150" y="128672"/>
                  </a:lnTo>
                  <a:lnTo>
                    <a:pt x="34184" y="159296"/>
                  </a:lnTo>
                  <a:lnTo>
                    <a:pt x="37378" y="186369"/>
                  </a:lnTo>
                  <a:lnTo>
                    <a:pt x="41236" y="214500"/>
                  </a:lnTo>
                  <a:lnTo>
                    <a:pt x="42379" y="245059"/>
                  </a:lnTo>
                  <a:lnTo>
                    <a:pt x="42717" y="277133"/>
                  </a:lnTo>
                  <a:lnTo>
                    <a:pt x="42817" y="308861"/>
                  </a:lnTo>
                  <a:lnTo>
                    <a:pt x="42847" y="343398"/>
                  </a:lnTo>
                  <a:lnTo>
                    <a:pt x="42854" y="367727"/>
                  </a:lnTo>
                  <a:lnTo>
                    <a:pt x="42857" y="394416"/>
                  </a:lnTo>
                  <a:lnTo>
                    <a:pt x="42858" y="420035"/>
                  </a:lnTo>
                  <a:lnTo>
                    <a:pt x="42065" y="444651"/>
                  </a:lnTo>
                  <a:lnTo>
                    <a:pt x="39067" y="468820"/>
                  </a:lnTo>
                  <a:lnTo>
                    <a:pt x="37205" y="492792"/>
                  </a:lnTo>
                  <a:lnTo>
                    <a:pt x="35584" y="517468"/>
                  </a:lnTo>
                  <a:lnTo>
                    <a:pt x="32218" y="544311"/>
                  </a:lnTo>
                  <a:lnTo>
                    <a:pt x="28076" y="569999"/>
                  </a:lnTo>
                  <a:lnTo>
                    <a:pt x="24383" y="594645"/>
                  </a:lnTo>
                  <a:lnTo>
                    <a:pt x="22304" y="630040"/>
                  </a:lnTo>
                  <a:lnTo>
                    <a:pt x="21688" y="661782"/>
                  </a:lnTo>
                  <a:lnTo>
                    <a:pt x="20711" y="695176"/>
                  </a:lnTo>
                  <a:lnTo>
                    <a:pt x="16541" y="725531"/>
                  </a:lnTo>
                  <a:lnTo>
                    <a:pt x="14953" y="754634"/>
                  </a:lnTo>
                  <a:lnTo>
                    <a:pt x="14483" y="782571"/>
                  </a:lnTo>
                  <a:lnTo>
                    <a:pt x="14323" y="815864"/>
                  </a:lnTo>
                  <a:lnTo>
                    <a:pt x="18084" y="848987"/>
                  </a:lnTo>
                  <a:lnTo>
                    <a:pt x="21134" y="882927"/>
                  </a:lnTo>
                  <a:lnTo>
                    <a:pt x="21403" y="918124"/>
                  </a:lnTo>
                  <a:lnTo>
                    <a:pt x="22221" y="952546"/>
                  </a:lnTo>
                  <a:lnTo>
                    <a:pt x="27910" y="964054"/>
                  </a:lnTo>
                  <a:lnTo>
                    <a:pt x="28572" y="985835"/>
                  </a:lnTo>
                  <a:lnTo>
                    <a:pt x="22421" y="985837"/>
                  </a:lnTo>
                  <a:lnTo>
                    <a:pt x="22090" y="986631"/>
                  </a:lnTo>
                  <a:lnTo>
                    <a:pt x="21428" y="1014410"/>
                  </a:lnTo>
                  <a:lnTo>
                    <a:pt x="28572" y="1021556"/>
                  </a:lnTo>
                  <a:lnTo>
                    <a:pt x="32364" y="1021556"/>
                  </a:lnTo>
                  <a:lnTo>
                    <a:pt x="33482" y="1022350"/>
                  </a:lnTo>
                  <a:lnTo>
                    <a:pt x="34226" y="1023673"/>
                  </a:lnTo>
                  <a:lnTo>
                    <a:pt x="34723" y="1025348"/>
                  </a:lnTo>
                  <a:lnTo>
                    <a:pt x="35848" y="1026466"/>
                  </a:lnTo>
                  <a:lnTo>
                    <a:pt x="39214" y="1027707"/>
                  </a:lnTo>
                  <a:lnTo>
                    <a:pt x="74762" y="1028695"/>
                  </a:lnTo>
                  <a:lnTo>
                    <a:pt x="108160" y="1028700"/>
                  </a:lnTo>
                  <a:lnTo>
                    <a:pt x="143217" y="1035182"/>
                  </a:lnTo>
                  <a:lnTo>
                    <a:pt x="158937" y="1036441"/>
                  </a:lnTo>
                  <a:lnTo>
                    <a:pt x="188063" y="1042308"/>
                  </a:lnTo>
                  <a:lnTo>
                    <a:pt x="221596" y="1047837"/>
                  </a:lnTo>
                  <a:lnTo>
                    <a:pt x="257122" y="1050723"/>
                  </a:lnTo>
                  <a:lnTo>
                    <a:pt x="292031" y="1056595"/>
                  </a:lnTo>
                  <a:lnTo>
                    <a:pt x="327418" y="1059352"/>
                  </a:lnTo>
                  <a:lnTo>
                    <a:pt x="347424" y="1063418"/>
                  </a:lnTo>
                  <a:lnTo>
                    <a:pt x="380983" y="1064360"/>
                  </a:lnTo>
                  <a:lnTo>
                    <a:pt x="394487" y="1065195"/>
                  </a:lnTo>
                  <a:lnTo>
                    <a:pt x="409153" y="1070567"/>
                  </a:lnTo>
                  <a:lnTo>
                    <a:pt x="442774" y="1071551"/>
                  </a:lnTo>
                  <a:lnTo>
                    <a:pt x="456078" y="1071562"/>
                  </a:lnTo>
                  <a:lnTo>
                    <a:pt x="463249" y="1077713"/>
                  </a:lnTo>
                  <a:lnTo>
                    <a:pt x="471477" y="1078705"/>
                  </a:lnTo>
                  <a:lnTo>
                    <a:pt x="464635" y="1078706"/>
                  </a:lnTo>
                  <a:lnTo>
                    <a:pt x="464341" y="10858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0" name="SMARTInkShape-2964"/>
          <p:cNvSpPr/>
          <p:nvPr/>
        </p:nvSpPr>
        <p:spPr>
          <a:xfrm>
            <a:off x="8436769" y="1907381"/>
            <a:ext cx="213600" cy="600076"/>
          </a:xfrm>
          <a:custGeom>
            <a:avLst/>
            <a:gdLst/>
            <a:ahLst/>
            <a:cxnLst/>
            <a:rect l="0" t="0" r="0" b="0"/>
            <a:pathLst>
              <a:path w="213600" h="600076">
                <a:moveTo>
                  <a:pt x="71437" y="0"/>
                </a:moveTo>
                <a:lnTo>
                  <a:pt x="92924" y="23603"/>
                </a:lnTo>
                <a:lnTo>
                  <a:pt x="106196" y="40911"/>
                </a:lnTo>
                <a:lnTo>
                  <a:pt x="134429" y="74238"/>
                </a:lnTo>
                <a:lnTo>
                  <a:pt x="158316" y="106299"/>
                </a:lnTo>
                <a:lnTo>
                  <a:pt x="176146" y="141265"/>
                </a:lnTo>
                <a:lnTo>
                  <a:pt x="192685" y="169297"/>
                </a:lnTo>
                <a:lnTo>
                  <a:pt x="203318" y="196918"/>
                </a:lnTo>
                <a:lnTo>
                  <a:pt x="211905" y="230103"/>
                </a:lnTo>
                <a:lnTo>
                  <a:pt x="213599" y="257621"/>
                </a:lnTo>
                <a:lnTo>
                  <a:pt x="211984" y="283765"/>
                </a:lnTo>
                <a:lnTo>
                  <a:pt x="208120" y="313933"/>
                </a:lnTo>
                <a:lnTo>
                  <a:pt x="196744" y="347732"/>
                </a:lnTo>
                <a:lnTo>
                  <a:pt x="183913" y="378162"/>
                </a:lnTo>
                <a:lnTo>
                  <a:pt x="166327" y="407104"/>
                </a:lnTo>
                <a:lnTo>
                  <a:pt x="147566" y="435751"/>
                </a:lnTo>
                <a:lnTo>
                  <a:pt x="128573" y="464341"/>
                </a:lnTo>
                <a:lnTo>
                  <a:pt x="99863" y="499269"/>
                </a:lnTo>
                <a:lnTo>
                  <a:pt x="69252" y="530740"/>
                </a:lnTo>
                <a:lnTo>
                  <a:pt x="37846" y="564340"/>
                </a:lnTo>
                <a:lnTo>
                  <a:pt x="31108" y="573080"/>
                </a:lnTo>
                <a:lnTo>
                  <a:pt x="0" y="600075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4" name="SMARTInkShape-Group1289"/>
          <p:cNvGrpSpPr/>
          <p:nvPr/>
        </p:nvGrpSpPr>
        <p:grpSpPr>
          <a:xfrm>
            <a:off x="7465219" y="1565705"/>
            <a:ext cx="189764" cy="434506"/>
            <a:chOff x="7465219" y="1565705"/>
            <a:chExt cx="189764" cy="434506"/>
          </a:xfrm>
        </p:grpSpPr>
        <p:sp>
          <p:nvSpPr>
            <p:cNvPr id="71" name="SMARTInkShape-2965"/>
            <p:cNvSpPr/>
            <p:nvPr/>
          </p:nvSpPr>
          <p:spPr>
            <a:xfrm>
              <a:off x="7465219" y="1821682"/>
              <a:ext cx="135732" cy="178529"/>
            </a:xfrm>
            <a:custGeom>
              <a:avLst/>
              <a:gdLst/>
              <a:ahLst/>
              <a:cxnLst/>
              <a:rect l="0" t="0" r="0" b="0"/>
              <a:pathLst>
                <a:path w="135732" h="178529">
                  <a:moveTo>
                    <a:pt x="0" y="7118"/>
                  </a:moveTo>
                  <a:lnTo>
                    <a:pt x="0" y="0"/>
                  </a:lnTo>
                  <a:lnTo>
                    <a:pt x="3793" y="3774"/>
                  </a:lnTo>
                  <a:lnTo>
                    <a:pt x="5654" y="7749"/>
                  </a:lnTo>
                  <a:lnTo>
                    <a:pt x="13807" y="39501"/>
                  </a:lnTo>
                  <a:lnTo>
                    <a:pt x="12028" y="58253"/>
                  </a:lnTo>
                  <a:lnTo>
                    <a:pt x="6993" y="92198"/>
                  </a:lnTo>
                  <a:lnTo>
                    <a:pt x="1077" y="122431"/>
                  </a:lnTo>
                  <a:lnTo>
                    <a:pt x="94" y="154426"/>
                  </a:lnTo>
                  <a:lnTo>
                    <a:pt x="0" y="178433"/>
                  </a:lnTo>
                  <a:lnTo>
                    <a:pt x="3793" y="178528"/>
                  </a:lnTo>
                  <a:lnTo>
                    <a:pt x="13735" y="174764"/>
                  </a:lnTo>
                  <a:lnTo>
                    <a:pt x="38283" y="157982"/>
                  </a:lnTo>
                  <a:lnTo>
                    <a:pt x="68863" y="124657"/>
                  </a:lnTo>
                  <a:lnTo>
                    <a:pt x="92843" y="96562"/>
                  </a:lnTo>
                  <a:lnTo>
                    <a:pt x="101588" y="88940"/>
                  </a:lnTo>
                  <a:lnTo>
                    <a:pt x="110974" y="77311"/>
                  </a:lnTo>
                  <a:lnTo>
                    <a:pt x="116261" y="74033"/>
                  </a:lnTo>
                  <a:lnTo>
                    <a:pt x="127139" y="71642"/>
                  </a:lnTo>
                  <a:lnTo>
                    <a:pt x="135731" y="7141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2966"/>
            <p:cNvSpPr/>
            <p:nvPr/>
          </p:nvSpPr>
          <p:spPr>
            <a:xfrm>
              <a:off x="7494127" y="1565705"/>
              <a:ext cx="160856" cy="177371"/>
            </a:xfrm>
            <a:custGeom>
              <a:avLst/>
              <a:gdLst/>
              <a:ahLst/>
              <a:cxnLst/>
              <a:rect l="0" t="0" r="0" b="0"/>
              <a:pathLst>
                <a:path w="160856" h="177371">
                  <a:moveTo>
                    <a:pt x="78248" y="34495"/>
                  </a:moveTo>
                  <a:lnTo>
                    <a:pt x="74455" y="38287"/>
                  </a:lnTo>
                  <a:lnTo>
                    <a:pt x="72593" y="42266"/>
                  </a:lnTo>
                  <a:lnTo>
                    <a:pt x="72097" y="44438"/>
                  </a:lnTo>
                  <a:lnTo>
                    <a:pt x="67606" y="51288"/>
                  </a:lnTo>
                  <a:lnTo>
                    <a:pt x="45507" y="80025"/>
                  </a:lnTo>
                  <a:lnTo>
                    <a:pt x="22623" y="113093"/>
                  </a:lnTo>
                  <a:lnTo>
                    <a:pt x="10186" y="131981"/>
                  </a:lnTo>
                  <a:lnTo>
                    <a:pt x="7017" y="143108"/>
                  </a:lnTo>
                  <a:lnTo>
                    <a:pt x="5360" y="145003"/>
                  </a:lnTo>
                  <a:lnTo>
                    <a:pt x="0" y="148573"/>
                  </a:lnTo>
                  <a:lnTo>
                    <a:pt x="3558" y="148729"/>
                  </a:lnTo>
                  <a:lnTo>
                    <a:pt x="7482" y="146649"/>
                  </a:lnTo>
                  <a:lnTo>
                    <a:pt x="41684" y="119537"/>
                  </a:lnTo>
                  <a:lnTo>
                    <a:pt x="71934" y="90614"/>
                  </a:lnTo>
                  <a:lnTo>
                    <a:pt x="103140" y="59583"/>
                  </a:lnTo>
                  <a:lnTo>
                    <a:pt x="132903" y="27486"/>
                  </a:lnTo>
                  <a:lnTo>
                    <a:pt x="149044" y="9858"/>
                  </a:lnTo>
                  <a:lnTo>
                    <a:pt x="151639" y="8545"/>
                  </a:lnTo>
                  <a:lnTo>
                    <a:pt x="153369" y="6876"/>
                  </a:lnTo>
                  <a:lnTo>
                    <a:pt x="156373" y="0"/>
                  </a:lnTo>
                  <a:lnTo>
                    <a:pt x="157319" y="386"/>
                  </a:lnTo>
                  <a:lnTo>
                    <a:pt x="160486" y="2931"/>
                  </a:lnTo>
                  <a:lnTo>
                    <a:pt x="160855" y="4721"/>
                  </a:lnTo>
                  <a:lnTo>
                    <a:pt x="160307" y="6708"/>
                  </a:lnTo>
                  <a:lnTo>
                    <a:pt x="159148" y="8827"/>
                  </a:lnTo>
                  <a:lnTo>
                    <a:pt x="157135" y="28048"/>
                  </a:lnTo>
                  <a:lnTo>
                    <a:pt x="156171" y="37186"/>
                  </a:lnTo>
                  <a:lnTo>
                    <a:pt x="145450" y="71182"/>
                  </a:lnTo>
                  <a:lnTo>
                    <a:pt x="139132" y="102268"/>
                  </a:lnTo>
                  <a:lnTo>
                    <a:pt x="128119" y="132849"/>
                  </a:lnTo>
                  <a:lnTo>
                    <a:pt x="115370" y="160163"/>
                  </a:lnTo>
                  <a:lnTo>
                    <a:pt x="113967" y="17737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2967"/>
            <p:cNvSpPr/>
            <p:nvPr/>
          </p:nvSpPr>
          <p:spPr>
            <a:xfrm>
              <a:off x="7479509" y="1635919"/>
              <a:ext cx="128586" cy="335299"/>
            </a:xfrm>
            <a:custGeom>
              <a:avLst/>
              <a:gdLst/>
              <a:ahLst/>
              <a:cxnLst/>
              <a:rect l="0" t="0" r="0" b="0"/>
              <a:pathLst>
                <a:path w="128586" h="335299">
                  <a:moveTo>
                    <a:pt x="128585" y="0"/>
                  </a:moveTo>
                  <a:lnTo>
                    <a:pt x="127791" y="13772"/>
                  </a:lnTo>
                  <a:lnTo>
                    <a:pt x="118642" y="43735"/>
                  </a:lnTo>
                  <a:lnTo>
                    <a:pt x="104543" y="72403"/>
                  </a:lnTo>
                  <a:lnTo>
                    <a:pt x="91175" y="107817"/>
                  </a:lnTo>
                  <a:lnTo>
                    <a:pt x="80194" y="138044"/>
                  </a:lnTo>
                  <a:lnTo>
                    <a:pt x="69797" y="170018"/>
                  </a:lnTo>
                  <a:lnTo>
                    <a:pt x="55854" y="205475"/>
                  </a:lnTo>
                  <a:lnTo>
                    <a:pt x="39752" y="240318"/>
                  </a:lnTo>
                  <a:lnTo>
                    <a:pt x="23402" y="270955"/>
                  </a:lnTo>
                  <a:lnTo>
                    <a:pt x="7314" y="306509"/>
                  </a:lnTo>
                  <a:lnTo>
                    <a:pt x="2165" y="319153"/>
                  </a:lnTo>
                  <a:lnTo>
                    <a:pt x="35" y="335298"/>
                  </a:lnTo>
                  <a:lnTo>
                    <a:pt x="0" y="323414"/>
                  </a:lnTo>
                  <a:lnTo>
                    <a:pt x="7141" y="3143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SMARTInkShape-Group1290"/>
          <p:cNvGrpSpPr/>
          <p:nvPr/>
        </p:nvGrpSpPr>
        <p:grpSpPr>
          <a:xfrm>
            <a:off x="6715125" y="2337028"/>
            <a:ext cx="178595" cy="263298"/>
            <a:chOff x="6715125" y="2337028"/>
            <a:chExt cx="178595" cy="263298"/>
          </a:xfrm>
        </p:grpSpPr>
        <p:sp>
          <p:nvSpPr>
            <p:cNvPr id="75" name="SMARTInkShape-2968"/>
            <p:cNvSpPr/>
            <p:nvPr/>
          </p:nvSpPr>
          <p:spPr>
            <a:xfrm>
              <a:off x="6807994" y="2521744"/>
              <a:ext cx="85726" cy="50007"/>
            </a:xfrm>
            <a:custGeom>
              <a:avLst/>
              <a:gdLst/>
              <a:ahLst/>
              <a:cxnLst/>
              <a:rect l="0" t="0" r="0" b="0"/>
              <a:pathLst>
                <a:path w="85726" h="50007">
                  <a:moveTo>
                    <a:pt x="0" y="50006"/>
                  </a:moveTo>
                  <a:lnTo>
                    <a:pt x="3793" y="50006"/>
                  </a:lnTo>
                  <a:lnTo>
                    <a:pt x="4910" y="49212"/>
                  </a:lnTo>
                  <a:lnTo>
                    <a:pt x="5654" y="47889"/>
                  </a:lnTo>
                  <a:lnTo>
                    <a:pt x="6151" y="46214"/>
                  </a:lnTo>
                  <a:lnTo>
                    <a:pt x="10642" y="40063"/>
                  </a:lnTo>
                  <a:lnTo>
                    <a:pt x="43092" y="21415"/>
                  </a:lnTo>
                  <a:lnTo>
                    <a:pt x="78190" y="3769"/>
                  </a:lnTo>
                  <a:lnTo>
                    <a:pt x="85725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2969"/>
            <p:cNvSpPr/>
            <p:nvPr/>
          </p:nvSpPr>
          <p:spPr>
            <a:xfrm>
              <a:off x="6822281" y="25146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17000"/>
                  </a:lnTo>
                  <a:lnTo>
                    <a:pt x="2117" y="21578"/>
                  </a:lnTo>
                  <a:lnTo>
                    <a:pt x="18339" y="41281"/>
                  </a:lnTo>
                  <a:lnTo>
                    <a:pt x="22938" y="55662"/>
                  </a:lnTo>
                  <a:lnTo>
                    <a:pt x="26070" y="61251"/>
                  </a:lnTo>
                  <a:lnTo>
                    <a:pt x="28080" y="71307"/>
                  </a:lnTo>
                  <a:lnTo>
                    <a:pt x="28575" y="85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2970"/>
            <p:cNvSpPr/>
            <p:nvPr/>
          </p:nvSpPr>
          <p:spPr>
            <a:xfrm>
              <a:off x="6715125" y="2337028"/>
              <a:ext cx="157164" cy="34698"/>
            </a:xfrm>
            <a:custGeom>
              <a:avLst/>
              <a:gdLst/>
              <a:ahLst/>
              <a:cxnLst/>
              <a:rect l="0" t="0" r="0" b="0"/>
              <a:pathLst>
                <a:path w="157164" h="34698">
                  <a:moveTo>
                    <a:pt x="0" y="20410"/>
                  </a:moveTo>
                  <a:lnTo>
                    <a:pt x="0" y="9768"/>
                  </a:lnTo>
                  <a:lnTo>
                    <a:pt x="794" y="8552"/>
                  </a:lnTo>
                  <a:lnTo>
                    <a:pt x="2117" y="7742"/>
                  </a:lnTo>
                  <a:lnTo>
                    <a:pt x="6497" y="6842"/>
                  </a:lnTo>
                  <a:lnTo>
                    <a:pt x="17889" y="5542"/>
                  </a:lnTo>
                  <a:lnTo>
                    <a:pt x="40642" y="0"/>
                  </a:lnTo>
                  <a:lnTo>
                    <a:pt x="72086" y="4767"/>
                  </a:lnTo>
                  <a:lnTo>
                    <a:pt x="90944" y="7837"/>
                  </a:lnTo>
                  <a:lnTo>
                    <a:pt x="121338" y="18254"/>
                  </a:lnTo>
                  <a:lnTo>
                    <a:pt x="157163" y="346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2971"/>
            <p:cNvSpPr/>
            <p:nvPr/>
          </p:nvSpPr>
          <p:spPr>
            <a:xfrm>
              <a:off x="6736556" y="2372813"/>
              <a:ext cx="21433" cy="177507"/>
            </a:xfrm>
            <a:custGeom>
              <a:avLst/>
              <a:gdLst/>
              <a:ahLst/>
              <a:cxnLst/>
              <a:rect l="0" t="0" r="0" b="0"/>
              <a:pathLst>
                <a:path w="21433" h="177507">
                  <a:moveTo>
                    <a:pt x="21432" y="20343"/>
                  </a:moveTo>
                  <a:lnTo>
                    <a:pt x="21432" y="16551"/>
                  </a:lnTo>
                  <a:lnTo>
                    <a:pt x="20638" y="15434"/>
                  </a:lnTo>
                  <a:lnTo>
                    <a:pt x="19315" y="14689"/>
                  </a:lnTo>
                  <a:lnTo>
                    <a:pt x="17639" y="14192"/>
                  </a:lnTo>
                  <a:lnTo>
                    <a:pt x="16522" y="13068"/>
                  </a:lnTo>
                  <a:lnTo>
                    <a:pt x="14582" y="7136"/>
                  </a:lnTo>
                  <a:lnTo>
                    <a:pt x="14313" y="0"/>
                  </a:lnTo>
                  <a:lnTo>
                    <a:pt x="14288" y="32713"/>
                  </a:lnTo>
                  <a:lnTo>
                    <a:pt x="14288" y="67016"/>
                  </a:lnTo>
                  <a:lnTo>
                    <a:pt x="8137" y="102610"/>
                  </a:lnTo>
                  <a:lnTo>
                    <a:pt x="5158" y="133012"/>
                  </a:lnTo>
                  <a:lnTo>
                    <a:pt x="1020" y="153371"/>
                  </a:lnTo>
                  <a:lnTo>
                    <a:pt x="0" y="17750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0" name="SMARTInkShape-2972"/>
          <p:cNvSpPr/>
          <p:nvPr/>
        </p:nvSpPr>
        <p:spPr>
          <a:xfrm>
            <a:off x="6129338" y="1585913"/>
            <a:ext cx="21432" cy="107157"/>
          </a:xfrm>
          <a:custGeom>
            <a:avLst/>
            <a:gdLst/>
            <a:ahLst/>
            <a:cxnLst/>
            <a:rect l="0" t="0" r="0" b="0"/>
            <a:pathLst>
              <a:path w="21432" h="107157">
                <a:moveTo>
                  <a:pt x="21431" y="107156"/>
                </a:moveTo>
                <a:lnTo>
                  <a:pt x="21431" y="103363"/>
                </a:lnTo>
                <a:lnTo>
                  <a:pt x="14155" y="70135"/>
                </a:lnTo>
                <a:lnTo>
                  <a:pt x="4431" y="35547"/>
                </a:lnTo>
                <a:lnTo>
                  <a:pt x="875" y="21838"/>
                </a:lnTo>
                <a:lnTo>
                  <a:pt x="0" y="0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SMARTInkShape-2973"/>
          <p:cNvSpPr/>
          <p:nvPr/>
        </p:nvSpPr>
        <p:spPr>
          <a:xfrm>
            <a:off x="6908006" y="921544"/>
            <a:ext cx="21433" cy="21432"/>
          </a:xfrm>
          <a:custGeom>
            <a:avLst/>
            <a:gdLst/>
            <a:ahLst/>
            <a:cxnLst/>
            <a:rect l="0" t="0" r="0" b="0"/>
            <a:pathLst>
              <a:path w="21433" h="21432">
                <a:moveTo>
                  <a:pt x="0" y="0"/>
                </a:moveTo>
                <a:lnTo>
                  <a:pt x="6849" y="0"/>
                </a:lnTo>
                <a:lnTo>
                  <a:pt x="20411" y="13268"/>
                </a:lnTo>
                <a:lnTo>
                  <a:pt x="21431" y="21419"/>
                </a:lnTo>
                <a:lnTo>
                  <a:pt x="21432" y="21431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SMARTInkShape-Group1293"/>
          <p:cNvGrpSpPr/>
          <p:nvPr/>
        </p:nvGrpSpPr>
        <p:grpSpPr>
          <a:xfrm>
            <a:off x="6044060" y="1328865"/>
            <a:ext cx="870967" cy="442360"/>
            <a:chOff x="6044060" y="1328865"/>
            <a:chExt cx="870967" cy="442360"/>
          </a:xfrm>
        </p:grpSpPr>
        <p:sp>
          <p:nvSpPr>
            <p:cNvPr id="82" name="SMARTInkShape-2974"/>
            <p:cNvSpPr/>
            <p:nvPr/>
          </p:nvSpPr>
          <p:spPr>
            <a:xfrm>
              <a:off x="6415212" y="1650206"/>
              <a:ext cx="192758" cy="99675"/>
            </a:xfrm>
            <a:custGeom>
              <a:avLst/>
              <a:gdLst/>
              <a:ahLst/>
              <a:cxnLst/>
              <a:rect l="0" t="0" r="0" b="0"/>
              <a:pathLst>
                <a:path w="192758" h="99675">
                  <a:moveTo>
                    <a:pt x="49882" y="28575"/>
                  </a:moveTo>
                  <a:lnTo>
                    <a:pt x="49882" y="32368"/>
                  </a:lnTo>
                  <a:lnTo>
                    <a:pt x="49088" y="33485"/>
                  </a:lnTo>
                  <a:lnTo>
                    <a:pt x="47765" y="34230"/>
                  </a:lnTo>
                  <a:lnTo>
                    <a:pt x="37697" y="36317"/>
                  </a:lnTo>
                  <a:lnTo>
                    <a:pt x="21290" y="50181"/>
                  </a:lnTo>
                  <a:lnTo>
                    <a:pt x="4637" y="66685"/>
                  </a:lnTo>
                  <a:lnTo>
                    <a:pt x="1992" y="73559"/>
                  </a:lnTo>
                  <a:lnTo>
                    <a:pt x="0" y="91164"/>
                  </a:lnTo>
                  <a:lnTo>
                    <a:pt x="3704" y="96156"/>
                  </a:lnTo>
                  <a:lnTo>
                    <a:pt x="7663" y="98299"/>
                  </a:lnTo>
                  <a:lnTo>
                    <a:pt x="16671" y="99674"/>
                  </a:lnTo>
                  <a:lnTo>
                    <a:pt x="21363" y="97746"/>
                  </a:lnTo>
                  <a:lnTo>
                    <a:pt x="55762" y="72369"/>
                  </a:lnTo>
                  <a:lnTo>
                    <a:pt x="73375" y="55060"/>
                  </a:lnTo>
                  <a:lnTo>
                    <a:pt x="76198" y="48019"/>
                  </a:lnTo>
                  <a:lnTo>
                    <a:pt x="78247" y="40392"/>
                  </a:lnTo>
                  <a:lnTo>
                    <a:pt x="83913" y="29028"/>
                  </a:lnTo>
                  <a:lnTo>
                    <a:pt x="85598" y="14325"/>
                  </a:lnTo>
                  <a:lnTo>
                    <a:pt x="85600" y="18091"/>
                  </a:lnTo>
                  <a:lnTo>
                    <a:pt x="84806" y="19205"/>
                  </a:lnTo>
                  <a:lnTo>
                    <a:pt x="83484" y="19947"/>
                  </a:lnTo>
                  <a:lnTo>
                    <a:pt x="81808" y="20442"/>
                  </a:lnTo>
                  <a:lnTo>
                    <a:pt x="81484" y="21565"/>
                  </a:lnTo>
                  <a:lnTo>
                    <a:pt x="84902" y="31288"/>
                  </a:lnTo>
                  <a:lnTo>
                    <a:pt x="85539" y="41481"/>
                  </a:lnTo>
                  <a:lnTo>
                    <a:pt x="86353" y="41941"/>
                  </a:lnTo>
                  <a:lnTo>
                    <a:pt x="102392" y="42827"/>
                  </a:lnTo>
                  <a:lnTo>
                    <a:pt x="118926" y="36709"/>
                  </a:lnTo>
                  <a:lnTo>
                    <a:pt x="126550" y="31005"/>
                  </a:lnTo>
                  <a:lnTo>
                    <a:pt x="133364" y="29295"/>
                  </a:lnTo>
                  <a:lnTo>
                    <a:pt x="141358" y="28670"/>
                  </a:lnTo>
                  <a:lnTo>
                    <a:pt x="141822" y="29432"/>
                  </a:lnTo>
                  <a:lnTo>
                    <a:pt x="142740" y="41783"/>
                  </a:lnTo>
                  <a:lnTo>
                    <a:pt x="142751" y="49978"/>
                  </a:lnTo>
                  <a:lnTo>
                    <a:pt x="146543" y="46206"/>
                  </a:lnTo>
                  <a:lnTo>
                    <a:pt x="150521" y="44349"/>
                  </a:lnTo>
                  <a:lnTo>
                    <a:pt x="152693" y="43853"/>
                  </a:lnTo>
                  <a:lnTo>
                    <a:pt x="154142" y="42729"/>
                  </a:lnTo>
                  <a:lnTo>
                    <a:pt x="169344" y="21388"/>
                  </a:lnTo>
                  <a:lnTo>
                    <a:pt x="171239" y="16650"/>
                  </a:lnTo>
                  <a:lnTo>
                    <a:pt x="174727" y="11898"/>
                  </a:lnTo>
                  <a:lnTo>
                    <a:pt x="178923" y="9257"/>
                  </a:lnTo>
                  <a:lnTo>
                    <a:pt x="181153" y="8553"/>
                  </a:lnTo>
                  <a:lnTo>
                    <a:pt x="182640" y="7289"/>
                  </a:lnTo>
                  <a:lnTo>
                    <a:pt x="185221" y="1117"/>
                  </a:lnTo>
                  <a:lnTo>
                    <a:pt x="187556" y="497"/>
                  </a:lnTo>
                  <a:lnTo>
                    <a:pt x="192757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2975"/>
            <p:cNvSpPr/>
            <p:nvPr/>
          </p:nvSpPr>
          <p:spPr>
            <a:xfrm>
              <a:off x="6589643" y="1644208"/>
              <a:ext cx="96908" cy="127017"/>
            </a:xfrm>
            <a:custGeom>
              <a:avLst/>
              <a:gdLst/>
              <a:ahLst/>
              <a:cxnLst/>
              <a:rect l="0" t="0" r="0" b="0"/>
              <a:pathLst>
                <a:path w="96908" h="127017">
                  <a:moveTo>
                    <a:pt x="46901" y="13142"/>
                  </a:moveTo>
                  <a:lnTo>
                    <a:pt x="46901" y="46636"/>
                  </a:lnTo>
                  <a:lnTo>
                    <a:pt x="46107" y="58344"/>
                  </a:lnTo>
                  <a:lnTo>
                    <a:pt x="41246" y="71930"/>
                  </a:lnTo>
                  <a:lnTo>
                    <a:pt x="39625" y="79751"/>
                  </a:lnTo>
                  <a:lnTo>
                    <a:pt x="35044" y="89411"/>
                  </a:lnTo>
                  <a:lnTo>
                    <a:pt x="32540" y="101180"/>
                  </a:lnTo>
                  <a:lnTo>
                    <a:pt x="27124" y="110048"/>
                  </a:lnTo>
                  <a:lnTo>
                    <a:pt x="21285" y="117702"/>
                  </a:lnTo>
                  <a:lnTo>
                    <a:pt x="19640" y="122584"/>
                  </a:lnTo>
                  <a:lnTo>
                    <a:pt x="18409" y="124203"/>
                  </a:lnTo>
                  <a:lnTo>
                    <a:pt x="14923" y="126003"/>
                  </a:lnTo>
                  <a:lnTo>
                    <a:pt x="8498" y="127016"/>
                  </a:lnTo>
                  <a:lnTo>
                    <a:pt x="7012" y="126364"/>
                  </a:lnTo>
                  <a:lnTo>
                    <a:pt x="6020" y="125136"/>
                  </a:lnTo>
                  <a:lnTo>
                    <a:pt x="4919" y="121655"/>
                  </a:lnTo>
                  <a:lnTo>
                    <a:pt x="4430" y="117462"/>
                  </a:lnTo>
                  <a:lnTo>
                    <a:pt x="2096" y="112952"/>
                  </a:lnTo>
                  <a:lnTo>
                    <a:pt x="362" y="110638"/>
                  </a:lnTo>
                  <a:lnTo>
                    <a:pt x="0" y="107508"/>
                  </a:lnTo>
                  <a:lnTo>
                    <a:pt x="3834" y="72546"/>
                  </a:lnTo>
                  <a:lnTo>
                    <a:pt x="9701" y="53598"/>
                  </a:lnTo>
                  <a:lnTo>
                    <a:pt x="13964" y="44087"/>
                  </a:lnTo>
                  <a:lnTo>
                    <a:pt x="20620" y="36685"/>
                  </a:lnTo>
                  <a:lnTo>
                    <a:pt x="53477" y="8611"/>
                  </a:lnTo>
                  <a:lnTo>
                    <a:pt x="76831" y="0"/>
                  </a:lnTo>
                  <a:lnTo>
                    <a:pt x="79554" y="412"/>
                  </a:lnTo>
                  <a:lnTo>
                    <a:pt x="84697" y="2986"/>
                  </a:lnTo>
                  <a:lnTo>
                    <a:pt x="95469" y="11885"/>
                  </a:lnTo>
                  <a:lnTo>
                    <a:pt x="96268" y="14700"/>
                  </a:lnTo>
                  <a:lnTo>
                    <a:pt x="96907" y="2743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SMARTInkShape-2976"/>
            <p:cNvSpPr/>
            <p:nvPr/>
          </p:nvSpPr>
          <p:spPr>
            <a:xfrm>
              <a:off x="6686637" y="1628777"/>
              <a:ext cx="57064" cy="57140"/>
            </a:xfrm>
            <a:custGeom>
              <a:avLst/>
              <a:gdLst/>
              <a:ahLst/>
              <a:cxnLst/>
              <a:rect l="0" t="0" r="0" b="0"/>
              <a:pathLst>
                <a:path w="57064" h="57140">
                  <a:moveTo>
                    <a:pt x="7057" y="21429"/>
                  </a:moveTo>
                  <a:lnTo>
                    <a:pt x="7057" y="48622"/>
                  </a:lnTo>
                  <a:lnTo>
                    <a:pt x="0" y="57050"/>
                  </a:lnTo>
                  <a:lnTo>
                    <a:pt x="6072" y="57139"/>
                  </a:lnTo>
                  <a:lnTo>
                    <a:pt x="6399" y="56349"/>
                  </a:lnTo>
                  <a:lnTo>
                    <a:pt x="6765" y="53353"/>
                  </a:lnTo>
                  <a:lnTo>
                    <a:pt x="9043" y="49376"/>
                  </a:lnTo>
                  <a:lnTo>
                    <a:pt x="27111" y="29973"/>
                  </a:lnTo>
                  <a:lnTo>
                    <a:pt x="27876" y="27079"/>
                  </a:lnTo>
                  <a:lnTo>
                    <a:pt x="28080" y="25196"/>
                  </a:lnTo>
                  <a:lnTo>
                    <a:pt x="29010" y="23940"/>
                  </a:lnTo>
                  <a:lnTo>
                    <a:pt x="41478" y="15377"/>
                  </a:lnTo>
                  <a:lnTo>
                    <a:pt x="48812" y="14381"/>
                  </a:lnTo>
                  <a:lnTo>
                    <a:pt x="49181" y="13556"/>
                  </a:lnTo>
                  <a:lnTo>
                    <a:pt x="49591" y="10521"/>
                  </a:lnTo>
                  <a:lnTo>
                    <a:pt x="50494" y="9395"/>
                  </a:lnTo>
                  <a:lnTo>
                    <a:pt x="56041" y="7439"/>
                  </a:lnTo>
                  <a:lnTo>
                    <a:pt x="56609" y="5157"/>
                  </a:lnTo>
                  <a:lnTo>
                    <a:pt x="57061" y="24"/>
                  </a:lnTo>
                  <a:lnTo>
                    <a:pt x="50912" y="0"/>
                  </a:lnTo>
                  <a:lnTo>
                    <a:pt x="39304" y="10640"/>
                  </a:lnTo>
                  <a:lnTo>
                    <a:pt x="37263" y="14782"/>
                  </a:lnTo>
                  <a:lnTo>
                    <a:pt x="35727" y="30983"/>
                  </a:lnTo>
                  <a:lnTo>
                    <a:pt x="37791" y="35730"/>
                  </a:lnTo>
                  <a:lnTo>
                    <a:pt x="39452" y="38107"/>
                  </a:lnTo>
                  <a:lnTo>
                    <a:pt x="43415" y="40748"/>
                  </a:lnTo>
                  <a:lnTo>
                    <a:pt x="49856" y="42582"/>
                  </a:lnTo>
                  <a:lnTo>
                    <a:pt x="57063" y="4286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SMARTInkShape-2977"/>
            <p:cNvSpPr/>
            <p:nvPr/>
          </p:nvSpPr>
          <p:spPr>
            <a:xfrm>
              <a:off x="6786563" y="1600200"/>
              <a:ext cx="35711" cy="107157"/>
            </a:xfrm>
            <a:custGeom>
              <a:avLst/>
              <a:gdLst/>
              <a:ahLst/>
              <a:cxnLst/>
              <a:rect l="0" t="0" r="0" b="0"/>
              <a:pathLst>
                <a:path w="35711" h="107157">
                  <a:moveTo>
                    <a:pt x="21431" y="0"/>
                  </a:moveTo>
                  <a:lnTo>
                    <a:pt x="21431" y="3792"/>
                  </a:lnTo>
                  <a:lnTo>
                    <a:pt x="19314" y="7771"/>
                  </a:lnTo>
                  <a:lnTo>
                    <a:pt x="16521" y="12185"/>
                  </a:lnTo>
                  <a:lnTo>
                    <a:pt x="14582" y="20057"/>
                  </a:lnTo>
                  <a:lnTo>
                    <a:pt x="14313" y="37404"/>
                  </a:lnTo>
                  <a:lnTo>
                    <a:pt x="16415" y="42553"/>
                  </a:lnTo>
                  <a:lnTo>
                    <a:pt x="19201" y="47488"/>
                  </a:lnTo>
                  <a:lnTo>
                    <a:pt x="21564" y="54728"/>
                  </a:lnTo>
                  <a:lnTo>
                    <a:pt x="34087" y="71878"/>
                  </a:lnTo>
                  <a:lnTo>
                    <a:pt x="35655" y="85595"/>
                  </a:lnTo>
                  <a:lnTo>
                    <a:pt x="35710" y="91754"/>
                  </a:lnTo>
                  <a:lnTo>
                    <a:pt x="25075" y="103482"/>
                  </a:lnTo>
                  <a:lnTo>
                    <a:pt x="20934" y="105523"/>
                  </a:lnTo>
                  <a:lnTo>
                    <a:pt x="0" y="10715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2978"/>
            <p:cNvSpPr/>
            <p:nvPr/>
          </p:nvSpPr>
          <p:spPr>
            <a:xfrm>
              <a:off x="6858000" y="1593056"/>
              <a:ext cx="57027" cy="107158"/>
            </a:xfrm>
            <a:custGeom>
              <a:avLst/>
              <a:gdLst/>
              <a:ahLst/>
              <a:cxnLst/>
              <a:rect l="0" t="0" r="0" b="0"/>
              <a:pathLst>
                <a:path w="57027" h="107158">
                  <a:moveTo>
                    <a:pt x="50006" y="0"/>
                  </a:moveTo>
                  <a:lnTo>
                    <a:pt x="40063" y="0"/>
                  </a:lnTo>
                  <a:lnTo>
                    <a:pt x="35533" y="2117"/>
                  </a:lnTo>
                  <a:lnTo>
                    <a:pt x="30874" y="4910"/>
                  </a:lnTo>
                  <a:lnTo>
                    <a:pt x="23788" y="7276"/>
                  </a:lnTo>
                  <a:lnTo>
                    <a:pt x="11903" y="17000"/>
                  </a:lnTo>
                  <a:lnTo>
                    <a:pt x="9259" y="21579"/>
                  </a:lnTo>
                  <a:lnTo>
                    <a:pt x="7290" y="26259"/>
                  </a:lnTo>
                  <a:lnTo>
                    <a:pt x="2513" y="33357"/>
                  </a:lnTo>
                  <a:lnTo>
                    <a:pt x="1117" y="38109"/>
                  </a:lnTo>
                  <a:lnTo>
                    <a:pt x="1538" y="39694"/>
                  </a:lnTo>
                  <a:lnTo>
                    <a:pt x="2613" y="40750"/>
                  </a:lnTo>
                  <a:lnTo>
                    <a:pt x="5924" y="42717"/>
                  </a:lnTo>
                  <a:lnTo>
                    <a:pt x="26224" y="61177"/>
                  </a:lnTo>
                  <a:lnTo>
                    <a:pt x="35725" y="65795"/>
                  </a:lnTo>
                  <a:lnTo>
                    <a:pt x="40484" y="68930"/>
                  </a:lnTo>
                  <a:lnTo>
                    <a:pt x="47626" y="71488"/>
                  </a:lnTo>
                  <a:lnTo>
                    <a:pt x="55739" y="77490"/>
                  </a:lnTo>
                  <a:lnTo>
                    <a:pt x="56523" y="80213"/>
                  </a:lnTo>
                  <a:lnTo>
                    <a:pt x="57026" y="84636"/>
                  </a:lnTo>
                  <a:lnTo>
                    <a:pt x="53321" y="89195"/>
                  </a:lnTo>
                  <a:lnTo>
                    <a:pt x="49363" y="91236"/>
                  </a:lnTo>
                  <a:lnTo>
                    <a:pt x="14491" y="106279"/>
                  </a:lnTo>
                  <a:lnTo>
                    <a:pt x="0" y="10715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2979"/>
            <p:cNvSpPr/>
            <p:nvPr/>
          </p:nvSpPr>
          <p:spPr>
            <a:xfrm>
              <a:off x="6472561" y="1457325"/>
              <a:ext cx="78259" cy="85726"/>
            </a:xfrm>
            <a:custGeom>
              <a:avLst/>
              <a:gdLst/>
              <a:ahLst/>
              <a:cxnLst/>
              <a:rect l="0" t="0" r="0" b="0"/>
              <a:pathLst>
                <a:path w="78259" h="85726">
                  <a:moveTo>
                    <a:pt x="28252" y="0"/>
                  </a:moveTo>
                  <a:lnTo>
                    <a:pt x="28252" y="3792"/>
                  </a:lnTo>
                  <a:lnTo>
                    <a:pt x="26135" y="7771"/>
                  </a:lnTo>
                  <a:lnTo>
                    <a:pt x="18309" y="20585"/>
                  </a:lnTo>
                  <a:lnTo>
                    <a:pt x="6764" y="54051"/>
                  </a:lnTo>
                  <a:lnTo>
                    <a:pt x="1312" y="64152"/>
                  </a:lnTo>
                  <a:lnTo>
                    <a:pt x="0" y="73791"/>
                  </a:lnTo>
                  <a:lnTo>
                    <a:pt x="686" y="75388"/>
                  </a:lnTo>
                  <a:lnTo>
                    <a:pt x="1937" y="76452"/>
                  </a:lnTo>
                  <a:lnTo>
                    <a:pt x="5444" y="77635"/>
                  </a:lnTo>
                  <a:lnTo>
                    <a:pt x="16478" y="78457"/>
                  </a:lnTo>
                  <a:lnTo>
                    <a:pt x="21167" y="76409"/>
                  </a:lnTo>
                  <a:lnTo>
                    <a:pt x="23529" y="74752"/>
                  </a:lnTo>
                  <a:lnTo>
                    <a:pt x="48096" y="45415"/>
                  </a:lnTo>
                  <a:lnTo>
                    <a:pt x="61567" y="37152"/>
                  </a:lnTo>
                  <a:lnTo>
                    <a:pt x="62367" y="35881"/>
                  </a:lnTo>
                  <a:lnTo>
                    <a:pt x="63495" y="31886"/>
                  </a:lnTo>
                  <a:lnTo>
                    <a:pt x="63907" y="35057"/>
                  </a:lnTo>
                  <a:lnTo>
                    <a:pt x="68868" y="41291"/>
                  </a:lnTo>
                  <a:lnTo>
                    <a:pt x="70116" y="45604"/>
                  </a:lnTo>
                  <a:lnTo>
                    <a:pt x="70819" y="56286"/>
                  </a:lnTo>
                  <a:lnTo>
                    <a:pt x="68866" y="62852"/>
                  </a:lnTo>
                  <a:lnTo>
                    <a:pt x="66146" y="68415"/>
                  </a:lnTo>
                  <a:lnTo>
                    <a:pt x="64256" y="80878"/>
                  </a:lnTo>
                  <a:lnTo>
                    <a:pt x="64955" y="82494"/>
                  </a:lnTo>
                  <a:lnTo>
                    <a:pt x="66214" y="83571"/>
                  </a:lnTo>
                  <a:lnTo>
                    <a:pt x="70827" y="85599"/>
                  </a:lnTo>
                  <a:lnTo>
                    <a:pt x="78258" y="857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2980"/>
            <p:cNvSpPr/>
            <p:nvPr/>
          </p:nvSpPr>
          <p:spPr>
            <a:xfrm>
              <a:off x="6343782" y="1328865"/>
              <a:ext cx="92709" cy="219882"/>
            </a:xfrm>
            <a:custGeom>
              <a:avLst/>
              <a:gdLst/>
              <a:ahLst/>
              <a:cxnLst/>
              <a:rect l="0" t="0" r="0" b="0"/>
              <a:pathLst>
                <a:path w="92709" h="219882">
                  <a:moveTo>
                    <a:pt x="28443" y="64166"/>
                  </a:moveTo>
                  <a:lnTo>
                    <a:pt x="24651" y="64166"/>
                  </a:lnTo>
                  <a:lnTo>
                    <a:pt x="23533" y="64960"/>
                  </a:lnTo>
                  <a:lnTo>
                    <a:pt x="22789" y="66283"/>
                  </a:lnTo>
                  <a:lnTo>
                    <a:pt x="21593" y="74109"/>
                  </a:lnTo>
                  <a:lnTo>
                    <a:pt x="20523" y="102569"/>
                  </a:lnTo>
                  <a:lnTo>
                    <a:pt x="14819" y="135777"/>
                  </a:lnTo>
                  <a:lnTo>
                    <a:pt x="14194" y="171193"/>
                  </a:lnTo>
                  <a:lnTo>
                    <a:pt x="14157" y="206411"/>
                  </a:lnTo>
                  <a:lnTo>
                    <a:pt x="14156" y="219881"/>
                  </a:lnTo>
                  <a:lnTo>
                    <a:pt x="14156" y="217107"/>
                  </a:lnTo>
                  <a:lnTo>
                    <a:pt x="13362" y="216133"/>
                  </a:lnTo>
                  <a:lnTo>
                    <a:pt x="10363" y="215051"/>
                  </a:lnTo>
                  <a:lnTo>
                    <a:pt x="9246" y="213175"/>
                  </a:lnTo>
                  <a:lnTo>
                    <a:pt x="7306" y="198167"/>
                  </a:lnTo>
                  <a:lnTo>
                    <a:pt x="6276" y="182417"/>
                  </a:lnTo>
                  <a:lnTo>
                    <a:pt x="869" y="155517"/>
                  </a:lnTo>
                  <a:lnTo>
                    <a:pt x="0" y="123233"/>
                  </a:lnTo>
                  <a:lnTo>
                    <a:pt x="2024" y="105480"/>
                  </a:lnTo>
                  <a:lnTo>
                    <a:pt x="7149" y="71900"/>
                  </a:lnTo>
                  <a:lnTo>
                    <a:pt x="19139" y="40615"/>
                  </a:lnTo>
                  <a:lnTo>
                    <a:pt x="30853" y="20368"/>
                  </a:lnTo>
                  <a:lnTo>
                    <a:pt x="53976" y="3132"/>
                  </a:lnTo>
                  <a:lnTo>
                    <a:pt x="61584" y="838"/>
                  </a:lnTo>
                  <a:lnTo>
                    <a:pt x="73661" y="0"/>
                  </a:lnTo>
                  <a:lnTo>
                    <a:pt x="75257" y="751"/>
                  </a:lnTo>
                  <a:lnTo>
                    <a:pt x="76321" y="2046"/>
                  </a:lnTo>
                  <a:lnTo>
                    <a:pt x="78029" y="6034"/>
                  </a:lnTo>
                  <a:lnTo>
                    <a:pt x="82117" y="10518"/>
                  </a:lnTo>
                  <a:lnTo>
                    <a:pt x="82482" y="13319"/>
                  </a:lnTo>
                  <a:lnTo>
                    <a:pt x="78114" y="32614"/>
                  </a:lnTo>
                  <a:lnTo>
                    <a:pt x="60122" y="61901"/>
                  </a:lnTo>
                  <a:lnTo>
                    <a:pt x="55515" y="76830"/>
                  </a:lnTo>
                  <a:lnTo>
                    <a:pt x="52381" y="82495"/>
                  </a:lnTo>
                  <a:lnTo>
                    <a:pt x="50370" y="92599"/>
                  </a:lnTo>
                  <a:lnTo>
                    <a:pt x="49972" y="102238"/>
                  </a:lnTo>
                  <a:lnTo>
                    <a:pt x="52035" y="107016"/>
                  </a:lnTo>
                  <a:lnTo>
                    <a:pt x="66875" y="123991"/>
                  </a:lnTo>
                  <a:lnTo>
                    <a:pt x="71453" y="126474"/>
                  </a:lnTo>
                  <a:lnTo>
                    <a:pt x="76134" y="128371"/>
                  </a:lnTo>
                  <a:lnTo>
                    <a:pt x="91621" y="141657"/>
                  </a:lnTo>
                  <a:lnTo>
                    <a:pt x="92406" y="146217"/>
                  </a:lnTo>
                  <a:lnTo>
                    <a:pt x="92708" y="155719"/>
                  </a:lnTo>
                  <a:lnTo>
                    <a:pt x="68887" y="180874"/>
                  </a:lnTo>
                  <a:lnTo>
                    <a:pt x="64145" y="183505"/>
                  </a:lnTo>
                  <a:lnTo>
                    <a:pt x="59392" y="185468"/>
                  </a:lnTo>
                  <a:lnTo>
                    <a:pt x="51285" y="191638"/>
                  </a:lnTo>
                  <a:lnTo>
                    <a:pt x="46500" y="192423"/>
                  </a:lnTo>
                  <a:lnTo>
                    <a:pt x="45243" y="191740"/>
                  </a:lnTo>
                  <a:lnTo>
                    <a:pt x="44406" y="190490"/>
                  </a:lnTo>
                  <a:lnTo>
                    <a:pt x="43061" y="186574"/>
                  </a:lnTo>
                  <a:lnTo>
                    <a:pt x="42731" y="17846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2981"/>
            <p:cNvSpPr/>
            <p:nvPr/>
          </p:nvSpPr>
          <p:spPr>
            <a:xfrm>
              <a:off x="6044060" y="1385888"/>
              <a:ext cx="256604" cy="321467"/>
            </a:xfrm>
            <a:custGeom>
              <a:avLst/>
              <a:gdLst/>
              <a:ahLst/>
              <a:cxnLst/>
              <a:rect l="0" t="0" r="0" b="0"/>
              <a:pathLst>
                <a:path w="256604" h="321467">
                  <a:moveTo>
                    <a:pt x="42415" y="0"/>
                  </a:moveTo>
                  <a:lnTo>
                    <a:pt x="75962" y="0"/>
                  </a:lnTo>
                  <a:lnTo>
                    <a:pt x="102173" y="793"/>
                  </a:lnTo>
                  <a:lnTo>
                    <a:pt x="131335" y="6481"/>
                  </a:lnTo>
                  <a:lnTo>
                    <a:pt x="165580" y="7085"/>
                  </a:lnTo>
                  <a:lnTo>
                    <a:pt x="199539" y="7140"/>
                  </a:lnTo>
                  <a:lnTo>
                    <a:pt x="234668" y="7143"/>
                  </a:lnTo>
                  <a:lnTo>
                    <a:pt x="256306" y="7143"/>
                  </a:lnTo>
                  <a:lnTo>
                    <a:pt x="256603" y="10936"/>
                  </a:lnTo>
                  <a:lnTo>
                    <a:pt x="255851" y="12053"/>
                  </a:lnTo>
                  <a:lnTo>
                    <a:pt x="254556" y="12798"/>
                  </a:lnTo>
                  <a:lnTo>
                    <a:pt x="252898" y="13294"/>
                  </a:lnTo>
                  <a:lnTo>
                    <a:pt x="251794" y="14419"/>
                  </a:lnTo>
                  <a:lnTo>
                    <a:pt x="247904" y="21927"/>
                  </a:lnTo>
                  <a:lnTo>
                    <a:pt x="246082" y="24143"/>
                  </a:lnTo>
                  <a:lnTo>
                    <a:pt x="244059" y="30838"/>
                  </a:lnTo>
                  <a:lnTo>
                    <a:pt x="240803" y="43533"/>
                  </a:lnTo>
                  <a:lnTo>
                    <a:pt x="234811" y="55232"/>
                  </a:lnTo>
                  <a:lnTo>
                    <a:pt x="232592" y="58252"/>
                  </a:lnTo>
                  <a:lnTo>
                    <a:pt x="230125" y="65842"/>
                  </a:lnTo>
                  <a:lnTo>
                    <a:pt x="226621" y="79039"/>
                  </a:lnTo>
                  <a:lnTo>
                    <a:pt x="222671" y="93004"/>
                  </a:lnTo>
                  <a:lnTo>
                    <a:pt x="221154" y="127109"/>
                  </a:lnTo>
                  <a:lnTo>
                    <a:pt x="221022" y="162686"/>
                  </a:lnTo>
                  <a:lnTo>
                    <a:pt x="221804" y="192814"/>
                  </a:lnTo>
                  <a:lnTo>
                    <a:pt x="229828" y="228456"/>
                  </a:lnTo>
                  <a:lnTo>
                    <a:pt x="233676" y="242845"/>
                  </a:lnTo>
                  <a:lnTo>
                    <a:pt x="235202" y="276222"/>
                  </a:lnTo>
                  <a:lnTo>
                    <a:pt x="235294" y="302294"/>
                  </a:lnTo>
                  <a:lnTo>
                    <a:pt x="233179" y="307126"/>
                  </a:lnTo>
                  <a:lnTo>
                    <a:pt x="225353" y="316695"/>
                  </a:lnTo>
                  <a:lnTo>
                    <a:pt x="220823" y="319347"/>
                  </a:lnTo>
                  <a:lnTo>
                    <a:pt x="211447" y="321049"/>
                  </a:lnTo>
                  <a:lnTo>
                    <a:pt x="176146" y="321444"/>
                  </a:lnTo>
                  <a:lnTo>
                    <a:pt x="142314" y="321466"/>
                  </a:lnTo>
                  <a:lnTo>
                    <a:pt x="119328" y="319351"/>
                  </a:lnTo>
                  <a:lnTo>
                    <a:pt x="83642" y="312649"/>
                  </a:lnTo>
                  <a:lnTo>
                    <a:pt x="50042" y="299890"/>
                  </a:lnTo>
                  <a:lnTo>
                    <a:pt x="37531" y="294966"/>
                  </a:lnTo>
                  <a:lnTo>
                    <a:pt x="22400" y="289510"/>
                  </a:lnTo>
                  <a:lnTo>
                    <a:pt x="7196" y="278474"/>
                  </a:lnTo>
                  <a:lnTo>
                    <a:pt x="2950" y="273785"/>
                  </a:lnTo>
                  <a:lnTo>
                    <a:pt x="1062" y="269055"/>
                  </a:lnTo>
                  <a:lnTo>
                    <a:pt x="0" y="261929"/>
                  </a:lnTo>
                  <a:lnTo>
                    <a:pt x="1868" y="257171"/>
                  </a:lnTo>
                  <a:lnTo>
                    <a:pt x="5743" y="251441"/>
                  </a:lnTo>
                  <a:lnTo>
                    <a:pt x="6696" y="24288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2982"/>
            <p:cNvSpPr/>
            <p:nvPr/>
          </p:nvSpPr>
          <p:spPr>
            <a:xfrm>
              <a:off x="6065069" y="1385888"/>
              <a:ext cx="28551" cy="262869"/>
            </a:xfrm>
            <a:custGeom>
              <a:avLst/>
              <a:gdLst/>
              <a:ahLst/>
              <a:cxnLst/>
              <a:rect l="0" t="0" r="0" b="0"/>
              <a:pathLst>
                <a:path w="28551" h="262869">
                  <a:moveTo>
                    <a:pt x="28550" y="0"/>
                  </a:moveTo>
                  <a:lnTo>
                    <a:pt x="28550" y="6150"/>
                  </a:lnTo>
                  <a:lnTo>
                    <a:pt x="24758" y="10641"/>
                  </a:lnTo>
                  <a:lnTo>
                    <a:pt x="22895" y="16900"/>
                  </a:lnTo>
                  <a:lnTo>
                    <a:pt x="21493" y="47777"/>
                  </a:lnTo>
                  <a:lnTo>
                    <a:pt x="15263" y="82364"/>
                  </a:lnTo>
                  <a:lnTo>
                    <a:pt x="14394" y="114798"/>
                  </a:lnTo>
                  <a:lnTo>
                    <a:pt x="13486" y="150084"/>
                  </a:lnTo>
                  <a:lnTo>
                    <a:pt x="8114" y="181953"/>
                  </a:lnTo>
                  <a:lnTo>
                    <a:pt x="7249" y="212638"/>
                  </a:lnTo>
                  <a:lnTo>
                    <a:pt x="7126" y="243759"/>
                  </a:lnTo>
                  <a:lnTo>
                    <a:pt x="5005" y="249360"/>
                  </a:lnTo>
                  <a:lnTo>
                    <a:pt x="2211" y="254495"/>
                  </a:lnTo>
                  <a:lnTo>
                    <a:pt x="269" y="262868"/>
                  </a:lnTo>
                  <a:lnTo>
                    <a:pt x="171" y="262558"/>
                  </a:lnTo>
                  <a:lnTo>
                    <a:pt x="0" y="258040"/>
                  </a:lnTo>
                  <a:lnTo>
                    <a:pt x="7119" y="2500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2983"/>
            <p:cNvSpPr/>
            <p:nvPr/>
          </p:nvSpPr>
          <p:spPr>
            <a:xfrm>
              <a:off x="6550819" y="1344018"/>
              <a:ext cx="85726" cy="274104"/>
            </a:xfrm>
            <a:custGeom>
              <a:avLst/>
              <a:gdLst/>
              <a:ahLst/>
              <a:cxnLst/>
              <a:rect l="0" t="0" r="0" b="0"/>
              <a:pathLst>
                <a:path w="85726" h="274104">
                  <a:moveTo>
                    <a:pt x="85725" y="6151"/>
                  </a:moveTo>
                  <a:lnTo>
                    <a:pt x="85725" y="0"/>
                  </a:lnTo>
                  <a:lnTo>
                    <a:pt x="77954" y="4792"/>
                  </a:lnTo>
                  <a:lnTo>
                    <a:pt x="75782" y="5245"/>
                  </a:lnTo>
                  <a:lnTo>
                    <a:pt x="74333" y="6341"/>
                  </a:lnTo>
                  <a:lnTo>
                    <a:pt x="61607" y="32863"/>
                  </a:lnTo>
                  <a:lnTo>
                    <a:pt x="58030" y="51497"/>
                  </a:lnTo>
                  <a:lnTo>
                    <a:pt x="58204" y="66506"/>
                  </a:lnTo>
                  <a:lnTo>
                    <a:pt x="63655" y="100741"/>
                  </a:lnTo>
                  <a:lnTo>
                    <a:pt x="68002" y="128919"/>
                  </a:lnTo>
                  <a:lnTo>
                    <a:pt x="77287" y="160630"/>
                  </a:lnTo>
                  <a:lnTo>
                    <a:pt x="78197" y="175130"/>
                  </a:lnTo>
                  <a:lnTo>
                    <a:pt x="74675" y="189481"/>
                  </a:lnTo>
                  <a:lnTo>
                    <a:pt x="66210" y="213316"/>
                  </a:lnTo>
                  <a:lnTo>
                    <a:pt x="62745" y="227606"/>
                  </a:lnTo>
                  <a:lnTo>
                    <a:pt x="56691" y="239778"/>
                  </a:lnTo>
                  <a:lnTo>
                    <a:pt x="51390" y="245716"/>
                  </a:lnTo>
                  <a:lnTo>
                    <a:pt x="40273" y="254316"/>
                  </a:lnTo>
                  <a:lnTo>
                    <a:pt x="31600" y="264978"/>
                  </a:lnTo>
                  <a:lnTo>
                    <a:pt x="19135" y="273539"/>
                  </a:lnTo>
                  <a:lnTo>
                    <a:pt x="16725" y="274103"/>
                  </a:lnTo>
                  <a:lnTo>
                    <a:pt x="14325" y="273686"/>
                  </a:lnTo>
                  <a:lnTo>
                    <a:pt x="9542" y="271105"/>
                  </a:lnTo>
                  <a:lnTo>
                    <a:pt x="1413" y="264507"/>
                  </a:lnTo>
                  <a:lnTo>
                    <a:pt x="628" y="261734"/>
                  </a:lnTo>
                  <a:lnTo>
                    <a:pt x="0" y="25618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2984"/>
            <p:cNvSpPr/>
            <p:nvPr/>
          </p:nvSpPr>
          <p:spPr>
            <a:xfrm>
              <a:off x="6672567" y="1350169"/>
              <a:ext cx="221153" cy="241770"/>
            </a:xfrm>
            <a:custGeom>
              <a:avLst/>
              <a:gdLst/>
              <a:ahLst/>
              <a:cxnLst/>
              <a:rect l="0" t="0" r="0" b="0"/>
              <a:pathLst>
                <a:path w="221153" h="241770">
                  <a:moveTo>
                    <a:pt x="56846" y="0"/>
                  </a:moveTo>
                  <a:lnTo>
                    <a:pt x="50695" y="0"/>
                  </a:lnTo>
                  <a:lnTo>
                    <a:pt x="46204" y="3792"/>
                  </a:lnTo>
                  <a:lnTo>
                    <a:pt x="44178" y="7771"/>
                  </a:lnTo>
                  <a:lnTo>
                    <a:pt x="30243" y="43064"/>
                  </a:lnTo>
                  <a:lnTo>
                    <a:pt x="22789" y="77109"/>
                  </a:lnTo>
                  <a:lnTo>
                    <a:pt x="21272" y="112681"/>
                  </a:lnTo>
                  <a:lnTo>
                    <a:pt x="21940" y="142809"/>
                  </a:lnTo>
                  <a:lnTo>
                    <a:pt x="27830" y="178450"/>
                  </a:lnTo>
                  <a:lnTo>
                    <a:pt x="28259" y="213681"/>
                  </a:lnTo>
                  <a:lnTo>
                    <a:pt x="28268" y="223713"/>
                  </a:lnTo>
                  <a:lnTo>
                    <a:pt x="26153" y="228544"/>
                  </a:lnTo>
                  <a:lnTo>
                    <a:pt x="17629" y="239115"/>
                  </a:lnTo>
                  <a:lnTo>
                    <a:pt x="13487" y="241210"/>
                  </a:lnTo>
                  <a:lnTo>
                    <a:pt x="11271" y="241769"/>
                  </a:lnTo>
                  <a:lnTo>
                    <a:pt x="9794" y="241348"/>
                  </a:lnTo>
                  <a:lnTo>
                    <a:pt x="8809" y="240274"/>
                  </a:lnTo>
                  <a:lnTo>
                    <a:pt x="7228" y="236638"/>
                  </a:lnTo>
                  <a:lnTo>
                    <a:pt x="723" y="229671"/>
                  </a:lnTo>
                  <a:lnTo>
                    <a:pt x="0" y="221332"/>
                  </a:lnTo>
                  <a:lnTo>
                    <a:pt x="1947" y="215316"/>
                  </a:lnTo>
                  <a:lnTo>
                    <a:pt x="4665" y="209996"/>
                  </a:lnTo>
                  <a:lnTo>
                    <a:pt x="6989" y="202538"/>
                  </a:lnTo>
                  <a:lnTo>
                    <a:pt x="11558" y="195301"/>
                  </a:lnTo>
                  <a:lnTo>
                    <a:pt x="17456" y="179569"/>
                  </a:lnTo>
                  <a:lnTo>
                    <a:pt x="23729" y="172942"/>
                  </a:lnTo>
                  <a:lnTo>
                    <a:pt x="31015" y="166556"/>
                  </a:lnTo>
                  <a:lnTo>
                    <a:pt x="59321" y="133416"/>
                  </a:lnTo>
                  <a:lnTo>
                    <a:pt x="70681" y="119810"/>
                  </a:lnTo>
                  <a:lnTo>
                    <a:pt x="84462" y="100374"/>
                  </a:lnTo>
                  <a:lnTo>
                    <a:pt x="85420" y="92874"/>
                  </a:lnTo>
                  <a:lnTo>
                    <a:pt x="85420" y="92872"/>
                  </a:lnTo>
                  <a:lnTo>
                    <a:pt x="85420" y="92871"/>
                  </a:lnTo>
                  <a:lnTo>
                    <a:pt x="85421" y="116718"/>
                  </a:lnTo>
                  <a:lnTo>
                    <a:pt x="87537" y="121460"/>
                  </a:lnTo>
                  <a:lnTo>
                    <a:pt x="96812" y="138261"/>
                  </a:lnTo>
                  <a:lnTo>
                    <a:pt x="99644" y="146976"/>
                  </a:lnTo>
                  <a:lnTo>
                    <a:pt x="112014" y="164267"/>
                  </a:lnTo>
                  <a:lnTo>
                    <a:pt x="114529" y="176207"/>
                  </a:lnTo>
                  <a:lnTo>
                    <a:pt x="120112" y="184325"/>
                  </a:lnTo>
                  <a:lnTo>
                    <a:pt x="121049" y="191764"/>
                  </a:lnTo>
                  <a:lnTo>
                    <a:pt x="121933" y="165826"/>
                  </a:lnTo>
                  <a:lnTo>
                    <a:pt x="126794" y="147261"/>
                  </a:lnTo>
                  <a:lnTo>
                    <a:pt x="128415" y="136093"/>
                  </a:lnTo>
                  <a:lnTo>
                    <a:pt x="141931" y="112152"/>
                  </a:lnTo>
                  <a:lnTo>
                    <a:pt x="162238" y="83628"/>
                  </a:lnTo>
                  <a:lnTo>
                    <a:pt x="188078" y="62793"/>
                  </a:lnTo>
                  <a:lnTo>
                    <a:pt x="221152" y="5000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SMARTInkShape-2985"/>
            <p:cNvSpPr/>
            <p:nvPr/>
          </p:nvSpPr>
          <p:spPr>
            <a:xfrm>
              <a:off x="6350831" y="1650293"/>
              <a:ext cx="85689" cy="113734"/>
            </a:xfrm>
            <a:custGeom>
              <a:avLst/>
              <a:gdLst/>
              <a:ahLst/>
              <a:cxnLst/>
              <a:rect l="0" t="0" r="0" b="0"/>
              <a:pathLst>
                <a:path w="85689" h="113734">
                  <a:moveTo>
                    <a:pt x="64257" y="7057"/>
                  </a:moveTo>
                  <a:lnTo>
                    <a:pt x="58106" y="906"/>
                  </a:lnTo>
                  <a:lnTo>
                    <a:pt x="53615" y="207"/>
                  </a:lnTo>
                  <a:lnTo>
                    <a:pt x="47257" y="0"/>
                  </a:lnTo>
                  <a:lnTo>
                    <a:pt x="45780" y="765"/>
                  </a:lnTo>
                  <a:lnTo>
                    <a:pt x="44795" y="2069"/>
                  </a:lnTo>
                  <a:lnTo>
                    <a:pt x="42907" y="5634"/>
                  </a:lnTo>
                  <a:lnTo>
                    <a:pt x="39422" y="9864"/>
                  </a:lnTo>
                  <a:lnTo>
                    <a:pt x="22749" y="23517"/>
                  </a:lnTo>
                  <a:lnTo>
                    <a:pt x="3190" y="58736"/>
                  </a:lnTo>
                  <a:lnTo>
                    <a:pt x="919" y="68848"/>
                  </a:lnTo>
                  <a:lnTo>
                    <a:pt x="0" y="94833"/>
                  </a:lnTo>
                  <a:lnTo>
                    <a:pt x="3766" y="106002"/>
                  </a:lnTo>
                  <a:lnTo>
                    <a:pt x="5673" y="108739"/>
                  </a:lnTo>
                  <a:lnTo>
                    <a:pt x="9909" y="111780"/>
                  </a:lnTo>
                  <a:lnTo>
                    <a:pt x="24799" y="113733"/>
                  </a:lnTo>
                  <a:lnTo>
                    <a:pt x="38366" y="113277"/>
                  </a:lnTo>
                  <a:lnTo>
                    <a:pt x="71114" y="99987"/>
                  </a:lnTo>
                  <a:lnTo>
                    <a:pt x="85688" y="9278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5" name="SMARTInkShape-2986"/>
          <p:cNvSpPr/>
          <p:nvPr/>
        </p:nvSpPr>
        <p:spPr>
          <a:xfrm>
            <a:off x="6529388" y="4853699"/>
            <a:ext cx="521487" cy="1481691"/>
          </a:xfrm>
          <a:custGeom>
            <a:avLst/>
            <a:gdLst/>
            <a:ahLst/>
            <a:cxnLst/>
            <a:rect l="0" t="0" r="0" b="0"/>
            <a:pathLst>
              <a:path w="521487" h="1481691">
                <a:moveTo>
                  <a:pt x="242887" y="32626"/>
                </a:moveTo>
                <a:lnTo>
                  <a:pt x="242887" y="21984"/>
                </a:lnTo>
                <a:lnTo>
                  <a:pt x="245004" y="17842"/>
                </a:lnTo>
                <a:lnTo>
                  <a:pt x="256094" y="5159"/>
                </a:lnTo>
                <a:lnTo>
                  <a:pt x="262664" y="3476"/>
                </a:lnTo>
                <a:lnTo>
                  <a:pt x="267023" y="356"/>
                </a:lnTo>
                <a:lnTo>
                  <a:pt x="269296" y="0"/>
                </a:lnTo>
                <a:lnTo>
                  <a:pt x="271605" y="557"/>
                </a:lnTo>
                <a:lnTo>
                  <a:pt x="277082" y="2498"/>
                </a:lnTo>
                <a:lnTo>
                  <a:pt x="307612" y="9618"/>
                </a:lnTo>
                <a:lnTo>
                  <a:pt x="342875" y="23965"/>
                </a:lnTo>
                <a:lnTo>
                  <a:pt x="376361" y="44959"/>
                </a:lnTo>
                <a:lnTo>
                  <a:pt x="406748" y="69369"/>
                </a:lnTo>
                <a:lnTo>
                  <a:pt x="439061" y="104198"/>
                </a:lnTo>
                <a:lnTo>
                  <a:pt x="459290" y="137575"/>
                </a:lnTo>
                <a:lnTo>
                  <a:pt x="478573" y="170038"/>
                </a:lnTo>
                <a:lnTo>
                  <a:pt x="490784" y="197431"/>
                </a:lnTo>
                <a:lnTo>
                  <a:pt x="499429" y="225655"/>
                </a:lnTo>
                <a:lnTo>
                  <a:pt x="509462" y="259844"/>
                </a:lnTo>
                <a:lnTo>
                  <a:pt x="518293" y="295232"/>
                </a:lnTo>
                <a:lnTo>
                  <a:pt x="520862" y="330679"/>
                </a:lnTo>
                <a:lnTo>
                  <a:pt x="521369" y="364639"/>
                </a:lnTo>
                <a:lnTo>
                  <a:pt x="521457" y="392497"/>
                </a:lnTo>
                <a:lnTo>
                  <a:pt x="521486" y="424651"/>
                </a:lnTo>
                <a:lnTo>
                  <a:pt x="519376" y="453934"/>
                </a:lnTo>
                <a:lnTo>
                  <a:pt x="515342" y="482648"/>
                </a:lnTo>
                <a:lnTo>
                  <a:pt x="508842" y="511250"/>
                </a:lnTo>
                <a:lnTo>
                  <a:pt x="499915" y="539831"/>
                </a:lnTo>
                <a:lnTo>
                  <a:pt x="494441" y="553325"/>
                </a:lnTo>
                <a:lnTo>
                  <a:pt x="477234" y="583688"/>
                </a:lnTo>
                <a:lnTo>
                  <a:pt x="456702" y="612890"/>
                </a:lnTo>
                <a:lnTo>
                  <a:pt x="438231" y="642292"/>
                </a:lnTo>
                <a:lnTo>
                  <a:pt x="420208" y="675886"/>
                </a:lnTo>
                <a:lnTo>
                  <a:pt x="401685" y="705670"/>
                </a:lnTo>
                <a:lnTo>
                  <a:pt x="389152" y="740059"/>
                </a:lnTo>
                <a:lnTo>
                  <a:pt x="386208" y="775603"/>
                </a:lnTo>
                <a:lnTo>
                  <a:pt x="385821" y="809182"/>
                </a:lnTo>
                <a:lnTo>
                  <a:pt x="386564" y="839738"/>
                </a:lnTo>
                <a:lnTo>
                  <a:pt x="397948" y="874721"/>
                </a:lnTo>
                <a:lnTo>
                  <a:pt x="420521" y="909124"/>
                </a:lnTo>
                <a:lnTo>
                  <a:pt x="452411" y="942229"/>
                </a:lnTo>
                <a:lnTo>
                  <a:pt x="457188" y="944894"/>
                </a:lnTo>
                <a:lnTo>
                  <a:pt x="466722" y="946605"/>
                </a:lnTo>
                <a:lnTo>
                  <a:pt x="468310" y="947539"/>
                </a:lnTo>
                <a:lnTo>
                  <a:pt x="469369" y="948955"/>
                </a:lnTo>
                <a:lnTo>
                  <a:pt x="471069" y="953140"/>
                </a:lnTo>
                <a:lnTo>
                  <a:pt x="473418" y="953712"/>
                </a:lnTo>
                <a:lnTo>
                  <a:pt x="478630" y="954170"/>
                </a:lnTo>
                <a:lnTo>
                  <a:pt x="447645" y="954170"/>
                </a:lnTo>
                <a:lnTo>
                  <a:pt x="427234" y="960321"/>
                </a:lnTo>
                <a:lnTo>
                  <a:pt x="421921" y="965106"/>
                </a:lnTo>
                <a:lnTo>
                  <a:pt x="419393" y="968604"/>
                </a:lnTo>
                <a:lnTo>
                  <a:pt x="416120" y="970936"/>
                </a:lnTo>
                <a:lnTo>
                  <a:pt x="404723" y="975806"/>
                </a:lnTo>
                <a:lnTo>
                  <a:pt x="388345" y="994940"/>
                </a:lnTo>
                <a:lnTo>
                  <a:pt x="380265" y="1006555"/>
                </a:lnTo>
                <a:lnTo>
                  <a:pt x="369758" y="1016170"/>
                </a:lnTo>
                <a:lnTo>
                  <a:pt x="354761" y="1049300"/>
                </a:lnTo>
                <a:lnTo>
                  <a:pt x="348171" y="1061537"/>
                </a:lnTo>
                <a:lnTo>
                  <a:pt x="339801" y="1091027"/>
                </a:lnTo>
                <a:lnTo>
                  <a:pt x="330634" y="1125768"/>
                </a:lnTo>
                <a:lnTo>
                  <a:pt x="323175" y="1161358"/>
                </a:lnTo>
                <a:lnTo>
                  <a:pt x="311854" y="1193268"/>
                </a:lnTo>
                <a:lnTo>
                  <a:pt x="300025" y="1226074"/>
                </a:lnTo>
                <a:lnTo>
                  <a:pt x="288129" y="1256499"/>
                </a:lnTo>
                <a:lnTo>
                  <a:pt x="273843" y="1291568"/>
                </a:lnTo>
                <a:lnTo>
                  <a:pt x="258762" y="1325727"/>
                </a:lnTo>
                <a:lnTo>
                  <a:pt x="233657" y="1359886"/>
                </a:lnTo>
                <a:lnTo>
                  <a:pt x="205505" y="1391463"/>
                </a:lnTo>
                <a:lnTo>
                  <a:pt x="184101" y="1410876"/>
                </a:lnTo>
                <a:lnTo>
                  <a:pt x="176279" y="1416707"/>
                </a:lnTo>
                <a:lnTo>
                  <a:pt x="162673" y="1431269"/>
                </a:lnTo>
                <a:lnTo>
                  <a:pt x="128103" y="1454192"/>
                </a:lnTo>
                <a:lnTo>
                  <a:pt x="92834" y="1472487"/>
                </a:lnTo>
                <a:lnTo>
                  <a:pt x="59297" y="1481690"/>
                </a:lnTo>
                <a:lnTo>
                  <a:pt x="52019" y="1480194"/>
                </a:lnTo>
                <a:lnTo>
                  <a:pt x="43458" y="1477006"/>
                </a:lnTo>
                <a:lnTo>
                  <a:pt x="33778" y="1473945"/>
                </a:lnTo>
                <a:lnTo>
                  <a:pt x="22973" y="1468010"/>
                </a:lnTo>
                <a:lnTo>
                  <a:pt x="17353" y="1462737"/>
                </a:lnTo>
                <a:lnTo>
                  <a:pt x="10521" y="1451637"/>
                </a:lnTo>
                <a:lnTo>
                  <a:pt x="750" y="1419247"/>
                </a:lnTo>
                <a:lnTo>
                  <a:pt x="0" y="1404226"/>
                </a:lnTo>
              </a:path>
            </a:pathLst>
          </a:custGeom>
          <a:ln w="63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8" name="SMARTInkShape-Group1295"/>
          <p:cNvGrpSpPr/>
          <p:nvPr/>
        </p:nvGrpSpPr>
        <p:grpSpPr>
          <a:xfrm>
            <a:off x="7030469" y="5272088"/>
            <a:ext cx="1113407" cy="1468219"/>
            <a:chOff x="7030469" y="5272088"/>
            <a:chExt cx="1113407" cy="1468219"/>
          </a:xfrm>
        </p:grpSpPr>
        <p:sp>
          <p:nvSpPr>
            <p:cNvPr id="96" name="SMARTInkShape-2987"/>
            <p:cNvSpPr/>
            <p:nvPr/>
          </p:nvSpPr>
          <p:spPr>
            <a:xfrm>
              <a:off x="7108485" y="5272088"/>
              <a:ext cx="156710" cy="278607"/>
            </a:xfrm>
            <a:custGeom>
              <a:avLst/>
              <a:gdLst/>
              <a:ahLst/>
              <a:cxnLst/>
              <a:rect l="0" t="0" r="0" b="0"/>
              <a:pathLst>
                <a:path w="156710" h="278607">
                  <a:moveTo>
                    <a:pt x="156709" y="0"/>
                  </a:moveTo>
                  <a:lnTo>
                    <a:pt x="124787" y="0"/>
                  </a:lnTo>
                  <a:lnTo>
                    <a:pt x="111973" y="793"/>
                  </a:lnTo>
                  <a:lnTo>
                    <a:pt x="80203" y="16792"/>
                  </a:lnTo>
                  <a:lnTo>
                    <a:pt x="51907" y="40910"/>
                  </a:lnTo>
                  <a:lnTo>
                    <a:pt x="28118" y="72121"/>
                  </a:lnTo>
                  <a:lnTo>
                    <a:pt x="10012" y="107246"/>
                  </a:lnTo>
                  <a:lnTo>
                    <a:pt x="1848" y="135749"/>
                  </a:lnTo>
                  <a:lnTo>
                    <a:pt x="0" y="168102"/>
                  </a:lnTo>
                  <a:lnTo>
                    <a:pt x="1723" y="201073"/>
                  </a:lnTo>
                  <a:lnTo>
                    <a:pt x="8371" y="235208"/>
                  </a:lnTo>
                  <a:lnTo>
                    <a:pt x="12993" y="245030"/>
                  </a:lnTo>
                  <a:lnTo>
                    <a:pt x="33588" y="269623"/>
                  </a:lnTo>
                  <a:lnTo>
                    <a:pt x="49553" y="27860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SMARTInkShape-2988"/>
            <p:cNvSpPr/>
            <p:nvPr/>
          </p:nvSpPr>
          <p:spPr>
            <a:xfrm>
              <a:off x="7188033" y="5422106"/>
              <a:ext cx="155393" cy="167653"/>
            </a:xfrm>
            <a:custGeom>
              <a:avLst/>
              <a:gdLst/>
              <a:ahLst/>
              <a:cxnLst/>
              <a:rect l="0" t="0" r="0" b="0"/>
              <a:pathLst>
                <a:path w="155393" h="167653">
                  <a:moveTo>
                    <a:pt x="105736" y="0"/>
                  </a:moveTo>
                  <a:lnTo>
                    <a:pt x="95793" y="0"/>
                  </a:lnTo>
                  <a:lnTo>
                    <a:pt x="91262" y="2117"/>
                  </a:lnTo>
                  <a:lnTo>
                    <a:pt x="57690" y="23849"/>
                  </a:lnTo>
                  <a:lnTo>
                    <a:pt x="50515" y="30708"/>
                  </a:lnTo>
                  <a:lnTo>
                    <a:pt x="25879" y="62038"/>
                  </a:lnTo>
                  <a:lnTo>
                    <a:pt x="8169" y="95257"/>
                  </a:lnTo>
                  <a:lnTo>
                    <a:pt x="1774" y="109540"/>
                  </a:lnTo>
                  <a:lnTo>
                    <a:pt x="0" y="119064"/>
                  </a:lnTo>
                  <a:lnTo>
                    <a:pt x="1327" y="126472"/>
                  </a:lnTo>
                  <a:lnTo>
                    <a:pt x="3769" y="133204"/>
                  </a:lnTo>
                  <a:lnTo>
                    <a:pt x="5939" y="145125"/>
                  </a:lnTo>
                  <a:lnTo>
                    <a:pt x="9259" y="151283"/>
                  </a:lnTo>
                  <a:lnTo>
                    <a:pt x="19382" y="159213"/>
                  </a:lnTo>
                  <a:lnTo>
                    <a:pt x="40207" y="167652"/>
                  </a:lnTo>
                  <a:lnTo>
                    <a:pt x="49095" y="167645"/>
                  </a:lnTo>
                  <a:lnTo>
                    <a:pt x="72466" y="163159"/>
                  </a:lnTo>
                  <a:lnTo>
                    <a:pt x="107857" y="141040"/>
                  </a:lnTo>
                  <a:lnTo>
                    <a:pt x="119378" y="132535"/>
                  </a:lnTo>
                  <a:lnTo>
                    <a:pt x="143508" y="99794"/>
                  </a:lnTo>
                  <a:lnTo>
                    <a:pt x="151764" y="83985"/>
                  </a:lnTo>
                  <a:lnTo>
                    <a:pt x="155392" y="54826"/>
                  </a:lnTo>
                  <a:lnTo>
                    <a:pt x="154845" y="41292"/>
                  </a:lnTo>
                  <a:lnTo>
                    <a:pt x="151903" y="34756"/>
                  </a:lnTo>
                  <a:lnTo>
                    <a:pt x="132795" y="13024"/>
                  </a:lnTo>
                  <a:lnTo>
                    <a:pt x="121250" y="5094"/>
                  </a:lnTo>
                  <a:lnTo>
                    <a:pt x="107775" y="1509"/>
                  </a:lnTo>
                  <a:lnTo>
                    <a:pt x="89455" y="133"/>
                  </a:lnTo>
                  <a:lnTo>
                    <a:pt x="78246" y="3832"/>
                  </a:lnTo>
                  <a:lnTo>
                    <a:pt x="64589" y="13004"/>
                  </a:lnTo>
                  <a:lnTo>
                    <a:pt x="63636" y="15833"/>
                  </a:lnTo>
                  <a:lnTo>
                    <a:pt x="62873" y="2143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SMARTInkShape-2989"/>
            <p:cNvSpPr/>
            <p:nvPr/>
          </p:nvSpPr>
          <p:spPr>
            <a:xfrm>
              <a:off x="7308385" y="5593556"/>
              <a:ext cx="35391" cy="28550"/>
            </a:xfrm>
            <a:custGeom>
              <a:avLst/>
              <a:gdLst/>
              <a:ahLst/>
              <a:cxnLst/>
              <a:rect l="0" t="0" r="0" b="0"/>
              <a:pathLst>
                <a:path w="35391" h="28550">
                  <a:moveTo>
                    <a:pt x="35390" y="0"/>
                  </a:moveTo>
                  <a:lnTo>
                    <a:pt x="31597" y="3792"/>
                  </a:lnTo>
                  <a:lnTo>
                    <a:pt x="27619" y="5655"/>
                  </a:lnTo>
                  <a:lnTo>
                    <a:pt x="25447" y="6151"/>
                  </a:lnTo>
                  <a:lnTo>
                    <a:pt x="23998" y="7276"/>
                  </a:lnTo>
                  <a:lnTo>
                    <a:pt x="22389" y="10642"/>
                  </a:lnTo>
                  <a:lnTo>
                    <a:pt x="21167" y="11858"/>
                  </a:lnTo>
                  <a:lnTo>
                    <a:pt x="6902" y="20707"/>
                  </a:lnTo>
                  <a:lnTo>
                    <a:pt x="780" y="21336"/>
                  </a:lnTo>
                  <a:lnTo>
                    <a:pt x="411" y="22162"/>
                  </a:lnTo>
                  <a:lnTo>
                    <a:pt x="0" y="25196"/>
                  </a:lnTo>
                  <a:lnTo>
                    <a:pt x="684" y="26322"/>
                  </a:lnTo>
                  <a:lnTo>
                    <a:pt x="1934" y="27073"/>
                  </a:lnTo>
                  <a:lnTo>
                    <a:pt x="6529" y="28488"/>
                  </a:lnTo>
                  <a:lnTo>
                    <a:pt x="10523" y="28549"/>
                  </a:lnTo>
                  <a:lnTo>
                    <a:pt x="11668" y="27764"/>
                  </a:lnTo>
                  <a:lnTo>
                    <a:pt x="12432" y="26447"/>
                  </a:lnTo>
                  <a:lnTo>
                    <a:pt x="12941" y="24775"/>
                  </a:lnTo>
                  <a:lnTo>
                    <a:pt x="14073" y="23660"/>
                  </a:lnTo>
                  <a:lnTo>
                    <a:pt x="17449" y="22422"/>
                  </a:lnTo>
                  <a:lnTo>
                    <a:pt x="18667" y="21298"/>
                  </a:lnTo>
                  <a:lnTo>
                    <a:pt x="20020" y="17933"/>
                  </a:lnTo>
                  <a:lnTo>
                    <a:pt x="21175" y="16718"/>
                  </a:lnTo>
                  <a:lnTo>
                    <a:pt x="24574" y="15368"/>
                  </a:lnTo>
                  <a:lnTo>
                    <a:pt x="25798" y="14214"/>
                  </a:lnTo>
                  <a:lnTo>
                    <a:pt x="27924" y="8232"/>
                  </a:lnTo>
                  <a:lnTo>
                    <a:pt x="28246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SMARTInkShape-2990"/>
            <p:cNvSpPr/>
            <p:nvPr/>
          </p:nvSpPr>
          <p:spPr>
            <a:xfrm>
              <a:off x="7358063" y="5489772"/>
              <a:ext cx="114292" cy="125185"/>
            </a:xfrm>
            <a:custGeom>
              <a:avLst/>
              <a:gdLst/>
              <a:ahLst/>
              <a:cxnLst/>
              <a:rect l="0" t="0" r="0" b="0"/>
              <a:pathLst>
                <a:path w="114292" h="125185">
                  <a:moveTo>
                    <a:pt x="21431" y="32347"/>
                  </a:moveTo>
                  <a:lnTo>
                    <a:pt x="17638" y="32347"/>
                  </a:lnTo>
                  <a:lnTo>
                    <a:pt x="16521" y="33934"/>
                  </a:lnTo>
                  <a:lnTo>
                    <a:pt x="8672" y="68617"/>
                  </a:lnTo>
                  <a:lnTo>
                    <a:pt x="7029" y="77042"/>
                  </a:lnTo>
                  <a:lnTo>
                    <a:pt x="1623" y="88918"/>
                  </a:lnTo>
                  <a:lnTo>
                    <a:pt x="1" y="124412"/>
                  </a:lnTo>
                  <a:lnTo>
                    <a:pt x="0" y="125184"/>
                  </a:lnTo>
                  <a:lnTo>
                    <a:pt x="0" y="115270"/>
                  </a:lnTo>
                  <a:lnTo>
                    <a:pt x="8818" y="84268"/>
                  </a:lnTo>
                  <a:lnTo>
                    <a:pt x="18476" y="64995"/>
                  </a:lnTo>
                  <a:lnTo>
                    <a:pt x="24834" y="41781"/>
                  </a:lnTo>
                  <a:lnTo>
                    <a:pt x="40785" y="12587"/>
                  </a:lnTo>
                  <a:lnTo>
                    <a:pt x="41478" y="9649"/>
                  </a:lnTo>
                  <a:lnTo>
                    <a:pt x="43526" y="7689"/>
                  </a:lnTo>
                  <a:lnTo>
                    <a:pt x="52408" y="4138"/>
                  </a:lnTo>
                  <a:lnTo>
                    <a:pt x="53988" y="2429"/>
                  </a:lnTo>
                  <a:lnTo>
                    <a:pt x="55042" y="495"/>
                  </a:lnTo>
                  <a:lnTo>
                    <a:pt x="56539" y="0"/>
                  </a:lnTo>
                  <a:lnTo>
                    <a:pt x="58329" y="463"/>
                  </a:lnTo>
                  <a:lnTo>
                    <a:pt x="60318" y="1566"/>
                  </a:lnTo>
                  <a:lnTo>
                    <a:pt x="61643" y="3095"/>
                  </a:lnTo>
                  <a:lnTo>
                    <a:pt x="65886" y="11252"/>
                  </a:lnTo>
                  <a:lnTo>
                    <a:pt x="67736" y="13521"/>
                  </a:lnTo>
                  <a:lnTo>
                    <a:pt x="69792" y="20276"/>
                  </a:lnTo>
                  <a:lnTo>
                    <a:pt x="71341" y="51526"/>
                  </a:lnTo>
                  <a:lnTo>
                    <a:pt x="71432" y="84742"/>
                  </a:lnTo>
                  <a:lnTo>
                    <a:pt x="71437" y="110924"/>
                  </a:lnTo>
                  <a:lnTo>
                    <a:pt x="71437" y="107134"/>
                  </a:lnTo>
                  <a:lnTo>
                    <a:pt x="73554" y="103156"/>
                  </a:lnTo>
                  <a:lnTo>
                    <a:pt x="97656" y="73467"/>
                  </a:lnTo>
                  <a:lnTo>
                    <a:pt x="103988" y="68872"/>
                  </a:lnTo>
                  <a:lnTo>
                    <a:pt x="105748" y="64984"/>
                  </a:lnTo>
                  <a:lnTo>
                    <a:pt x="107011" y="63630"/>
                  </a:lnTo>
                  <a:lnTo>
                    <a:pt x="110531" y="62126"/>
                  </a:lnTo>
                  <a:lnTo>
                    <a:pt x="111787" y="62518"/>
                  </a:lnTo>
                  <a:lnTo>
                    <a:pt x="112624" y="63574"/>
                  </a:lnTo>
                  <a:lnTo>
                    <a:pt x="113969" y="67178"/>
                  </a:lnTo>
                  <a:lnTo>
                    <a:pt x="114291" y="84835"/>
                  </a:lnTo>
                  <a:lnTo>
                    <a:pt x="112179" y="89542"/>
                  </a:lnTo>
                  <a:lnTo>
                    <a:pt x="109388" y="94279"/>
                  </a:lnTo>
                  <a:lnTo>
                    <a:pt x="107450" y="102376"/>
                  </a:lnTo>
                  <a:lnTo>
                    <a:pt x="107243" y="107159"/>
                  </a:lnTo>
                  <a:lnTo>
                    <a:pt x="106420" y="108415"/>
                  </a:lnTo>
                  <a:lnTo>
                    <a:pt x="105078" y="109253"/>
                  </a:lnTo>
                  <a:lnTo>
                    <a:pt x="103389" y="109811"/>
                  </a:lnTo>
                  <a:lnTo>
                    <a:pt x="103057" y="110183"/>
                  </a:lnTo>
                  <a:lnTo>
                    <a:pt x="103630" y="110432"/>
                  </a:lnTo>
                  <a:lnTo>
                    <a:pt x="104805" y="110597"/>
                  </a:lnTo>
                  <a:lnTo>
                    <a:pt x="105588" y="111501"/>
                  </a:lnTo>
                  <a:lnTo>
                    <a:pt x="107156" y="11807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SMARTInkShape-2991"/>
            <p:cNvSpPr/>
            <p:nvPr/>
          </p:nvSpPr>
          <p:spPr>
            <a:xfrm>
              <a:off x="7450961" y="5587835"/>
              <a:ext cx="142722" cy="162848"/>
            </a:xfrm>
            <a:custGeom>
              <a:avLst/>
              <a:gdLst/>
              <a:ahLst/>
              <a:cxnLst/>
              <a:rect l="0" t="0" r="0" b="0"/>
              <a:pathLst>
                <a:path w="142722" h="162848">
                  <a:moveTo>
                    <a:pt x="57120" y="70015"/>
                  </a:moveTo>
                  <a:lnTo>
                    <a:pt x="57120" y="73807"/>
                  </a:lnTo>
                  <a:lnTo>
                    <a:pt x="55003" y="77786"/>
                  </a:lnTo>
                  <a:lnTo>
                    <a:pt x="34177" y="109958"/>
                  </a:lnTo>
                  <a:lnTo>
                    <a:pt x="20994" y="139756"/>
                  </a:lnTo>
                  <a:lnTo>
                    <a:pt x="10236" y="153136"/>
                  </a:lnTo>
                  <a:lnTo>
                    <a:pt x="8502" y="158022"/>
                  </a:lnTo>
                  <a:lnTo>
                    <a:pt x="7245" y="159643"/>
                  </a:lnTo>
                  <a:lnTo>
                    <a:pt x="68" y="162847"/>
                  </a:lnTo>
                  <a:lnTo>
                    <a:pt x="0" y="159080"/>
                  </a:lnTo>
                  <a:lnTo>
                    <a:pt x="12622" y="124015"/>
                  </a:lnTo>
                  <a:lnTo>
                    <a:pt x="31139" y="91232"/>
                  </a:lnTo>
                  <a:lnTo>
                    <a:pt x="49849" y="55854"/>
                  </a:lnTo>
                  <a:lnTo>
                    <a:pt x="59199" y="41478"/>
                  </a:lnTo>
                  <a:lnTo>
                    <a:pt x="83910" y="15526"/>
                  </a:lnTo>
                  <a:lnTo>
                    <a:pt x="108975" y="1777"/>
                  </a:lnTo>
                  <a:lnTo>
                    <a:pt x="115356" y="0"/>
                  </a:lnTo>
                  <a:lnTo>
                    <a:pt x="118169" y="319"/>
                  </a:lnTo>
                  <a:lnTo>
                    <a:pt x="123412" y="2791"/>
                  </a:lnTo>
                  <a:lnTo>
                    <a:pt x="138049" y="15407"/>
                  </a:lnTo>
                  <a:lnTo>
                    <a:pt x="140714" y="20080"/>
                  </a:lnTo>
                  <a:lnTo>
                    <a:pt x="142214" y="29290"/>
                  </a:lnTo>
                  <a:lnTo>
                    <a:pt x="142721" y="42832"/>
                  </a:lnTo>
                  <a:lnTo>
                    <a:pt x="140673" y="48144"/>
                  </a:lnTo>
                  <a:lnTo>
                    <a:pt x="118995" y="72388"/>
                  </a:lnTo>
                  <a:lnTo>
                    <a:pt x="112137" y="75039"/>
                  </a:lnTo>
                  <a:lnTo>
                    <a:pt x="83401" y="77122"/>
                  </a:lnTo>
                  <a:lnTo>
                    <a:pt x="78590" y="75026"/>
                  </a:lnTo>
                  <a:lnTo>
                    <a:pt x="76196" y="73355"/>
                  </a:lnTo>
                  <a:lnTo>
                    <a:pt x="73536" y="69383"/>
                  </a:lnTo>
                  <a:lnTo>
                    <a:pt x="71688" y="62935"/>
                  </a:lnTo>
                  <a:lnTo>
                    <a:pt x="71444" y="56833"/>
                  </a:lnTo>
                  <a:lnTo>
                    <a:pt x="78552" y="4858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SMARTInkShape-2992"/>
            <p:cNvSpPr/>
            <p:nvPr/>
          </p:nvSpPr>
          <p:spPr>
            <a:xfrm>
              <a:off x="7600958" y="5629275"/>
              <a:ext cx="107138" cy="100014"/>
            </a:xfrm>
            <a:custGeom>
              <a:avLst/>
              <a:gdLst/>
              <a:ahLst/>
              <a:cxnLst/>
              <a:rect l="0" t="0" r="0" b="0"/>
              <a:pathLst>
                <a:path w="107138" h="100014">
                  <a:moveTo>
                    <a:pt x="42855" y="0"/>
                  </a:moveTo>
                  <a:lnTo>
                    <a:pt x="42855" y="6151"/>
                  </a:lnTo>
                  <a:lnTo>
                    <a:pt x="16380" y="35732"/>
                  </a:lnTo>
                  <a:lnTo>
                    <a:pt x="14420" y="40487"/>
                  </a:lnTo>
                  <a:lnTo>
                    <a:pt x="2446" y="55431"/>
                  </a:lnTo>
                  <a:lnTo>
                    <a:pt x="87" y="63902"/>
                  </a:lnTo>
                  <a:lnTo>
                    <a:pt x="0" y="70410"/>
                  </a:lnTo>
                  <a:lnTo>
                    <a:pt x="7764" y="65648"/>
                  </a:lnTo>
                  <a:lnTo>
                    <a:pt x="27133" y="62295"/>
                  </a:lnTo>
                  <a:lnTo>
                    <a:pt x="33486" y="59437"/>
                  </a:lnTo>
                  <a:lnTo>
                    <a:pt x="59746" y="51647"/>
                  </a:lnTo>
                  <a:lnTo>
                    <a:pt x="92679" y="34217"/>
                  </a:lnTo>
                  <a:lnTo>
                    <a:pt x="97543" y="31083"/>
                  </a:lnTo>
                  <a:lnTo>
                    <a:pt x="107137" y="28577"/>
                  </a:lnTo>
                  <a:lnTo>
                    <a:pt x="103352" y="24783"/>
                  </a:lnTo>
                  <a:lnTo>
                    <a:pt x="99376" y="22921"/>
                  </a:lnTo>
                  <a:lnTo>
                    <a:pt x="83299" y="21518"/>
                  </a:lnTo>
                  <a:lnTo>
                    <a:pt x="78557" y="23586"/>
                  </a:lnTo>
                  <a:lnTo>
                    <a:pt x="61610" y="38431"/>
                  </a:lnTo>
                  <a:lnTo>
                    <a:pt x="59128" y="43010"/>
                  </a:lnTo>
                  <a:lnTo>
                    <a:pt x="57404" y="54788"/>
                  </a:lnTo>
                  <a:lnTo>
                    <a:pt x="57258" y="59540"/>
                  </a:lnTo>
                  <a:lnTo>
                    <a:pt x="64424" y="82682"/>
                  </a:lnTo>
                  <a:lnTo>
                    <a:pt x="78573" y="10001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SMARTInkShape-2993"/>
            <p:cNvSpPr/>
            <p:nvPr/>
          </p:nvSpPr>
          <p:spPr>
            <a:xfrm>
              <a:off x="7711217" y="5679396"/>
              <a:ext cx="61184" cy="99899"/>
            </a:xfrm>
            <a:custGeom>
              <a:avLst/>
              <a:gdLst/>
              <a:ahLst/>
              <a:cxnLst/>
              <a:rect l="0" t="0" r="0" b="0"/>
              <a:pathLst>
                <a:path w="61184" h="99899">
                  <a:moveTo>
                    <a:pt x="61183" y="21317"/>
                  </a:moveTo>
                  <a:lnTo>
                    <a:pt x="57390" y="21317"/>
                  </a:lnTo>
                  <a:lnTo>
                    <a:pt x="56273" y="20523"/>
                  </a:lnTo>
                  <a:lnTo>
                    <a:pt x="55528" y="19200"/>
                  </a:lnTo>
                  <a:lnTo>
                    <a:pt x="55032" y="17524"/>
                  </a:lnTo>
                  <a:lnTo>
                    <a:pt x="53907" y="16407"/>
                  </a:lnTo>
                  <a:lnTo>
                    <a:pt x="46399" y="12497"/>
                  </a:lnTo>
                  <a:lnTo>
                    <a:pt x="34923" y="2840"/>
                  </a:lnTo>
                  <a:lnTo>
                    <a:pt x="27826" y="761"/>
                  </a:lnTo>
                  <a:lnTo>
                    <a:pt x="15937" y="0"/>
                  </a:lnTo>
                  <a:lnTo>
                    <a:pt x="11176" y="2053"/>
                  </a:lnTo>
                  <a:lnTo>
                    <a:pt x="5444" y="6046"/>
                  </a:lnTo>
                  <a:lnTo>
                    <a:pt x="4660" y="8709"/>
                  </a:lnTo>
                  <a:lnTo>
                    <a:pt x="3518" y="13332"/>
                  </a:lnTo>
                  <a:lnTo>
                    <a:pt x="365" y="20678"/>
                  </a:lnTo>
                  <a:lnTo>
                    <a:pt x="0" y="24066"/>
                  </a:lnTo>
                  <a:lnTo>
                    <a:pt x="3830" y="51201"/>
                  </a:lnTo>
                  <a:lnTo>
                    <a:pt x="8176" y="58676"/>
                  </a:lnTo>
                  <a:lnTo>
                    <a:pt x="32608" y="9989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SMARTInkShape-2994"/>
            <p:cNvSpPr/>
            <p:nvPr/>
          </p:nvSpPr>
          <p:spPr>
            <a:xfrm>
              <a:off x="7700991" y="5786467"/>
              <a:ext cx="78554" cy="42834"/>
            </a:xfrm>
            <a:custGeom>
              <a:avLst/>
              <a:gdLst/>
              <a:ahLst/>
              <a:cxnLst/>
              <a:rect l="0" t="0" r="0" b="0"/>
              <a:pathLst>
                <a:path w="78554" h="42834">
                  <a:moveTo>
                    <a:pt x="78553" y="35689"/>
                  </a:moveTo>
                  <a:lnTo>
                    <a:pt x="74760" y="35689"/>
                  </a:lnTo>
                  <a:lnTo>
                    <a:pt x="73643" y="34896"/>
                  </a:lnTo>
                  <a:lnTo>
                    <a:pt x="72898" y="33572"/>
                  </a:lnTo>
                  <a:lnTo>
                    <a:pt x="72402" y="31897"/>
                  </a:lnTo>
                  <a:lnTo>
                    <a:pt x="71277" y="30779"/>
                  </a:lnTo>
                  <a:lnTo>
                    <a:pt x="63769" y="26870"/>
                  </a:lnTo>
                  <a:lnTo>
                    <a:pt x="54642" y="18690"/>
                  </a:lnTo>
                  <a:lnTo>
                    <a:pt x="52050" y="14111"/>
                  </a:lnTo>
                  <a:lnTo>
                    <a:pt x="51360" y="11778"/>
                  </a:lnTo>
                  <a:lnTo>
                    <a:pt x="50105" y="10224"/>
                  </a:lnTo>
                  <a:lnTo>
                    <a:pt x="35558" y="1642"/>
                  </a:lnTo>
                  <a:lnTo>
                    <a:pt x="20958" y="14"/>
                  </a:lnTo>
                  <a:lnTo>
                    <a:pt x="18725" y="0"/>
                  </a:lnTo>
                  <a:lnTo>
                    <a:pt x="17236" y="784"/>
                  </a:lnTo>
                  <a:lnTo>
                    <a:pt x="16244" y="2100"/>
                  </a:lnTo>
                  <a:lnTo>
                    <a:pt x="15582" y="3771"/>
                  </a:lnTo>
                  <a:lnTo>
                    <a:pt x="14347" y="4886"/>
                  </a:lnTo>
                  <a:lnTo>
                    <a:pt x="10858" y="6124"/>
                  </a:lnTo>
                  <a:lnTo>
                    <a:pt x="9611" y="7248"/>
                  </a:lnTo>
                  <a:lnTo>
                    <a:pt x="1607" y="21549"/>
                  </a:lnTo>
                  <a:lnTo>
                    <a:pt x="0" y="34575"/>
                  </a:lnTo>
                  <a:lnTo>
                    <a:pt x="3773" y="39151"/>
                  </a:lnTo>
                  <a:lnTo>
                    <a:pt x="7746" y="41197"/>
                  </a:lnTo>
                  <a:lnTo>
                    <a:pt x="21403" y="4283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SMARTInkShape-2995"/>
            <p:cNvSpPr/>
            <p:nvPr/>
          </p:nvSpPr>
          <p:spPr>
            <a:xfrm>
              <a:off x="7700963" y="5800733"/>
              <a:ext cx="100013" cy="71431"/>
            </a:xfrm>
            <a:custGeom>
              <a:avLst/>
              <a:gdLst/>
              <a:ahLst/>
              <a:cxnLst/>
              <a:rect l="0" t="0" r="0" b="0"/>
              <a:pathLst>
                <a:path w="100013" h="71431">
                  <a:moveTo>
                    <a:pt x="100012" y="7136"/>
                  </a:moveTo>
                  <a:lnTo>
                    <a:pt x="100012" y="79"/>
                  </a:lnTo>
                  <a:lnTo>
                    <a:pt x="93861" y="0"/>
                  </a:lnTo>
                  <a:lnTo>
                    <a:pt x="86805" y="6144"/>
                  </a:lnTo>
                  <a:lnTo>
                    <a:pt x="80235" y="7733"/>
                  </a:lnTo>
                  <a:lnTo>
                    <a:pt x="73603" y="11987"/>
                  </a:lnTo>
                  <a:lnTo>
                    <a:pt x="58091" y="17770"/>
                  </a:lnTo>
                  <a:lnTo>
                    <a:pt x="55396" y="19781"/>
                  </a:lnTo>
                  <a:lnTo>
                    <a:pt x="43982" y="33395"/>
                  </a:lnTo>
                  <a:lnTo>
                    <a:pt x="33845" y="40493"/>
                  </a:lnTo>
                  <a:lnTo>
                    <a:pt x="18837" y="59524"/>
                  </a:lnTo>
                  <a:lnTo>
                    <a:pt x="14192" y="62170"/>
                  </a:lnTo>
                  <a:lnTo>
                    <a:pt x="11843" y="62875"/>
                  </a:lnTo>
                  <a:lnTo>
                    <a:pt x="10276" y="64139"/>
                  </a:lnTo>
                  <a:lnTo>
                    <a:pt x="7278" y="68917"/>
                  </a:lnTo>
                  <a:lnTo>
                    <a:pt x="0" y="7143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SMARTInkShape-2996"/>
            <p:cNvSpPr/>
            <p:nvPr/>
          </p:nvSpPr>
          <p:spPr>
            <a:xfrm>
              <a:off x="7065169" y="5857875"/>
              <a:ext cx="192882" cy="150020"/>
            </a:xfrm>
            <a:custGeom>
              <a:avLst/>
              <a:gdLst/>
              <a:ahLst/>
              <a:cxnLst/>
              <a:rect l="0" t="0" r="0" b="0"/>
              <a:pathLst>
                <a:path w="192882" h="150020">
                  <a:moveTo>
                    <a:pt x="0" y="0"/>
                  </a:moveTo>
                  <a:lnTo>
                    <a:pt x="0" y="10849"/>
                  </a:lnTo>
                  <a:lnTo>
                    <a:pt x="794" y="11995"/>
                  </a:lnTo>
                  <a:lnTo>
                    <a:pt x="2117" y="12759"/>
                  </a:lnTo>
                  <a:lnTo>
                    <a:pt x="32111" y="27206"/>
                  </a:lnTo>
                  <a:lnTo>
                    <a:pt x="64759" y="48072"/>
                  </a:lnTo>
                  <a:lnTo>
                    <a:pt x="100073" y="71496"/>
                  </a:lnTo>
                  <a:lnTo>
                    <a:pt x="135739" y="100167"/>
                  </a:lnTo>
                  <a:lnTo>
                    <a:pt x="171303" y="134095"/>
                  </a:lnTo>
                  <a:lnTo>
                    <a:pt x="178021" y="141067"/>
                  </a:lnTo>
                  <a:lnTo>
                    <a:pt x="192881" y="15001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SMARTInkShape-2997"/>
            <p:cNvSpPr/>
            <p:nvPr/>
          </p:nvSpPr>
          <p:spPr>
            <a:xfrm>
              <a:off x="7030469" y="5972175"/>
              <a:ext cx="156145" cy="142876"/>
            </a:xfrm>
            <a:custGeom>
              <a:avLst/>
              <a:gdLst/>
              <a:ahLst/>
              <a:cxnLst/>
              <a:rect l="0" t="0" r="0" b="0"/>
              <a:pathLst>
                <a:path w="156145" h="142876">
                  <a:moveTo>
                    <a:pt x="13269" y="0"/>
                  </a:moveTo>
                  <a:lnTo>
                    <a:pt x="9476" y="0"/>
                  </a:lnTo>
                  <a:lnTo>
                    <a:pt x="8359" y="794"/>
                  </a:lnTo>
                  <a:lnTo>
                    <a:pt x="7614" y="2117"/>
                  </a:lnTo>
                  <a:lnTo>
                    <a:pt x="6419" y="6151"/>
                  </a:lnTo>
                  <a:lnTo>
                    <a:pt x="4139" y="6703"/>
                  </a:lnTo>
                  <a:lnTo>
                    <a:pt x="2420" y="6850"/>
                  </a:lnTo>
                  <a:lnTo>
                    <a:pt x="1273" y="7741"/>
                  </a:lnTo>
                  <a:lnTo>
                    <a:pt x="0" y="10849"/>
                  </a:lnTo>
                  <a:lnTo>
                    <a:pt x="454" y="11995"/>
                  </a:lnTo>
                  <a:lnTo>
                    <a:pt x="1551" y="12759"/>
                  </a:lnTo>
                  <a:lnTo>
                    <a:pt x="3075" y="13269"/>
                  </a:lnTo>
                  <a:lnTo>
                    <a:pt x="9014" y="17778"/>
                  </a:lnTo>
                  <a:lnTo>
                    <a:pt x="24713" y="36492"/>
                  </a:lnTo>
                  <a:lnTo>
                    <a:pt x="57998" y="64362"/>
                  </a:lnTo>
                  <a:lnTo>
                    <a:pt x="93503" y="92875"/>
                  </a:lnTo>
                  <a:lnTo>
                    <a:pt x="128507" y="122865"/>
                  </a:lnTo>
                  <a:lnTo>
                    <a:pt x="156144" y="1428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SMARTInkShape-2998"/>
            <p:cNvSpPr/>
            <p:nvPr/>
          </p:nvSpPr>
          <p:spPr>
            <a:xfrm>
              <a:off x="7108031" y="5950744"/>
              <a:ext cx="175288" cy="228601"/>
            </a:xfrm>
            <a:custGeom>
              <a:avLst/>
              <a:gdLst/>
              <a:ahLst/>
              <a:cxnLst/>
              <a:rect l="0" t="0" r="0" b="0"/>
              <a:pathLst>
                <a:path w="175288" h="228601">
                  <a:moveTo>
                    <a:pt x="128588" y="0"/>
                  </a:moveTo>
                  <a:lnTo>
                    <a:pt x="121531" y="7056"/>
                  </a:lnTo>
                  <a:lnTo>
                    <a:pt x="125262" y="10910"/>
                  </a:lnTo>
                  <a:lnTo>
                    <a:pt x="127110" y="17020"/>
                  </a:lnTo>
                  <a:lnTo>
                    <a:pt x="130267" y="29385"/>
                  </a:lnTo>
                  <a:lnTo>
                    <a:pt x="143023" y="64992"/>
                  </a:lnTo>
                  <a:lnTo>
                    <a:pt x="152430" y="96798"/>
                  </a:lnTo>
                  <a:lnTo>
                    <a:pt x="161931" y="128746"/>
                  </a:lnTo>
                  <a:lnTo>
                    <a:pt x="169335" y="162691"/>
                  </a:lnTo>
                  <a:lnTo>
                    <a:pt x="172940" y="183142"/>
                  </a:lnTo>
                  <a:lnTo>
                    <a:pt x="175287" y="193315"/>
                  </a:lnTo>
                  <a:lnTo>
                    <a:pt x="173685" y="200482"/>
                  </a:lnTo>
                  <a:lnTo>
                    <a:pt x="168320" y="208980"/>
                  </a:lnTo>
                  <a:lnTo>
                    <a:pt x="148565" y="223787"/>
                  </a:lnTo>
                  <a:lnTo>
                    <a:pt x="139054" y="226461"/>
                  </a:lnTo>
                  <a:lnTo>
                    <a:pt x="127683" y="226855"/>
                  </a:lnTo>
                  <a:lnTo>
                    <a:pt x="92852" y="222034"/>
                  </a:lnTo>
                  <a:lnTo>
                    <a:pt x="57211" y="221506"/>
                  </a:lnTo>
                  <a:lnTo>
                    <a:pt x="23691" y="221459"/>
                  </a:lnTo>
                  <a:lnTo>
                    <a:pt x="223" y="221456"/>
                  </a:lnTo>
                  <a:lnTo>
                    <a:pt x="0" y="2286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SMARTInkShape-2999"/>
            <p:cNvSpPr/>
            <p:nvPr/>
          </p:nvSpPr>
          <p:spPr>
            <a:xfrm>
              <a:off x="7386764" y="6029325"/>
              <a:ext cx="113748" cy="242889"/>
            </a:xfrm>
            <a:custGeom>
              <a:avLst/>
              <a:gdLst/>
              <a:ahLst/>
              <a:cxnLst/>
              <a:rect l="0" t="0" r="0" b="0"/>
              <a:pathLst>
                <a:path w="113748" h="242889">
                  <a:moveTo>
                    <a:pt x="28449" y="0"/>
                  </a:moveTo>
                  <a:lnTo>
                    <a:pt x="32241" y="3792"/>
                  </a:lnTo>
                  <a:lnTo>
                    <a:pt x="36219" y="5654"/>
                  </a:lnTo>
                  <a:lnTo>
                    <a:pt x="53284" y="12651"/>
                  </a:lnTo>
                  <a:lnTo>
                    <a:pt x="72416" y="23911"/>
                  </a:lnTo>
                  <a:lnTo>
                    <a:pt x="87874" y="39060"/>
                  </a:lnTo>
                  <a:lnTo>
                    <a:pt x="106884" y="71494"/>
                  </a:lnTo>
                  <a:lnTo>
                    <a:pt x="112014" y="83625"/>
                  </a:lnTo>
                  <a:lnTo>
                    <a:pt x="113747" y="94835"/>
                  </a:lnTo>
                  <a:lnTo>
                    <a:pt x="111867" y="99828"/>
                  </a:lnTo>
                  <a:lnTo>
                    <a:pt x="97370" y="116670"/>
                  </a:lnTo>
                  <a:lnTo>
                    <a:pt x="90566" y="119322"/>
                  </a:lnTo>
                  <a:lnTo>
                    <a:pt x="56526" y="123505"/>
                  </a:lnTo>
                  <a:lnTo>
                    <a:pt x="41668" y="127584"/>
                  </a:lnTo>
                  <a:lnTo>
                    <a:pt x="26180" y="129183"/>
                  </a:lnTo>
                  <a:lnTo>
                    <a:pt x="7163" y="137395"/>
                  </a:lnTo>
                  <a:lnTo>
                    <a:pt x="4733" y="139222"/>
                  </a:lnTo>
                  <a:lnTo>
                    <a:pt x="2033" y="143368"/>
                  </a:lnTo>
                  <a:lnTo>
                    <a:pt x="300" y="152498"/>
                  </a:lnTo>
                  <a:lnTo>
                    <a:pt x="0" y="159573"/>
                  </a:lnTo>
                  <a:lnTo>
                    <a:pt x="7156" y="182696"/>
                  </a:lnTo>
                  <a:lnTo>
                    <a:pt x="26376" y="213860"/>
                  </a:lnTo>
                  <a:lnTo>
                    <a:pt x="31831" y="227540"/>
                  </a:lnTo>
                  <a:lnTo>
                    <a:pt x="42736" y="24288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SMARTInkShape-3000"/>
            <p:cNvSpPr/>
            <p:nvPr/>
          </p:nvSpPr>
          <p:spPr>
            <a:xfrm>
              <a:off x="7472363" y="6286500"/>
              <a:ext cx="21432" cy="13992"/>
            </a:xfrm>
            <a:custGeom>
              <a:avLst/>
              <a:gdLst/>
              <a:ahLst/>
              <a:cxnLst/>
              <a:rect l="0" t="0" r="0" b="0"/>
              <a:pathLst>
                <a:path w="21432" h="13992">
                  <a:moveTo>
                    <a:pt x="0" y="0"/>
                  </a:moveTo>
                  <a:lnTo>
                    <a:pt x="0" y="13287"/>
                  </a:lnTo>
                  <a:lnTo>
                    <a:pt x="793" y="13621"/>
                  </a:lnTo>
                  <a:lnTo>
                    <a:pt x="3792" y="13991"/>
                  </a:lnTo>
                  <a:lnTo>
                    <a:pt x="4909" y="13296"/>
                  </a:lnTo>
                  <a:lnTo>
                    <a:pt x="5654" y="12039"/>
                  </a:lnTo>
                  <a:lnTo>
                    <a:pt x="6150" y="10407"/>
                  </a:lnTo>
                  <a:lnTo>
                    <a:pt x="7275" y="9319"/>
                  </a:lnTo>
                  <a:lnTo>
                    <a:pt x="14361" y="6541"/>
                  </a:lnTo>
                  <a:lnTo>
                    <a:pt x="21431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SMARTInkShape-3001"/>
            <p:cNvSpPr/>
            <p:nvPr/>
          </p:nvSpPr>
          <p:spPr>
            <a:xfrm>
              <a:off x="7565258" y="6165056"/>
              <a:ext cx="85698" cy="128171"/>
            </a:xfrm>
            <a:custGeom>
              <a:avLst/>
              <a:gdLst/>
              <a:ahLst/>
              <a:cxnLst/>
              <a:rect l="0" t="0" r="0" b="0"/>
              <a:pathLst>
                <a:path w="85698" h="128171">
                  <a:moveTo>
                    <a:pt x="42836" y="0"/>
                  </a:moveTo>
                  <a:lnTo>
                    <a:pt x="42836" y="3792"/>
                  </a:lnTo>
                  <a:lnTo>
                    <a:pt x="42042" y="4910"/>
                  </a:lnTo>
                  <a:lnTo>
                    <a:pt x="40719" y="5655"/>
                  </a:lnTo>
                  <a:lnTo>
                    <a:pt x="39043" y="6151"/>
                  </a:lnTo>
                  <a:lnTo>
                    <a:pt x="37926" y="7276"/>
                  </a:lnTo>
                  <a:lnTo>
                    <a:pt x="36685" y="10642"/>
                  </a:lnTo>
                  <a:lnTo>
                    <a:pt x="35560" y="11858"/>
                  </a:lnTo>
                  <a:lnTo>
                    <a:pt x="25836" y="17760"/>
                  </a:lnTo>
                  <a:lnTo>
                    <a:pt x="23374" y="21916"/>
                  </a:lnTo>
                  <a:lnTo>
                    <a:pt x="21486" y="26409"/>
                  </a:lnTo>
                  <a:lnTo>
                    <a:pt x="9099" y="42876"/>
                  </a:lnTo>
                  <a:lnTo>
                    <a:pt x="6584" y="54771"/>
                  </a:lnTo>
                  <a:lnTo>
                    <a:pt x="1514" y="64295"/>
                  </a:lnTo>
                  <a:lnTo>
                    <a:pt x="0" y="71314"/>
                  </a:lnTo>
                  <a:lnTo>
                    <a:pt x="30964" y="71438"/>
                  </a:lnTo>
                  <a:lnTo>
                    <a:pt x="35708" y="69321"/>
                  </a:lnTo>
                  <a:lnTo>
                    <a:pt x="40461" y="66528"/>
                  </a:lnTo>
                  <a:lnTo>
                    <a:pt x="49981" y="64735"/>
                  </a:lnTo>
                  <a:lnTo>
                    <a:pt x="74087" y="64296"/>
                  </a:lnTo>
                  <a:lnTo>
                    <a:pt x="75576" y="65089"/>
                  </a:lnTo>
                  <a:lnTo>
                    <a:pt x="76569" y="66412"/>
                  </a:lnTo>
                  <a:lnTo>
                    <a:pt x="78162" y="70445"/>
                  </a:lnTo>
                  <a:lnTo>
                    <a:pt x="84671" y="77501"/>
                  </a:lnTo>
                  <a:lnTo>
                    <a:pt x="85394" y="82054"/>
                  </a:lnTo>
                  <a:lnTo>
                    <a:pt x="85697" y="116684"/>
                  </a:lnTo>
                  <a:lnTo>
                    <a:pt x="83581" y="121445"/>
                  </a:lnTo>
                  <a:lnTo>
                    <a:pt x="78849" y="128170"/>
                  </a:lnTo>
                  <a:lnTo>
                    <a:pt x="78555" y="12144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SMARTInkShape-3002"/>
            <p:cNvSpPr/>
            <p:nvPr/>
          </p:nvSpPr>
          <p:spPr>
            <a:xfrm>
              <a:off x="7536656" y="6157913"/>
              <a:ext cx="111132" cy="250032"/>
            </a:xfrm>
            <a:custGeom>
              <a:avLst/>
              <a:gdLst/>
              <a:ahLst/>
              <a:cxnLst/>
              <a:rect l="0" t="0" r="0" b="0"/>
              <a:pathLst>
                <a:path w="111132" h="250032">
                  <a:moveTo>
                    <a:pt x="71438" y="0"/>
                  </a:moveTo>
                  <a:lnTo>
                    <a:pt x="67645" y="0"/>
                  </a:lnTo>
                  <a:lnTo>
                    <a:pt x="66528" y="793"/>
                  </a:lnTo>
                  <a:lnTo>
                    <a:pt x="65783" y="2116"/>
                  </a:lnTo>
                  <a:lnTo>
                    <a:pt x="65287" y="3792"/>
                  </a:lnTo>
                  <a:lnTo>
                    <a:pt x="64162" y="4909"/>
                  </a:lnTo>
                  <a:lnTo>
                    <a:pt x="56654" y="8819"/>
                  </a:lnTo>
                  <a:lnTo>
                    <a:pt x="54438" y="10641"/>
                  </a:lnTo>
                  <a:lnTo>
                    <a:pt x="51976" y="14783"/>
                  </a:lnTo>
                  <a:lnTo>
                    <a:pt x="51320" y="16999"/>
                  </a:lnTo>
                  <a:lnTo>
                    <a:pt x="46357" y="21578"/>
                  </a:lnTo>
                  <a:lnTo>
                    <a:pt x="40447" y="26259"/>
                  </a:lnTo>
                  <a:lnTo>
                    <a:pt x="23445" y="50007"/>
                  </a:lnTo>
                  <a:lnTo>
                    <a:pt x="21532" y="54769"/>
                  </a:lnTo>
                  <a:lnTo>
                    <a:pt x="16787" y="62706"/>
                  </a:lnTo>
                  <a:lnTo>
                    <a:pt x="14317" y="95162"/>
                  </a:lnTo>
                  <a:lnTo>
                    <a:pt x="15101" y="96779"/>
                  </a:lnTo>
                  <a:lnTo>
                    <a:pt x="16417" y="97857"/>
                  </a:lnTo>
                  <a:lnTo>
                    <a:pt x="18089" y="98575"/>
                  </a:lnTo>
                  <a:lnTo>
                    <a:pt x="19203" y="99848"/>
                  </a:lnTo>
                  <a:lnTo>
                    <a:pt x="23108" y="107594"/>
                  </a:lnTo>
                  <a:lnTo>
                    <a:pt x="24931" y="109829"/>
                  </a:lnTo>
                  <a:lnTo>
                    <a:pt x="29072" y="112312"/>
                  </a:lnTo>
                  <a:lnTo>
                    <a:pt x="33559" y="114210"/>
                  </a:lnTo>
                  <a:lnTo>
                    <a:pt x="50020" y="126604"/>
                  </a:lnTo>
                  <a:lnTo>
                    <a:pt x="63327" y="131988"/>
                  </a:lnTo>
                  <a:lnTo>
                    <a:pt x="69949" y="138300"/>
                  </a:lnTo>
                  <a:lnTo>
                    <a:pt x="101730" y="173925"/>
                  </a:lnTo>
                  <a:lnTo>
                    <a:pt x="104745" y="179958"/>
                  </a:lnTo>
                  <a:lnTo>
                    <a:pt x="111131" y="208975"/>
                  </a:lnTo>
                  <a:lnTo>
                    <a:pt x="106498" y="233285"/>
                  </a:lnTo>
                  <a:lnTo>
                    <a:pt x="103424" y="238090"/>
                  </a:lnTo>
                  <a:lnTo>
                    <a:pt x="99412" y="240755"/>
                  </a:lnTo>
                  <a:lnTo>
                    <a:pt x="94984" y="242734"/>
                  </a:lnTo>
                  <a:lnTo>
                    <a:pt x="88027" y="247516"/>
                  </a:lnTo>
                  <a:lnTo>
                    <a:pt x="80939" y="249285"/>
                  </a:lnTo>
                  <a:lnTo>
                    <a:pt x="45382" y="250029"/>
                  </a:lnTo>
                  <a:lnTo>
                    <a:pt x="37148" y="250031"/>
                  </a:lnTo>
                  <a:lnTo>
                    <a:pt x="30298" y="245121"/>
                  </a:lnTo>
                  <a:lnTo>
                    <a:pt x="23618" y="242755"/>
                  </a:lnTo>
                  <a:lnTo>
                    <a:pt x="11881" y="233031"/>
                  </a:lnTo>
                  <a:lnTo>
                    <a:pt x="9249" y="226336"/>
                  </a:lnTo>
                  <a:lnTo>
                    <a:pt x="7286" y="218862"/>
                  </a:lnTo>
                  <a:lnTo>
                    <a:pt x="1116" y="208865"/>
                  </a:lnTo>
                  <a:lnTo>
                    <a:pt x="0" y="19288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SMARTInkShape-3003"/>
            <p:cNvSpPr/>
            <p:nvPr/>
          </p:nvSpPr>
          <p:spPr>
            <a:xfrm>
              <a:off x="7593806" y="6157913"/>
              <a:ext cx="142876" cy="71438"/>
            </a:xfrm>
            <a:custGeom>
              <a:avLst/>
              <a:gdLst/>
              <a:ahLst/>
              <a:cxnLst/>
              <a:rect l="0" t="0" r="0" b="0"/>
              <a:pathLst>
                <a:path w="142876" h="71438">
                  <a:moveTo>
                    <a:pt x="0" y="0"/>
                  </a:moveTo>
                  <a:lnTo>
                    <a:pt x="3793" y="3792"/>
                  </a:lnTo>
                  <a:lnTo>
                    <a:pt x="7771" y="5654"/>
                  </a:lnTo>
                  <a:lnTo>
                    <a:pt x="9943" y="6150"/>
                  </a:lnTo>
                  <a:lnTo>
                    <a:pt x="40911" y="23910"/>
                  </a:lnTo>
                  <a:lnTo>
                    <a:pt x="72121" y="41385"/>
                  </a:lnTo>
                  <a:lnTo>
                    <a:pt x="106453" y="54574"/>
                  </a:lnTo>
                  <a:lnTo>
                    <a:pt x="142875" y="7143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SMARTInkShape-3004"/>
            <p:cNvSpPr/>
            <p:nvPr/>
          </p:nvSpPr>
          <p:spPr>
            <a:xfrm>
              <a:off x="7722394" y="6336515"/>
              <a:ext cx="121114" cy="148894"/>
            </a:xfrm>
            <a:custGeom>
              <a:avLst/>
              <a:gdLst/>
              <a:ahLst/>
              <a:cxnLst/>
              <a:rect l="0" t="0" r="0" b="0"/>
              <a:pathLst>
                <a:path w="121114" h="148894">
                  <a:moveTo>
                    <a:pt x="0" y="57141"/>
                  </a:moveTo>
                  <a:lnTo>
                    <a:pt x="0" y="53348"/>
                  </a:lnTo>
                  <a:lnTo>
                    <a:pt x="794" y="52231"/>
                  </a:lnTo>
                  <a:lnTo>
                    <a:pt x="2117" y="51487"/>
                  </a:lnTo>
                  <a:lnTo>
                    <a:pt x="6151" y="50292"/>
                  </a:lnTo>
                  <a:lnTo>
                    <a:pt x="6702" y="48012"/>
                  </a:lnTo>
                  <a:lnTo>
                    <a:pt x="6849" y="46292"/>
                  </a:lnTo>
                  <a:lnTo>
                    <a:pt x="7741" y="45146"/>
                  </a:lnTo>
                  <a:lnTo>
                    <a:pt x="17061" y="39363"/>
                  </a:lnTo>
                  <a:lnTo>
                    <a:pt x="34782" y="26088"/>
                  </a:lnTo>
                  <a:lnTo>
                    <a:pt x="62674" y="13834"/>
                  </a:lnTo>
                  <a:lnTo>
                    <a:pt x="68337" y="10112"/>
                  </a:lnTo>
                  <a:lnTo>
                    <a:pt x="78439" y="5606"/>
                  </a:lnTo>
                  <a:lnTo>
                    <a:pt x="85714" y="0"/>
                  </a:lnTo>
                  <a:lnTo>
                    <a:pt x="85723" y="6143"/>
                  </a:lnTo>
                  <a:lnTo>
                    <a:pt x="84930" y="6473"/>
                  </a:lnTo>
                  <a:lnTo>
                    <a:pt x="81932" y="6841"/>
                  </a:lnTo>
                  <a:lnTo>
                    <a:pt x="80815" y="7733"/>
                  </a:lnTo>
                  <a:lnTo>
                    <a:pt x="79574" y="10840"/>
                  </a:lnTo>
                  <a:lnTo>
                    <a:pt x="78668" y="20127"/>
                  </a:lnTo>
                  <a:lnTo>
                    <a:pt x="83508" y="26870"/>
                  </a:lnTo>
                  <a:lnTo>
                    <a:pt x="84740" y="31252"/>
                  </a:lnTo>
                  <a:lnTo>
                    <a:pt x="85861" y="32738"/>
                  </a:lnTo>
                  <a:lnTo>
                    <a:pt x="107199" y="48015"/>
                  </a:lnTo>
                  <a:lnTo>
                    <a:pt x="109567" y="48676"/>
                  </a:lnTo>
                  <a:lnTo>
                    <a:pt x="111144" y="49910"/>
                  </a:lnTo>
                  <a:lnTo>
                    <a:pt x="118933" y="62105"/>
                  </a:lnTo>
                  <a:lnTo>
                    <a:pt x="120699" y="69107"/>
                  </a:lnTo>
                  <a:lnTo>
                    <a:pt x="121113" y="73836"/>
                  </a:lnTo>
                  <a:lnTo>
                    <a:pt x="119180" y="78584"/>
                  </a:lnTo>
                  <a:lnTo>
                    <a:pt x="109074" y="92861"/>
                  </a:lnTo>
                  <a:lnTo>
                    <a:pt x="107215" y="97623"/>
                  </a:lnTo>
                  <a:lnTo>
                    <a:pt x="94849" y="114291"/>
                  </a:lnTo>
                  <a:lnTo>
                    <a:pt x="92955" y="119054"/>
                  </a:lnTo>
                  <a:lnTo>
                    <a:pt x="88220" y="126198"/>
                  </a:lnTo>
                  <a:lnTo>
                    <a:pt x="86464" y="133341"/>
                  </a:lnTo>
                  <a:lnTo>
                    <a:pt x="85822" y="141455"/>
                  </a:lnTo>
                  <a:lnTo>
                    <a:pt x="91884" y="148893"/>
                  </a:lnTo>
                  <a:lnTo>
                    <a:pt x="93006" y="148472"/>
                  </a:lnTo>
                  <a:lnTo>
                    <a:pt x="100012" y="142866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SMARTInkShape-3005"/>
            <p:cNvSpPr/>
            <p:nvPr/>
          </p:nvSpPr>
          <p:spPr>
            <a:xfrm>
              <a:off x="8022431" y="6607969"/>
              <a:ext cx="121445" cy="132338"/>
            </a:xfrm>
            <a:custGeom>
              <a:avLst/>
              <a:gdLst/>
              <a:ahLst/>
              <a:cxnLst/>
              <a:rect l="0" t="0" r="0" b="0"/>
              <a:pathLst>
                <a:path w="121445" h="132338">
                  <a:moveTo>
                    <a:pt x="121444" y="0"/>
                  </a:moveTo>
                  <a:lnTo>
                    <a:pt x="121444" y="6151"/>
                  </a:lnTo>
                  <a:lnTo>
                    <a:pt x="120650" y="6482"/>
                  </a:lnTo>
                  <a:lnTo>
                    <a:pt x="117651" y="6849"/>
                  </a:lnTo>
                  <a:lnTo>
                    <a:pt x="116534" y="7741"/>
                  </a:lnTo>
                  <a:lnTo>
                    <a:pt x="109587" y="25015"/>
                  </a:lnTo>
                  <a:lnTo>
                    <a:pt x="101644" y="57220"/>
                  </a:lnTo>
                  <a:lnTo>
                    <a:pt x="94524" y="85881"/>
                  </a:lnTo>
                  <a:lnTo>
                    <a:pt x="87699" y="106716"/>
                  </a:lnTo>
                  <a:lnTo>
                    <a:pt x="85808" y="115692"/>
                  </a:lnTo>
                  <a:lnTo>
                    <a:pt x="82323" y="122326"/>
                  </a:lnTo>
                  <a:lnTo>
                    <a:pt x="78128" y="125804"/>
                  </a:lnTo>
                  <a:lnTo>
                    <a:pt x="73617" y="128144"/>
                  </a:lnTo>
                  <a:lnTo>
                    <a:pt x="68967" y="131830"/>
                  </a:lnTo>
                  <a:lnTo>
                    <a:pt x="66616" y="132337"/>
                  </a:lnTo>
                  <a:lnTo>
                    <a:pt x="64254" y="131881"/>
                  </a:lnTo>
                  <a:lnTo>
                    <a:pt x="58720" y="130051"/>
                  </a:lnTo>
                  <a:lnTo>
                    <a:pt x="47473" y="128228"/>
                  </a:lnTo>
                  <a:lnTo>
                    <a:pt x="38761" y="123012"/>
                  </a:lnTo>
                  <a:lnTo>
                    <a:pt x="10998" y="102373"/>
                  </a:lnTo>
                  <a:lnTo>
                    <a:pt x="2573" y="82401"/>
                  </a:lnTo>
                  <a:lnTo>
                    <a:pt x="0" y="571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SMARTInkShape-3006"/>
            <p:cNvSpPr/>
            <p:nvPr/>
          </p:nvSpPr>
          <p:spPr>
            <a:xfrm>
              <a:off x="7926476" y="6429375"/>
              <a:ext cx="217400" cy="257048"/>
            </a:xfrm>
            <a:custGeom>
              <a:avLst/>
              <a:gdLst/>
              <a:ahLst/>
              <a:cxnLst/>
              <a:rect l="0" t="0" r="0" b="0"/>
              <a:pathLst>
                <a:path w="217400" h="257048">
                  <a:moveTo>
                    <a:pt x="217399" y="0"/>
                  </a:moveTo>
                  <a:lnTo>
                    <a:pt x="213606" y="0"/>
                  </a:lnTo>
                  <a:lnTo>
                    <a:pt x="212489" y="794"/>
                  </a:lnTo>
                  <a:lnTo>
                    <a:pt x="211744" y="2117"/>
                  </a:lnTo>
                  <a:lnTo>
                    <a:pt x="211248" y="3793"/>
                  </a:lnTo>
                  <a:lnTo>
                    <a:pt x="210123" y="4910"/>
                  </a:lnTo>
                  <a:lnTo>
                    <a:pt x="206757" y="6151"/>
                  </a:lnTo>
                  <a:lnTo>
                    <a:pt x="205542" y="7276"/>
                  </a:lnTo>
                  <a:lnTo>
                    <a:pt x="199640" y="17000"/>
                  </a:lnTo>
                  <a:lnTo>
                    <a:pt x="172407" y="50637"/>
                  </a:lnTo>
                  <a:lnTo>
                    <a:pt x="147225" y="83380"/>
                  </a:lnTo>
                  <a:lnTo>
                    <a:pt x="119669" y="118073"/>
                  </a:lnTo>
                  <a:lnTo>
                    <a:pt x="95942" y="150516"/>
                  </a:lnTo>
                  <a:lnTo>
                    <a:pt x="71347" y="180894"/>
                  </a:lnTo>
                  <a:lnTo>
                    <a:pt x="37086" y="215955"/>
                  </a:lnTo>
                  <a:lnTo>
                    <a:pt x="3284" y="249833"/>
                  </a:lnTo>
                  <a:lnTo>
                    <a:pt x="837" y="252280"/>
                  </a:lnTo>
                  <a:lnTo>
                    <a:pt x="0" y="253912"/>
                  </a:lnTo>
                  <a:lnTo>
                    <a:pt x="235" y="254999"/>
                  </a:lnTo>
                  <a:lnTo>
                    <a:pt x="2920" y="257047"/>
                  </a:lnTo>
                  <a:lnTo>
                    <a:pt x="10230" y="2500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SMARTInkShape-3007"/>
            <p:cNvSpPr/>
            <p:nvPr/>
          </p:nvSpPr>
          <p:spPr>
            <a:xfrm>
              <a:off x="7943855" y="6443761"/>
              <a:ext cx="113964" cy="135213"/>
            </a:xfrm>
            <a:custGeom>
              <a:avLst/>
              <a:gdLst/>
              <a:ahLst/>
              <a:cxnLst/>
              <a:rect l="0" t="0" r="0" b="0"/>
              <a:pathLst>
                <a:path w="113964" h="135213">
                  <a:moveTo>
                    <a:pt x="28570" y="49908"/>
                  </a:moveTo>
                  <a:lnTo>
                    <a:pt x="28570" y="60836"/>
                  </a:lnTo>
                  <a:lnTo>
                    <a:pt x="27776" y="61956"/>
                  </a:lnTo>
                  <a:lnTo>
                    <a:pt x="26453" y="62702"/>
                  </a:lnTo>
                  <a:lnTo>
                    <a:pt x="21452" y="64187"/>
                  </a:lnTo>
                  <a:lnTo>
                    <a:pt x="27579" y="64194"/>
                  </a:lnTo>
                  <a:lnTo>
                    <a:pt x="61265" y="37977"/>
                  </a:lnTo>
                  <a:lnTo>
                    <a:pt x="94943" y="11807"/>
                  </a:lnTo>
                  <a:lnTo>
                    <a:pt x="99873" y="9161"/>
                  </a:lnTo>
                  <a:lnTo>
                    <a:pt x="102299" y="8456"/>
                  </a:lnTo>
                  <a:lnTo>
                    <a:pt x="103917" y="7192"/>
                  </a:lnTo>
                  <a:lnTo>
                    <a:pt x="106987" y="2414"/>
                  </a:lnTo>
                  <a:lnTo>
                    <a:pt x="113963" y="0"/>
                  </a:lnTo>
                  <a:lnTo>
                    <a:pt x="109320" y="5624"/>
                  </a:lnTo>
                  <a:lnTo>
                    <a:pt x="107000" y="12092"/>
                  </a:lnTo>
                  <a:lnTo>
                    <a:pt x="95816" y="26915"/>
                  </a:lnTo>
                  <a:lnTo>
                    <a:pt x="94177" y="34661"/>
                  </a:lnTo>
                  <a:lnTo>
                    <a:pt x="92151" y="38156"/>
                  </a:lnTo>
                  <a:lnTo>
                    <a:pt x="64379" y="72975"/>
                  </a:lnTo>
                  <a:lnTo>
                    <a:pt x="40478" y="108351"/>
                  </a:lnTo>
                  <a:lnTo>
                    <a:pt x="26836" y="118749"/>
                  </a:lnTo>
                  <a:lnTo>
                    <a:pt x="18346" y="130842"/>
                  </a:lnTo>
                  <a:lnTo>
                    <a:pt x="13972" y="133503"/>
                  </a:lnTo>
                  <a:lnTo>
                    <a:pt x="4695" y="135212"/>
                  </a:lnTo>
                  <a:lnTo>
                    <a:pt x="3129" y="134558"/>
                  </a:lnTo>
                  <a:lnTo>
                    <a:pt x="2084" y="133329"/>
                  </a:lnTo>
                  <a:lnTo>
                    <a:pt x="924" y="129846"/>
                  </a:lnTo>
                  <a:lnTo>
                    <a:pt x="0" y="97792"/>
                  </a:lnTo>
                  <a:lnTo>
                    <a:pt x="791" y="90239"/>
                  </a:lnTo>
                  <a:lnTo>
                    <a:pt x="7736" y="71544"/>
                  </a:lnTo>
                  <a:lnTo>
                    <a:pt x="13263" y="65319"/>
                  </a:lnTo>
                  <a:lnTo>
                    <a:pt x="13603" y="65739"/>
                  </a:lnTo>
                  <a:lnTo>
                    <a:pt x="13981" y="68321"/>
                  </a:lnTo>
                  <a:lnTo>
                    <a:pt x="14875" y="69327"/>
                  </a:lnTo>
                  <a:lnTo>
                    <a:pt x="22014" y="73058"/>
                  </a:lnTo>
                  <a:lnTo>
                    <a:pt x="26450" y="76072"/>
                  </a:lnTo>
                  <a:lnTo>
                    <a:pt x="33410" y="78563"/>
                  </a:lnTo>
                  <a:lnTo>
                    <a:pt x="62041" y="96803"/>
                  </a:lnTo>
                  <a:lnTo>
                    <a:pt x="76086" y="99504"/>
                  </a:lnTo>
                  <a:lnTo>
                    <a:pt x="92864" y="9277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SMARTInkShape-3008"/>
            <p:cNvSpPr/>
            <p:nvPr/>
          </p:nvSpPr>
          <p:spPr>
            <a:xfrm>
              <a:off x="7851080" y="6386513"/>
              <a:ext cx="82519" cy="171442"/>
            </a:xfrm>
            <a:custGeom>
              <a:avLst/>
              <a:gdLst/>
              <a:ahLst/>
              <a:cxnLst/>
              <a:rect l="0" t="0" r="0" b="0"/>
              <a:pathLst>
                <a:path w="82519" h="171442">
                  <a:moveTo>
                    <a:pt x="64195" y="0"/>
                  </a:moveTo>
                  <a:lnTo>
                    <a:pt x="64195" y="6150"/>
                  </a:lnTo>
                  <a:lnTo>
                    <a:pt x="57138" y="14192"/>
                  </a:lnTo>
                  <a:lnTo>
                    <a:pt x="57051" y="38216"/>
                  </a:lnTo>
                  <a:lnTo>
                    <a:pt x="59168" y="42914"/>
                  </a:lnTo>
                  <a:lnTo>
                    <a:pt x="73844" y="69477"/>
                  </a:lnTo>
                  <a:lnTo>
                    <a:pt x="77108" y="83468"/>
                  </a:lnTo>
                  <a:lnTo>
                    <a:pt x="80418" y="107172"/>
                  </a:lnTo>
                  <a:lnTo>
                    <a:pt x="82154" y="111929"/>
                  </a:lnTo>
                  <a:lnTo>
                    <a:pt x="82518" y="115894"/>
                  </a:lnTo>
                  <a:lnTo>
                    <a:pt x="74894" y="147932"/>
                  </a:lnTo>
                  <a:lnTo>
                    <a:pt x="68600" y="158219"/>
                  </a:lnTo>
                  <a:lnTo>
                    <a:pt x="64036" y="161600"/>
                  </a:lnTo>
                  <a:lnTo>
                    <a:pt x="41366" y="170298"/>
                  </a:lnTo>
                  <a:lnTo>
                    <a:pt x="11815" y="171441"/>
                  </a:lnTo>
                  <a:lnTo>
                    <a:pt x="10225" y="170650"/>
                  </a:lnTo>
                  <a:lnTo>
                    <a:pt x="9165" y="169329"/>
                  </a:lnTo>
                  <a:lnTo>
                    <a:pt x="7193" y="165744"/>
                  </a:lnTo>
                  <a:lnTo>
                    <a:pt x="1019" y="158449"/>
                  </a:lnTo>
                  <a:lnTo>
                    <a:pt x="0" y="151124"/>
                  </a:lnTo>
                  <a:lnTo>
                    <a:pt x="10546" y="139405"/>
                  </a:lnTo>
                  <a:lnTo>
                    <a:pt x="14686" y="137364"/>
                  </a:lnTo>
                  <a:lnTo>
                    <a:pt x="26161" y="135152"/>
                  </a:lnTo>
                  <a:lnTo>
                    <a:pt x="35205" y="128889"/>
                  </a:lnTo>
                  <a:lnTo>
                    <a:pt x="42764" y="12858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SMARTInkShape-Group1296"/>
          <p:cNvGrpSpPr/>
          <p:nvPr/>
        </p:nvGrpSpPr>
        <p:grpSpPr>
          <a:xfrm>
            <a:off x="5214938" y="1157288"/>
            <a:ext cx="135732" cy="164220"/>
            <a:chOff x="5214938" y="1157288"/>
            <a:chExt cx="135732" cy="164220"/>
          </a:xfrm>
        </p:grpSpPr>
        <p:sp>
          <p:nvSpPr>
            <p:cNvPr id="119" name="SMARTInkShape-3009"/>
            <p:cNvSpPr/>
            <p:nvPr/>
          </p:nvSpPr>
          <p:spPr>
            <a:xfrm>
              <a:off x="5243513" y="1157288"/>
              <a:ext cx="42863" cy="156866"/>
            </a:xfrm>
            <a:custGeom>
              <a:avLst/>
              <a:gdLst/>
              <a:ahLst/>
              <a:cxnLst/>
              <a:rect l="0" t="0" r="0" b="0"/>
              <a:pathLst>
                <a:path w="42863" h="156866">
                  <a:moveTo>
                    <a:pt x="42862" y="0"/>
                  </a:moveTo>
                  <a:lnTo>
                    <a:pt x="42862" y="20056"/>
                  </a:lnTo>
                  <a:lnTo>
                    <a:pt x="42068" y="20514"/>
                  </a:lnTo>
                  <a:lnTo>
                    <a:pt x="39070" y="21024"/>
                  </a:lnTo>
                  <a:lnTo>
                    <a:pt x="37952" y="21953"/>
                  </a:lnTo>
                  <a:lnTo>
                    <a:pt x="35121" y="28682"/>
                  </a:lnTo>
                  <a:lnTo>
                    <a:pt x="30867" y="34075"/>
                  </a:lnTo>
                  <a:lnTo>
                    <a:pt x="28876" y="41548"/>
                  </a:lnTo>
                  <a:lnTo>
                    <a:pt x="28664" y="46265"/>
                  </a:lnTo>
                  <a:lnTo>
                    <a:pt x="26497" y="50460"/>
                  </a:lnTo>
                  <a:lnTo>
                    <a:pt x="23683" y="54970"/>
                  </a:lnTo>
                  <a:lnTo>
                    <a:pt x="21876" y="64333"/>
                  </a:lnTo>
                  <a:lnTo>
                    <a:pt x="21518" y="70034"/>
                  </a:lnTo>
                  <a:lnTo>
                    <a:pt x="16539" y="76863"/>
                  </a:lnTo>
                  <a:lnTo>
                    <a:pt x="14954" y="83540"/>
                  </a:lnTo>
                  <a:lnTo>
                    <a:pt x="14375" y="95275"/>
                  </a:lnTo>
                  <a:lnTo>
                    <a:pt x="12209" y="100023"/>
                  </a:lnTo>
                  <a:lnTo>
                    <a:pt x="9395" y="104780"/>
                  </a:lnTo>
                  <a:lnTo>
                    <a:pt x="7588" y="114300"/>
                  </a:lnTo>
                  <a:lnTo>
                    <a:pt x="7231" y="123825"/>
                  </a:lnTo>
                  <a:lnTo>
                    <a:pt x="5065" y="128587"/>
                  </a:lnTo>
                  <a:lnTo>
                    <a:pt x="2251" y="133350"/>
                  </a:lnTo>
                  <a:lnTo>
                    <a:pt x="296" y="141463"/>
                  </a:lnTo>
                  <a:lnTo>
                    <a:pt x="0" y="156865"/>
                  </a:lnTo>
                  <a:lnTo>
                    <a:pt x="0" y="13573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SMARTInkShape-3010"/>
            <p:cNvSpPr/>
            <p:nvPr/>
          </p:nvSpPr>
          <p:spPr>
            <a:xfrm>
              <a:off x="5214938" y="1243013"/>
              <a:ext cx="135732" cy="78495"/>
            </a:xfrm>
            <a:custGeom>
              <a:avLst/>
              <a:gdLst/>
              <a:ahLst/>
              <a:cxnLst/>
              <a:rect l="0" t="0" r="0" b="0"/>
              <a:pathLst>
                <a:path w="135732" h="78495">
                  <a:moveTo>
                    <a:pt x="0" y="21431"/>
                  </a:moveTo>
                  <a:lnTo>
                    <a:pt x="0" y="56725"/>
                  </a:lnTo>
                  <a:lnTo>
                    <a:pt x="0" y="71400"/>
                  </a:lnTo>
                  <a:lnTo>
                    <a:pt x="3792" y="71426"/>
                  </a:lnTo>
                  <a:lnTo>
                    <a:pt x="4909" y="72223"/>
                  </a:lnTo>
                  <a:lnTo>
                    <a:pt x="5654" y="73549"/>
                  </a:lnTo>
                  <a:lnTo>
                    <a:pt x="7056" y="78286"/>
                  </a:lnTo>
                  <a:lnTo>
                    <a:pt x="10910" y="78494"/>
                  </a:lnTo>
                  <a:lnTo>
                    <a:pt x="12035" y="77729"/>
                  </a:lnTo>
                  <a:lnTo>
                    <a:pt x="12786" y="76425"/>
                  </a:lnTo>
                  <a:lnTo>
                    <a:pt x="13286" y="74763"/>
                  </a:lnTo>
                  <a:lnTo>
                    <a:pt x="14414" y="73654"/>
                  </a:lnTo>
                  <a:lnTo>
                    <a:pt x="17783" y="72422"/>
                  </a:lnTo>
                  <a:lnTo>
                    <a:pt x="31053" y="71523"/>
                  </a:lnTo>
                  <a:lnTo>
                    <a:pt x="32608" y="70701"/>
                  </a:lnTo>
                  <a:lnTo>
                    <a:pt x="33645" y="69359"/>
                  </a:lnTo>
                  <a:lnTo>
                    <a:pt x="34336" y="67670"/>
                  </a:lnTo>
                  <a:lnTo>
                    <a:pt x="58957" y="49952"/>
                  </a:lnTo>
                  <a:lnTo>
                    <a:pt x="94526" y="24472"/>
                  </a:lnTo>
                  <a:lnTo>
                    <a:pt x="110776" y="14417"/>
                  </a:lnTo>
                  <a:lnTo>
                    <a:pt x="127035" y="7307"/>
                  </a:lnTo>
                  <a:lnTo>
                    <a:pt x="135731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7259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0" y="548680"/>
            <a:ext cx="10190300" cy="6984776"/>
          </a:xfrm>
        </p:spPr>
      </p:pic>
      <p:grpSp>
        <p:nvGrpSpPr>
          <p:cNvPr id="590" name="SMARTInkShape-Group586"/>
          <p:cNvGrpSpPr/>
          <p:nvPr/>
        </p:nvGrpSpPr>
        <p:grpSpPr>
          <a:xfrm>
            <a:off x="6815138" y="592933"/>
            <a:ext cx="300038" cy="442912"/>
            <a:chOff x="6815138" y="592933"/>
            <a:chExt cx="300038" cy="442912"/>
          </a:xfrm>
        </p:grpSpPr>
        <p:sp>
          <p:nvSpPr>
            <p:cNvPr id="588" name="SMARTInkShape-1310"/>
            <p:cNvSpPr/>
            <p:nvPr/>
          </p:nvSpPr>
          <p:spPr>
            <a:xfrm>
              <a:off x="6815138" y="600396"/>
              <a:ext cx="300038" cy="435449"/>
            </a:xfrm>
            <a:custGeom>
              <a:avLst/>
              <a:gdLst/>
              <a:ahLst/>
              <a:cxnLst/>
              <a:rect l="0" t="0" r="0" b="0"/>
              <a:pathLst>
                <a:path w="300038" h="435449">
                  <a:moveTo>
                    <a:pt x="300037" y="28254"/>
                  </a:moveTo>
                  <a:lnTo>
                    <a:pt x="293886" y="22103"/>
                  </a:lnTo>
                  <a:lnTo>
                    <a:pt x="292980" y="15047"/>
                  </a:lnTo>
                  <a:lnTo>
                    <a:pt x="292158" y="14687"/>
                  </a:lnTo>
                  <a:lnTo>
                    <a:pt x="289127" y="14287"/>
                  </a:lnTo>
                  <a:lnTo>
                    <a:pt x="288001" y="13386"/>
                  </a:lnTo>
                  <a:lnTo>
                    <a:pt x="286750" y="10269"/>
                  </a:lnTo>
                  <a:lnTo>
                    <a:pt x="285622" y="9120"/>
                  </a:lnTo>
                  <a:lnTo>
                    <a:pt x="278110" y="5160"/>
                  </a:lnTo>
                  <a:lnTo>
                    <a:pt x="273623" y="2115"/>
                  </a:lnTo>
                  <a:lnTo>
                    <a:pt x="266634" y="401"/>
                  </a:lnTo>
                  <a:lnTo>
                    <a:pt x="261908" y="0"/>
                  </a:lnTo>
                  <a:lnTo>
                    <a:pt x="226267" y="11542"/>
                  </a:lnTo>
                  <a:lnTo>
                    <a:pt x="204666" y="17440"/>
                  </a:lnTo>
                  <a:lnTo>
                    <a:pt x="196002" y="23712"/>
                  </a:lnTo>
                  <a:lnTo>
                    <a:pt x="187918" y="30998"/>
                  </a:lnTo>
                  <a:lnTo>
                    <a:pt x="155286" y="52830"/>
                  </a:lnTo>
                  <a:lnTo>
                    <a:pt x="121473" y="83332"/>
                  </a:lnTo>
                  <a:lnTo>
                    <a:pt x="87217" y="107280"/>
                  </a:lnTo>
                  <a:lnTo>
                    <a:pt x="52474" y="140199"/>
                  </a:lnTo>
                  <a:lnTo>
                    <a:pt x="34240" y="156218"/>
                  </a:lnTo>
                  <a:lnTo>
                    <a:pt x="12238" y="173474"/>
                  </a:lnTo>
                  <a:lnTo>
                    <a:pt x="9407" y="178257"/>
                  </a:lnTo>
                  <a:lnTo>
                    <a:pt x="7356" y="183028"/>
                  </a:lnTo>
                  <a:lnTo>
                    <a:pt x="2532" y="190177"/>
                  </a:lnTo>
                  <a:lnTo>
                    <a:pt x="333" y="198293"/>
                  </a:lnTo>
                  <a:lnTo>
                    <a:pt x="0" y="230688"/>
                  </a:lnTo>
                  <a:lnTo>
                    <a:pt x="793" y="232266"/>
                  </a:lnTo>
                  <a:lnTo>
                    <a:pt x="2116" y="233319"/>
                  </a:lnTo>
                  <a:lnTo>
                    <a:pt x="3792" y="234020"/>
                  </a:lnTo>
                  <a:lnTo>
                    <a:pt x="14473" y="246546"/>
                  </a:lnTo>
                  <a:lnTo>
                    <a:pt x="21486" y="250890"/>
                  </a:lnTo>
                  <a:lnTo>
                    <a:pt x="55220" y="277875"/>
                  </a:lnTo>
                  <a:lnTo>
                    <a:pt x="88309" y="302229"/>
                  </a:lnTo>
                  <a:lnTo>
                    <a:pt x="123572" y="326670"/>
                  </a:lnTo>
                  <a:lnTo>
                    <a:pt x="159272" y="344865"/>
                  </a:lnTo>
                  <a:lnTo>
                    <a:pt x="183271" y="356854"/>
                  </a:lnTo>
                  <a:lnTo>
                    <a:pt x="216876" y="375916"/>
                  </a:lnTo>
                  <a:lnTo>
                    <a:pt x="252290" y="395959"/>
                  </a:lnTo>
                  <a:lnTo>
                    <a:pt x="257120" y="398054"/>
                  </a:lnTo>
                  <a:lnTo>
                    <a:pt x="259520" y="398612"/>
                  </a:lnTo>
                  <a:lnTo>
                    <a:pt x="271312" y="406145"/>
                  </a:lnTo>
                  <a:lnTo>
                    <a:pt x="274835" y="406549"/>
                  </a:lnTo>
                  <a:lnTo>
                    <a:pt x="276092" y="407451"/>
                  </a:lnTo>
                  <a:lnTo>
                    <a:pt x="276930" y="408846"/>
                  </a:lnTo>
                  <a:lnTo>
                    <a:pt x="278109" y="414601"/>
                  </a:lnTo>
                  <a:lnTo>
                    <a:pt x="278606" y="43544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9" name="SMARTInkShape-1311"/>
            <p:cNvSpPr/>
            <p:nvPr/>
          </p:nvSpPr>
          <p:spPr>
            <a:xfrm>
              <a:off x="7072313" y="592933"/>
              <a:ext cx="14288" cy="350043"/>
            </a:xfrm>
            <a:custGeom>
              <a:avLst/>
              <a:gdLst/>
              <a:ahLst/>
              <a:cxnLst/>
              <a:rect l="0" t="0" r="0" b="0"/>
              <a:pathLst>
                <a:path w="14288" h="350043">
                  <a:moveTo>
                    <a:pt x="14287" y="7142"/>
                  </a:moveTo>
                  <a:lnTo>
                    <a:pt x="14287" y="85"/>
                  </a:lnTo>
                  <a:lnTo>
                    <a:pt x="7438" y="0"/>
                  </a:lnTo>
                  <a:lnTo>
                    <a:pt x="6351" y="19269"/>
                  </a:lnTo>
                  <a:lnTo>
                    <a:pt x="1489" y="28617"/>
                  </a:lnTo>
                  <a:lnTo>
                    <a:pt x="11" y="64162"/>
                  </a:lnTo>
                  <a:lnTo>
                    <a:pt x="7" y="66586"/>
                  </a:lnTo>
                  <a:lnTo>
                    <a:pt x="6849" y="98744"/>
                  </a:lnTo>
                  <a:lnTo>
                    <a:pt x="6332" y="129460"/>
                  </a:lnTo>
                  <a:lnTo>
                    <a:pt x="440" y="164216"/>
                  </a:lnTo>
                  <a:lnTo>
                    <a:pt x="25" y="197637"/>
                  </a:lnTo>
                  <a:lnTo>
                    <a:pt x="1" y="232551"/>
                  </a:lnTo>
                  <a:lnTo>
                    <a:pt x="0" y="265349"/>
                  </a:lnTo>
                  <a:lnTo>
                    <a:pt x="793" y="290563"/>
                  </a:lnTo>
                  <a:lnTo>
                    <a:pt x="6481" y="311215"/>
                  </a:lnTo>
                  <a:lnTo>
                    <a:pt x="7135" y="334335"/>
                  </a:lnTo>
                  <a:lnTo>
                    <a:pt x="992" y="341781"/>
                  </a:lnTo>
                  <a:lnTo>
                    <a:pt x="0" y="35004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6" name="SMARTInkShape-Group587"/>
          <p:cNvGrpSpPr/>
          <p:nvPr/>
        </p:nvGrpSpPr>
        <p:grpSpPr>
          <a:xfrm>
            <a:off x="6507956" y="278606"/>
            <a:ext cx="335758" cy="1178720"/>
            <a:chOff x="6507956" y="278606"/>
            <a:chExt cx="335758" cy="1178720"/>
          </a:xfrm>
        </p:grpSpPr>
        <p:sp>
          <p:nvSpPr>
            <p:cNvPr id="591" name="SMARTInkShape-1312"/>
            <p:cNvSpPr/>
            <p:nvPr/>
          </p:nvSpPr>
          <p:spPr>
            <a:xfrm>
              <a:off x="6793706" y="521494"/>
              <a:ext cx="35720" cy="485776"/>
            </a:xfrm>
            <a:custGeom>
              <a:avLst/>
              <a:gdLst/>
              <a:ahLst/>
              <a:cxnLst/>
              <a:rect l="0" t="0" r="0" b="0"/>
              <a:pathLst>
                <a:path w="35720" h="485776">
                  <a:moveTo>
                    <a:pt x="0" y="0"/>
                  </a:moveTo>
                  <a:lnTo>
                    <a:pt x="6151" y="6150"/>
                  </a:lnTo>
                  <a:lnTo>
                    <a:pt x="6849" y="10642"/>
                  </a:lnTo>
                  <a:lnTo>
                    <a:pt x="7932" y="45542"/>
                  </a:lnTo>
                  <a:lnTo>
                    <a:pt x="13294" y="72888"/>
                  </a:lnTo>
                  <a:lnTo>
                    <a:pt x="14157" y="107347"/>
                  </a:lnTo>
                  <a:lnTo>
                    <a:pt x="14262" y="139561"/>
                  </a:lnTo>
                  <a:lnTo>
                    <a:pt x="14282" y="171589"/>
                  </a:lnTo>
                  <a:lnTo>
                    <a:pt x="14286" y="198390"/>
                  </a:lnTo>
                  <a:lnTo>
                    <a:pt x="14287" y="226440"/>
                  </a:lnTo>
                  <a:lnTo>
                    <a:pt x="14288" y="254859"/>
                  </a:lnTo>
                  <a:lnTo>
                    <a:pt x="15082" y="282594"/>
                  </a:lnTo>
                  <a:lnTo>
                    <a:pt x="19942" y="315818"/>
                  </a:lnTo>
                  <a:lnTo>
                    <a:pt x="21137" y="348927"/>
                  </a:lnTo>
                  <a:lnTo>
                    <a:pt x="21406" y="382865"/>
                  </a:lnTo>
                  <a:lnTo>
                    <a:pt x="27912" y="418261"/>
                  </a:lnTo>
                  <a:lnTo>
                    <a:pt x="29311" y="440519"/>
                  </a:lnTo>
                  <a:lnTo>
                    <a:pt x="35423" y="462607"/>
                  </a:lnTo>
                  <a:lnTo>
                    <a:pt x="35719" y="485677"/>
                  </a:lnTo>
                  <a:lnTo>
                    <a:pt x="28575" y="4857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2" name="SMARTInkShape-1313"/>
            <p:cNvSpPr/>
            <p:nvPr/>
          </p:nvSpPr>
          <p:spPr>
            <a:xfrm>
              <a:off x="6507956" y="521494"/>
              <a:ext cx="300039" cy="335757"/>
            </a:xfrm>
            <a:custGeom>
              <a:avLst/>
              <a:gdLst/>
              <a:ahLst/>
              <a:cxnLst/>
              <a:rect l="0" t="0" r="0" b="0"/>
              <a:pathLst>
                <a:path w="300039" h="335757">
                  <a:moveTo>
                    <a:pt x="300038" y="0"/>
                  </a:moveTo>
                  <a:lnTo>
                    <a:pt x="286751" y="0"/>
                  </a:lnTo>
                  <a:lnTo>
                    <a:pt x="282254" y="3792"/>
                  </a:lnTo>
                  <a:lnTo>
                    <a:pt x="262159" y="35959"/>
                  </a:lnTo>
                  <a:lnTo>
                    <a:pt x="254628" y="46144"/>
                  </a:lnTo>
                  <a:lnTo>
                    <a:pt x="237006" y="79013"/>
                  </a:lnTo>
                  <a:lnTo>
                    <a:pt x="214165" y="114357"/>
                  </a:lnTo>
                  <a:lnTo>
                    <a:pt x="190481" y="149232"/>
                  </a:lnTo>
                  <a:lnTo>
                    <a:pt x="166685" y="179587"/>
                  </a:lnTo>
                  <a:lnTo>
                    <a:pt x="139337" y="208789"/>
                  </a:lnTo>
                  <a:lnTo>
                    <a:pt x="123126" y="232271"/>
                  </a:lnTo>
                  <a:lnTo>
                    <a:pt x="91352" y="265765"/>
                  </a:lnTo>
                  <a:lnTo>
                    <a:pt x="57194" y="299993"/>
                  </a:lnTo>
                  <a:lnTo>
                    <a:pt x="45250" y="311144"/>
                  </a:lnTo>
                  <a:lnTo>
                    <a:pt x="38102" y="313382"/>
                  </a:lnTo>
                  <a:lnTo>
                    <a:pt x="33339" y="313906"/>
                  </a:lnTo>
                  <a:lnTo>
                    <a:pt x="31750" y="314839"/>
                  </a:lnTo>
                  <a:lnTo>
                    <a:pt x="30692" y="316255"/>
                  </a:lnTo>
                  <a:lnTo>
                    <a:pt x="29987" y="317993"/>
                  </a:lnTo>
                  <a:lnTo>
                    <a:pt x="28723" y="319151"/>
                  </a:lnTo>
                  <a:lnTo>
                    <a:pt x="21762" y="321378"/>
                  </a:lnTo>
                  <a:lnTo>
                    <a:pt x="7439" y="321469"/>
                  </a:lnTo>
                  <a:lnTo>
                    <a:pt x="7231" y="325261"/>
                  </a:lnTo>
                  <a:lnTo>
                    <a:pt x="5066" y="329239"/>
                  </a:lnTo>
                  <a:lnTo>
                    <a:pt x="0" y="3357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3" name="SMARTInkShape-1314"/>
            <p:cNvSpPr/>
            <p:nvPr/>
          </p:nvSpPr>
          <p:spPr>
            <a:xfrm>
              <a:off x="6622256" y="278606"/>
              <a:ext cx="200026" cy="278608"/>
            </a:xfrm>
            <a:custGeom>
              <a:avLst/>
              <a:gdLst/>
              <a:ahLst/>
              <a:cxnLst/>
              <a:rect l="0" t="0" r="0" b="0"/>
              <a:pathLst>
                <a:path w="200026" h="278608">
                  <a:moveTo>
                    <a:pt x="200025" y="278607"/>
                  </a:moveTo>
                  <a:lnTo>
                    <a:pt x="200025" y="272456"/>
                  </a:lnTo>
                  <a:lnTo>
                    <a:pt x="195115" y="265956"/>
                  </a:lnTo>
                  <a:lnTo>
                    <a:pt x="192750" y="259336"/>
                  </a:lnTo>
                  <a:lnTo>
                    <a:pt x="188169" y="252347"/>
                  </a:lnTo>
                  <a:lnTo>
                    <a:pt x="185664" y="245250"/>
                  </a:lnTo>
                  <a:lnTo>
                    <a:pt x="164264" y="212637"/>
                  </a:lnTo>
                  <a:lnTo>
                    <a:pt x="140346" y="178513"/>
                  </a:lnTo>
                  <a:lnTo>
                    <a:pt x="113803" y="144012"/>
                  </a:lnTo>
                  <a:lnTo>
                    <a:pt x="93453" y="114400"/>
                  </a:lnTo>
                  <a:lnTo>
                    <a:pt x="79667" y="95270"/>
                  </a:lnTo>
                  <a:lnTo>
                    <a:pt x="50583" y="62805"/>
                  </a:lnTo>
                  <a:lnTo>
                    <a:pt x="45150" y="51682"/>
                  </a:lnTo>
                  <a:lnTo>
                    <a:pt x="43085" y="45989"/>
                  </a:lnTo>
                  <a:lnTo>
                    <a:pt x="30566" y="28619"/>
                  </a:lnTo>
                  <a:lnTo>
                    <a:pt x="28692" y="21852"/>
                  </a:lnTo>
                  <a:lnTo>
                    <a:pt x="28575" y="14290"/>
                  </a:lnTo>
                  <a:lnTo>
                    <a:pt x="28575" y="21344"/>
                  </a:lnTo>
                  <a:lnTo>
                    <a:pt x="28575" y="14313"/>
                  </a:lnTo>
                  <a:lnTo>
                    <a:pt x="22424" y="8139"/>
                  </a:lnTo>
                  <a:lnTo>
                    <a:pt x="21726" y="3647"/>
                  </a:lnTo>
                  <a:lnTo>
                    <a:pt x="20834" y="2431"/>
                  </a:lnTo>
                  <a:lnTo>
                    <a:pt x="14968" y="214"/>
                  </a:lnTo>
                  <a:lnTo>
                    <a:pt x="14589" y="95"/>
                  </a:lnTo>
                  <a:lnTo>
                    <a:pt x="7145" y="0"/>
                  </a:lnTo>
                  <a:lnTo>
                    <a:pt x="295" y="6850"/>
                  </a:lnTo>
                  <a:lnTo>
                    <a:pt x="0" y="1428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4" name="SMARTInkShape-1315"/>
            <p:cNvSpPr/>
            <p:nvPr/>
          </p:nvSpPr>
          <p:spPr>
            <a:xfrm>
              <a:off x="6566102" y="300038"/>
              <a:ext cx="91874" cy="1114426"/>
            </a:xfrm>
            <a:custGeom>
              <a:avLst/>
              <a:gdLst/>
              <a:ahLst/>
              <a:cxnLst/>
              <a:rect l="0" t="0" r="0" b="0"/>
              <a:pathLst>
                <a:path w="91874" h="1114426">
                  <a:moveTo>
                    <a:pt x="91873" y="0"/>
                  </a:moveTo>
                  <a:lnTo>
                    <a:pt x="91873" y="31063"/>
                  </a:lnTo>
                  <a:lnTo>
                    <a:pt x="91873" y="66208"/>
                  </a:lnTo>
                  <a:lnTo>
                    <a:pt x="91079" y="97228"/>
                  </a:lnTo>
                  <a:lnTo>
                    <a:pt x="86963" y="132348"/>
                  </a:lnTo>
                  <a:lnTo>
                    <a:pt x="85722" y="158834"/>
                  </a:lnTo>
                  <a:lnTo>
                    <a:pt x="83054" y="184363"/>
                  </a:lnTo>
                  <a:lnTo>
                    <a:pt x="80016" y="210526"/>
                  </a:lnTo>
                  <a:lnTo>
                    <a:pt x="78666" y="240675"/>
                  </a:lnTo>
                  <a:lnTo>
                    <a:pt x="75949" y="272596"/>
                  </a:lnTo>
                  <a:lnTo>
                    <a:pt x="72096" y="305303"/>
                  </a:lnTo>
                  <a:lnTo>
                    <a:pt x="67737" y="338361"/>
                  </a:lnTo>
                  <a:lnTo>
                    <a:pt x="61038" y="371574"/>
                  </a:lnTo>
                  <a:lnTo>
                    <a:pt x="53562" y="405650"/>
                  </a:lnTo>
                  <a:lnTo>
                    <a:pt x="50458" y="423627"/>
                  </a:lnTo>
                  <a:lnTo>
                    <a:pt x="47594" y="441962"/>
                  </a:lnTo>
                  <a:lnTo>
                    <a:pt x="44412" y="477150"/>
                  </a:lnTo>
                  <a:lnTo>
                    <a:pt x="42205" y="511310"/>
                  </a:lnTo>
                  <a:lnTo>
                    <a:pt x="38577" y="545013"/>
                  </a:lnTo>
                  <a:lnTo>
                    <a:pt x="34319" y="578513"/>
                  </a:lnTo>
                  <a:lnTo>
                    <a:pt x="30575" y="611129"/>
                  </a:lnTo>
                  <a:lnTo>
                    <a:pt x="28911" y="641500"/>
                  </a:lnTo>
                  <a:lnTo>
                    <a:pt x="26055" y="672990"/>
                  </a:lnTo>
                  <a:lnTo>
                    <a:pt x="22933" y="704713"/>
                  </a:lnTo>
                  <a:lnTo>
                    <a:pt x="21546" y="734687"/>
                  </a:lnTo>
                  <a:lnTo>
                    <a:pt x="20928" y="761767"/>
                  </a:lnTo>
                  <a:lnTo>
                    <a:pt x="20655" y="787031"/>
                  </a:lnTo>
                  <a:lnTo>
                    <a:pt x="20532" y="811489"/>
                  </a:lnTo>
                  <a:lnTo>
                    <a:pt x="20479" y="835589"/>
                  </a:lnTo>
                  <a:lnTo>
                    <a:pt x="20449" y="869352"/>
                  </a:lnTo>
                  <a:lnTo>
                    <a:pt x="20439" y="899465"/>
                  </a:lnTo>
                  <a:lnTo>
                    <a:pt x="20436" y="930612"/>
                  </a:lnTo>
                  <a:lnTo>
                    <a:pt x="18319" y="960743"/>
                  </a:lnTo>
                  <a:lnTo>
                    <a:pt x="14285" y="996050"/>
                  </a:lnTo>
                  <a:lnTo>
                    <a:pt x="11306" y="1029652"/>
                  </a:lnTo>
                  <a:lnTo>
                    <a:pt x="6450" y="1065026"/>
                  </a:lnTo>
                  <a:lnTo>
                    <a:pt x="6174" y="1087082"/>
                  </a:lnTo>
                  <a:lnTo>
                    <a:pt x="5372" y="1089053"/>
                  </a:lnTo>
                  <a:lnTo>
                    <a:pt x="4043" y="1090366"/>
                  </a:lnTo>
                  <a:lnTo>
                    <a:pt x="2364" y="1091242"/>
                  </a:lnTo>
                  <a:lnTo>
                    <a:pt x="1244" y="1092619"/>
                  </a:lnTo>
                  <a:lnTo>
                    <a:pt x="0" y="1096267"/>
                  </a:lnTo>
                  <a:lnTo>
                    <a:pt x="462" y="1097557"/>
                  </a:lnTo>
                  <a:lnTo>
                    <a:pt x="1563" y="1098417"/>
                  </a:lnTo>
                  <a:lnTo>
                    <a:pt x="3091" y="1098990"/>
                  </a:lnTo>
                  <a:lnTo>
                    <a:pt x="4110" y="1100166"/>
                  </a:lnTo>
                  <a:lnTo>
                    <a:pt x="5880" y="1106187"/>
                  </a:lnTo>
                  <a:lnTo>
                    <a:pt x="6148" y="11144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5" name="SMARTInkShape-1316"/>
            <p:cNvSpPr/>
            <p:nvPr/>
          </p:nvSpPr>
          <p:spPr>
            <a:xfrm>
              <a:off x="6586538" y="1050218"/>
              <a:ext cx="257176" cy="407108"/>
            </a:xfrm>
            <a:custGeom>
              <a:avLst/>
              <a:gdLst/>
              <a:ahLst/>
              <a:cxnLst/>
              <a:rect l="0" t="0" r="0" b="0"/>
              <a:pathLst>
                <a:path w="257176" h="407108">
                  <a:moveTo>
                    <a:pt x="257175" y="7057"/>
                  </a:moveTo>
                  <a:lnTo>
                    <a:pt x="250325" y="208"/>
                  </a:lnTo>
                  <a:lnTo>
                    <a:pt x="246326" y="0"/>
                  </a:lnTo>
                  <a:lnTo>
                    <a:pt x="245179" y="765"/>
                  </a:lnTo>
                  <a:lnTo>
                    <a:pt x="244416" y="2069"/>
                  </a:lnTo>
                  <a:lnTo>
                    <a:pt x="243906" y="3731"/>
                  </a:lnTo>
                  <a:lnTo>
                    <a:pt x="235250" y="14390"/>
                  </a:lnTo>
                  <a:lnTo>
                    <a:pt x="204489" y="46237"/>
                  </a:lnTo>
                  <a:lnTo>
                    <a:pt x="180935" y="78950"/>
                  </a:lnTo>
                  <a:lnTo>
                    <a:pt x="155040" y="114273"/>
                  </a:lnTo>
                  <a:lnTo>
                    <a:pt x="126868" y="149940"/>
                  </a:lnTo>
                  <a:lnTo>
                    <a:pt x="107287" y="180625"/>
                  </a:lnTo>
                  <a:lnTo>
                    <a:pt x="88131" y="213233"/>
                  </a:lnTo>
                  <a:lnTo>
                    <a:pt x="69854" y="242605"/>
                  </a:lnTo>
                  <a:lnTo>
                    <a:pt x="57777" y="271337"/>
                  </a:lnTo>
                  <a:lnTo>
                    <a:pt x="42917" y="306464"/>
                  </a:lnTo>
                  <a:lnTo>
                    <a:pt x="23548" y="342170"/>
                  </a:lnTo>
                  <a:lnTo>
                    <a:pt x="20916" y="354635"/>
                  </a:lnTo>
                  <a:lnTo>
                    <a:pt x="15317" y="362822"/>
                  </a:lnTo>
                  <a:lnTo>
                    <a:pt x="13697" y="369667"/>
                  </a:lnTo>
                  <a:lnTo>
                    <a:pt x="8163" y="377208"/>
                  </a:lnTo>
                  <a:lnTo>
                    <a:pt x="6551" y="383974"/>
                  </a:lnTo>
                  <a:lnTo>
                    <a:pt x="1020" y="391498"/>
                  </a:lnTo>
                  <a:lnTo>
                    <a:pt x="89" y="398854"/>
                  </a:lnTo>
                  <a:lnTo>
                    <a:pt x="0" y="4071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97" name="SMARTInkShape-1317"/>
          <p:cNvSpPr/>
          <p:nvPr/>
        </p:nvSpPr>
        <p:spPr>
          <a:xfrm>
            <a:off x="5730851" y="1857403"/>
            <a:ext cx="2947051" cy="1321558"/>
          </a:xfrm>
          <a:custGeom>
            <a:avLst/>
            <a:gdLst/>
            <a:ahLst/>
            <a:cxnLst/>
            <a:rect l="0" t="0" r="0" b="0"/>
            <a:pathLst>
              <a:path w="2947051" h="1321558">
                <a:moveTo>
                  <a:pt x="1205730" y="128560"/>
                </a:moveTo>
                <a:lnTo>
                  <a:pt x="1201937" y="124767"/>
                </a:lnTo>
                <a:lnTo>
                  <a:pt x="1200076" y="120789"/>
                </a:lnTo>
                <a:lnTo>
                  <a:pt x="1199579" y="118617"/>
                </a:lnTo>
                <a:lnTo>
                  <a:pt x="1197661" y="117168"/>
                </a:lnTo>
                <a:lnTo>
                  <a:pt x="1178788" y="110861"/>
                </a:lnTo>
                <a:lnTo>
                  <a:pt x="1171795" y="104554"/>
                </a:lnTo>
                <a:lnTo>
                  <a:pt x="1165247" y="97253"/>
                </a:lnTo>
                <a:lnTo>
                  <a:pt x="1151843" y="88680"/>
                </a:lnTo>
                <a:lnTo>
                  <a:pt x="1117430" y="74637"/>
                </a:lnTo>
                <a:lnTo>
                  <a:pt x="1081826" y="65990"/>
                </a:lnTo>
                <a:lnTo>
                  <a:pt x="1048244" y="54654"/>
                </a:lnTo>
                <a:lnTo>
                  <a:pt x="1019135" y="45992"/>
                </a:lnTo>
                <a:lnTo>
                  <a:pt x="983635" y="41342"/>
                </a:lnTo>
                <a:lnTo>
                  <a:pt x="949840" y="33015"/>
                </a:lnTo>
                <a:lnTo>
                  <a:pt x="919920" y="29871"/>
                </a:lnTo>
                <a:lnTo>
                  <a:pt x="889712" y="28939"/>
                </a:lnTo>
                <a:lnTo>
                  <a:pt x="860652" y="28663"/>
                </a:lnTo>
                <a:lnTo>
                  <a:pt x="828142" y="28581"/>
                </a:lnTo>
                <a:lnTo>
                  <a:pt x="793373" y="28557"/>
                </a:lnTo>
                <a:lnTo>
                  <a:pt x="757937" y="28550"/>
                </a:lnTo>
                <a:lnTo>
                  <a:pt x="722302" y="32340"/>
                </a:lnTo>
                <a:lnTo>
                  <a:pt x="686607" y="38490"/>
                </a:lnTo>
                <a:lnTo>
                  <a:pt x="650896" y="41547"/>
                </a:lnTo>
                <a:lnTo>
                  <a:pt x="618972" y="50038"/>
                </a:lnTo>
                <a:lnTo>
                  <a:pt x="585612" y="58815"/>
                </a:lnTo>
                <a:lnTo>
                  <a:pt x="550592" y="66443"/>
                </a:lnTo>
                <a:lnTo>
                  <a:pt x="515081" y="77523"/>
                </a:lnTo>
                <a:lnTo>
                  <a:pt x="479423" y="90860"/>
                </a:lnTo>
                <a:lnTo>
                  <a:pt x="447515" y="104866"/>
                </a:lnTo>
                <a:lnTo>
                  <a:pt x="414160" y="122862"/>
                </a:lnTo>
                <a:lnTo>
                  <a:pt x="379142" y="143275"/>
                </a:lnTo>
                <a:lnTo>
                  <a:pt x="343631" y="168197"/>
                </a:lnTo>
                <a:lnTo>
                  <a:pt x="307973" y="195690"/>
                </a:lnTo>
                <a:lnTo>
                  <a:pt x="272272" y="227737"/>
                </a:lnTo>
                <a:lnTo>
                  <a:pt x="240351" y="262368"/>
                </a:lnTo>
                <a:lnTo>
                  <a:pt x="210785" y="293972"/>
                </a:lnTo>
                <a:lnTo>
                  <a:pt x="191503" y="317963"/>
                </a:lnTo>
                <a:lnTo>
                  <a:pt x="172350" y="343708"/>
                </a:lnTo>
                <a:lnTo>
                  <a:pt x="153254" y="368379"/>
                </a:lnTo>
                <a:lnTo>
                  <a:pt x="136301" y="392573"/>
                </a:lnTo>
                <a:lnTo>
                  <a:pt x="120828" y="416555"/>
                </a:lnTo>
                <a:lnTo>
                  <a:pt x="106014" y="440443"/>
                </a:lnTo>
                <a:lnTo>
                  <a:pt x="91492" y="464289"/>
                </a:lnTo>
                <a:lnTo>
                  <a:pt x="77894" y="488910"/>
                </a:lnTo>
                <a:lnTo>
                  <a:pt x="66559" y="515728"/>
                </a:lnTo>
                <a:lnTo>
                  <a:pt x="56230" y="543522"/>
                </a:lnTo>
                <a:lnTo>
                  <a:pt x="46348" y="571750"/>
                </a:lnTo>
                <a:lnTo>
                  <a:pt x="36664" y="600170"/>
                </a:lnTo>
                <a:lnTo>
                  <a:pt x="27068" y="628677"/>
                </a:lnTo>
                <a:lnTo>
                  <a:pt x="18306" y="657221"/>
                </a:lnTo>
                <a:lnTo>
                  <a:pt x="11765" y="685783"/>
                </a:lnTo>
                <a:lnTo>
                  <a:pt x="8329" y="712235"/>
                </a:lnTo>
                <a:lnTo>
                  <a:pt x="6008" y="737221"/>
                </a:lnTo>
                <a:lnTo>
                  <a:pt x="2331" y="761555"/>
                </a:lnTo>
                <a:lnTo>
                  <a:pt x="167" y="785599"/>
                </a:lnTo>
                <a:lnTo>
                  <a:pt x="0" y="809514"/>
                </a:lnTo>
                <a:lnTo>
                  <a:pt x="3574" y="844498"/>
                </a:lnTo>
                <a:lnTo>
                  <a:pt x="6572" y="876118"/>
                </a:lnTo>
                <a:lnTo>
                  <a:pt x="16017" y="910269"/>
                </a:lnTo>
                <a:lnTo>
                  <a:pt x="24195" y="944730"/>
                </a:lnTo>
                <a:lnTo>
                  <a:pt x="32438" y="976196"/>
                </a:lnTo>
                <a:lnTo>
                  <a:pt x="44583" y="1010301"/>
                </a:lnTo>
                <a:lnTo>
                  <a:pt x="59029" y="1044748"/>
                </a:lnTo>
                <a:lnTo>
                  <a:pt x="77244" y="1075416"/>
                </a:lnTo>
                <a:lnTo>
                  <a:pt x="93842" y="1104611"/>
                </a:lnTo>
                <a:lnTo>
                  <a:pt x="113488" y="1133370"/>
                </a:lnTo>
                <a:lnTo>
                  <a:pt x="135184" y="1161205"/>
                </a:lnTo>
                <a:lnTo>
                  <a:pt x="168441" y="1192347"/>
                </a:lnTo>
                <a:lnTo>
                  <a:pt x="201967" y="1217636"/>
                </a:lnTo>
                <a:lnTo>
                  <a:pt x="229751" y="1233004"/>
                </a:lnTo>
                <a:lnTo>
                  <a:pt x="258092" y="1247612"/>
                </a:lnTo>
                <a:lnTo>
                  <a:pt x="290390" y="1258202"/>
                </a:lnTo>
                <a:lnTo>
                  <a:pt x="321302" y="1270159"/>
                </a:lnTo>
                <a:lnTo>
                  <a:pt x="354362" y="1279964"/>
                </a:lnTo>
                <a:lnTo>
                  <a:pt x="389293" y="1287896"/>
                </a:lnTo>
                <a:lnTo>
                  <a:pt x="424779" y="1299066"/>
                </a:lnTo>
                <a:lnTo>
                  <a:pt x="450653" y="1305745"/>
                </a:lnTo>
                <a:lnTo>
                  <a:pt x="477234" y="1310566"/>
                </a:lnTo>
                <a:lnTo>
                  <a:pt x="502277" y="1312708"/>
                </a:lnTo>
                <a:lnTo>
                  <a:pt x="528753" y="1315777"/>
                </a:lnTo>
                <a:lnTo>
                  <a:pt x="556395" y="1318993"/>
                </a:lnTo>
                <a:lnTo>
                  <a:pt x="584556" y="1320422"/>
                </a:lnTo>
                <a:lnTo>
                  <a:pt x="612946" y="1321058"/>
                </a:lnTo>
                <a:lnTo>
                  <a:pt x="641440" y="1321340"/>
                </a:lnTo>
                <a:lnTo>
                  <a:pt x="669978" y="1321465"/>
                </a:lnTo>
                <a:lnTo>
                  <a:pt x="700653" y="1321521"/>
                </a:lnTo>
                <a:lnTo>
                  <a:pt x="732014" y="1321546"/>
                </a:lnTo>
                <a:lnTo>
                  <a:pt x="761827" y="1321557"/>
                </a:lnTo>
                <a:lnTo>
                  <a:pt x="793069" y="1319445"/>
                </a:lnTo>
                <a:lnTo>
                  <a:pt x="824681" y="1316655"/>
                </a:lnTo>
                <a:lnTo>
                  <a:pt x="854606" y="1315414"/>
                </a:lnTo>
                <a:lnTo>
                  <a:pt x="883782" y="1312746"/>
                </a:lnTo>
                <a:lnTo>
                  <a:pt x="913417" y="1308915"/>
                </a:lnTo>
                <a:lnTo>
                  <a:pt x="945109" y="1304566"/>
                </a:lnTo>
                <a:lnTo>
                  <a:pt x="977715" y="1299987"/>
                </a:lnTo>
                <a:lnTo>
                  <a:pt x="1010727" y="1295307"/>
                </a:lnTo>
                <a:lnTo>
                  <a:pt x="1043921" y="1290580"/>
                </a:lnTo>
                <a:lnTo>
                  <a:pt x="1077194" y="1285834"/>
                </a:lnTo>
                <a:lnTo>
                  <a:pt x="1110503" y="1281079"/>
                </a:lnTo>
                <a:lnTo>
                  <a:pt x="1143829" y="1276319"/>
                </a:lnTo>
                <a:lnTo>
                  <a:pt x="1179277" y="1271558"/>
                </a:lnTo>
                <a:lnTo>
                  <a:pt x="1197620" y="1269177"/>
                </a:lnTo>
                <a:lnTo>
                  <a:pt x="1232817" y="1262299"/>
                </a:lnTo>
                <a:lnTo>
                  <a:pt x="1267775" y="1254744"/>
                </a:lnTo>
                <a:lnTo>
                  <a:pt x="1285987" y="1251618"/>
                </a:lnTo>
                <a:lnTo>
                  <a:pt x="1304479" y="1248740"/>
                </a:lnTo>
                <a:lnTo>
                  <a:pt x="1323156" y="1246028"/>
                </a:lnTo>
                <a:lnTo>
                  <a:pt x="1341958" y="1243426"/>
                </a:lnTo>
                <a:lnTo>
                  <a:pt x="1360843" y="1240897"/>
                </a:lnTo>
                <a:lnTo>
                  <a:pt x="1378989" y="1238418"/>
                </a:lnTo>
                <a:lnTo>
                  <a:pt x="1413967" y="1233547"/>
                </a:lnTo>
                <a:lnTo>
                  <a:pt x="1432661" y="1231136"/>
                </a:lnTo>
                <a:lnTo>
                  <a:pt x="1452267" y="1228736"/>
                </a:lnTo>
                <a:lnTo>
                  <a:pt x="1472482" y="1226342"/>
                </a:lnTo>
                <a:lnTo>
                  <a:pt x="1492309" y="1223158"/>
                </a:lnTo>
                <a:lnTo>
                  <a:pt x="1511876" y="1219448"/>
                </a:lnTo>
                <a:lnTo>
                  <a:pt x="1531271" y="1215387"/>
                </a:lnTo>
                <a:lnTo>
                  <a:pt x="1550551" y="1211886"/>
                </a:lnTo>
                <a:lnTo>
                  <a:pt x="1569755" y="1208759"/>
                </a:lnTo>
                <a:lnTo>
                  <a:pt x="1588907" y="1205880"/>
                </a:lnTo>
                <a:lnTo>
                  <a:pt x="1608025" y="1203167"/>
                </a:lnTo>
                <a:lnTo>
                  <a:pt x="1627121" y="1200564"/>
                </a:lnTo>
                <a:lnTo>
                  <a:pt x="1646201" y="1198035"/>
                </a:lnTo>
                <a:lnTo>
                  <a:pt x="1665271" y="1195556"/>
                </a:lnTo>
                <a:lnTo>
                  <a:pt x="1684334" y="1193109"/>
                </a:lnTo>
                <a:lnTo>
                  <a:pt x="1703394" y="1190684"/>
                </a:lnTo>
                <a:lnTo>
                  <a:pt x="1722449" y="1188274"/>
                </a:lnTo>
                <a:lnTo>
                  <a:pt x="1741504" y="1185873"/>
                </a:lnTo>
                <a:lnTo>
                  <a:pt x="1760556" y="1183479"/>
                </a:lnTo>
                <a:lnTo>
                  <a:pt x="1779608" y="1181089"/>
                </a:lnTo>
                <a:lnTo>
                  <a:pt x="1798659" y="1178702"/>
                </a:lnTo>
                <a:lnTo>
                  <a:pt x="1817710" y="1176317"/>
                </a:lnTo>
                <a:lnTo>
                  <a:pt x="1836760" y="1173933"/>
                </a:lnTo>
                <a:lnTo>
                  <a:pt x="1855811" y="1171550"/>
                </a:lnTo>
                <a:lnTo>
                  <a:pt x="1874861" y="1169168"/>
                </a:lnTo>
                <a:lnTo>
                  <a:pt x="1893911" y="1165992"/>
                </a:lnTo>
                <a:lnTo>
                  <a:pt x="1912962" y="1162288"/>
                </a:lnTo>
                <a:lnTo>
                  <a:pt x="1932012" y="1158230"/>
                </a:lnTo>
                <a:lnTo>
                  <a:pt x="1951062" y="1154732"/>
                </a:lnTo>
                <a:lnTo>
                  <a:pt x="1970112" y="1151606"/>
                </a:lnTo>
                <a:lnTo>
                  <a:pt x="1989162" y="1148728"/>
                </a:lnTo>
                <a:lnTo>
                  <a:pt x="2008212" y="1146015"/>
                </a:lnTo>
                <a:lnTo>
                  <a:pt x="2027262" y="1143413"/>
                </a:lnTo>
                <a:lnTo>
                  <a:pt x="2046312" y="1140885"/>
                </a:lnTo>
                <a:lnTo>
                  <a:pt x="2065362" y="1138406"/>
                </a:lnTo>
                <a:lnTo>
                  <a:pt x="2084412" y="1135959"/>
                </a:lnTo>
                <a:lnTo>
                  <a:pt x="2103462" y="1133534"/>
                </a:lnTo>
                <a:lnTo>
                  <a:pt x="2122512" y="1131124"/>
                </a:lnTo>
                <a:lnTo>
                  <a:pt x="2141562" y="1128723"/>
                </a:lnTo>
                <a:lnTo>
                  <a:pt x="2160612" y="1126329"/>
                </a:lnTo>
                <a:lnTo>
                  <a:pt x="2178868" y="1123939"/>
                </a:lnTo>
                <a:lnTo>
                  <a:pt x="2213969" y="1119167"/>
                </a:lnTo>
                <a:lnTo>
                  <a:pt x="2231902" y="1115990"/>
                </a:lnTo>
                <a:lnTo>
                  <a:pt x="2250207" y="1112284"/>
                </a:lnTo>
                <a:lnTo>
                  <a:pt x="2285892" y="1104727"/>
                </a:lnTo>
                <a:lnTo>
                  <a:pt x="2317627" y="1098722"/>
                </a:lnTo>
                <a:lnTo>
                  <a:pt x="2349723" y="1093407"/>
                </a:lnTo>
                <a:lnTo>
                  <a:pt x="2382509" y="1088399"/>
                </a:lnTo>
                <a:lnTo>
                  <a:pt x="2415602" y="1083528"/>
                </a:lnTo>
                <a:lnTo>
                  <a:pt x="2446713" y="1076600"/>
                </a:lnTo>
                <a:lnTo>
                  <a:pt x="2476416" y="1068230"/>
                </a:lnTo>
                <a:lnTo>
                  <a:pt x="2505491" y="1059218"/>
                </a:lnTo>
                <a:lnTo>
                  <a:pt x="2534289" y="1052037"/>
                </a:lnTo>
                <a:lnTo>
                  <a:pt x="2562964" y="1045407"/>
                </a:lnTo>
                <a:lnTo>
                  <a:pt x="2591583" y="1037168"/>
                </a:lnTo>
                <a:lnTo>
                  <a:pt x="2620177" y="1028215"/>
                </a:lnTo>
                <a:lnTo>
                  <a:pt x="2647967" y="1018944"/>
                </a:lnTo>
                <a:lnTo>
                  <a:pt x="2673547" y="1009532"/>
                </a:lnTo>
                <a:lnTo>
                  <a:pt x="2698145" y="1000057"/>
                </a:lnTo>
                <a:lnTo>
                  <a:pt x="2722307" y="990554"/>
                </a:lnTo>
                <a:lnTo>
                  <a:pt x="2757429" y="977073"/>
                </a:lnTo>
                <a:lnTo>
                  <a:pt x="2788296" y="966905"/>
                </a:lnTo>
                <a:lnTo>
                  <a:pt x="2816757" y="954191"/>
                </a:lnTo>
                <a:lnTo>
                  <a:pt x="2848109" y="935672"/>
                </a:lnTo>
                <a:lnTo>
                  <a:pt x="2883628" y="911180"/>
                </a:lnTo>
                <a:lnTo>
                  <a:pt x="2910271" y="876139"/>
                </a:lnTo>
                <a:lnTo>
                  <a:pt x="2928600" y="842604"/>
                </a:lnTo>
                <a:lnTo>
                  <a:pt x="2941510" y="807172"/>
                </a:lnTo>
                <a:lnTo>
                  <a:pt x="2946643" y="785771"/>
                </a:lnTo>
                <a:lnTo>
                  <a:pt x="2947050" y="772285"/>
                </a:lnTo>
                <a:lnTo>
                  <a:pt x="2942528" y="741928"/>
                </a:lnTo>
                <a:lnTo>
                  <a:pt x="2934005" y="707072"/>
                </a:lnTo>
                <a:lnTo>
                  <a:pt x="2924892" y="674810"/>
                </a:lnTo>
                <a:lnTo>
                  <a:pt x="2914654" y="643566"/>
                </a:lnTo>
                <a:lnTo>
                  <a:pt x="2898168" y="612348"/>
                </a:lnTo>
                <a:lnTo>
                  <a:pt x="2884325" y="585171"/>
                </a:lnTo>
                <a:lnTo>
                  <a:pt x="2870169" y="557010"/>
                </a:lnTo>
                <a:lnTo>
                  <a:pt x="2851163" y="522842"/>
                </a:lnTo>
                <a:lnTo>
                  <a:pt x="2827212" y="488253"/>
                </a:lnTo>
                <a:lnTo>
                  <a:pt x="2804254" y="455550"/>
                </a:lnTo>
                <a:lnTo>
                  <a:pt x="2777023" y="422544"/>
                </a:lnTo>
                <a:lnTo>
                  <a:pt x="2748714" y="388184"/>
                </a:lnTo>
                <a:lnTo>
                  <a:pt x="2720192" y="357643"/>
                </a:lnTo>
                <a:lnTo>
                  <a:pt x="2687835" y="324888"/>
                </a:lnTo>
                <a:lnTo>
                  <a:pt x="2660255" y="301031"/>
                </a:lnTo>
                <a:lnTo>
                  <a:pt x="2631975" y="278881"/>
                </a:lnTo>
                <a:lnTo>
                  <a:pt x="2603488" y="257237"/>
                </a:lnTo>
                <a:lnTo>
                  <a:pt x="2574938" y="231950"/>
                </a:lnTo>
                <a:lnTo>
                  <a:pt x="2546371" y="208141"/>
                </a:lnTo>
                <a:lnTo>
                  <a:pt x="2517797" y="189798"/>
                </a:lnTo>
                <a:lnTo>
                  <a:pt x="2485431" y="170517"/>
                </a:lnTo>
                <a:lnTo>
                  <a:pt x="2450706" y="149723"/>
                </a:lnTo>
                <a:lnTo>
                  <a:pt x="2419073" y="132272"/>
                </a:lnTo>
                <a:lnTo>
                  <a:pt x="2385800" y="117048"/>
                </a:lnTo>
                <a:lnTo>
                  <a:pt x="2354598" y="102483"/>
                </a:lnTo>
                <a:lnTo>
                  <a:pt x="2321453" y="88113"/>
                </a:lnTo>
                <a:lnTo>
                  <a:pt x="2296126" y="78569"/>
                </a:lnTo>
                <a:lnTo>
                  <a:pt x="2270582" y="69829"/>
                </a:lnTo>
                <a:lnTo>
                  <a:pt x="2236763" y="59652"/>
                </a:lnTo>
                <a:lnTo>
                  <a:pt x="2210861" y="51367"/>
                </a:lnTo>
                <a:lnTo>
                  <a:pt x="2185591" y="44510"/>
                </a:lnTo>
                <a:lnTo>
                  <a:pt x="2160336" y="38817"/>
                </a:lnTo>
                <a:lnTo>
                  <a:pt x="2133237" y="33640"/>
                </a:lnTo>
                <a:lnTo>
                  <a:pt x="2105318" y="28694"/>
                </a:lnTo>
                <a:lnTo>
                  <a:pt x="2077034" y="23850"/>
                </a:lnTo>
                <a:lnTo>
                  <a:pt x="2048589" y="19051"/>
                </a:lnTo>
                <a:lnTo>
                  <a:pt x="2022188" y="16389"/>
                </a:lnTo>
                <a:lnTo>
                  <a:pt x="1996432" y="14412"/>
                </a:lnTo>
                <a:lnTo>
                  <a:pt x="1969109" y="10888"/>
                </a:lnTo>
                <a:lnTo>
                  <a:pt x="1941091" y="8792"/>
                </a:lnTo>
                <a:lnTo>
                  <a:pt x="1912763" y="7067"/>
                </a:lnTo>
                <a:lnTo>
                  <a:pt x="1884299" y="3655"/>
                </a:lnTo>
                <a:lnTo>
                  <a:pt x="1855773" y="1609"/>
                </a:lnTo>
                <a:lnTo>
                  <a:pt x="1827219" y="699"/>
                </a:lnTo>
                <a:lnTo>
                  <a:pt x="1798654" y="295"/>
                </a:lnTo>
                <a:lnTo>
                  <a:pt x="1767966" y="116"/>
                </a:lnTo>
                <a:lnTo>
                  <a:pt x="1735806" y="36"/>
                </a:lnTo>
                <a:lnTo>
                  <a:pt x="1702993" y="0"/>
                </a:lnTo>
                <a:lnTo>
                  <a:pt x="1672005" y="2101"/>
                </a:lnTo>
                <a:lnTo>
                  <a:pt x="1641563" y="5681"/>
                </a:lnTo>
                <a:lnTo>
                  <a:pt x="1609513" y="9918"/>
                </a:lnTo>
                <a:lnTo>
                  <a:pt x="1574631" y="12330"/>
                </a:lnTo>
                <a:lnTo>
                  <a:pt x="1556439" y="12973"/>
                </a:lnTo>
                <a:lnTo>
                  <a:pt x="1521409" y="17921"/>
                </a:lnTo>
                <a:lnTo>
                  <a:pt x="1486526" y="24618"/>
                </a:lnTo>
                <a:lnTo>
                  <a:pt x="1468334" y="27515"/>
                </a:lnTo>
                <a:lnTo>
                  <a:pt x="1449856" y="30241"/>
                </a:lnTo>
                <a:lnTo>
                  <a:pt x="1414507" y="37502"/>
                </a:lnTo>
                <a:lnTo>
                  <a:pt x="1379482" y="46021"/>
                </a:lnTo>
                <a:lnTo>
                  <a:pt x="1361253" y="50515"/>
                </a:lnTo>
                <a:lnTo>
                  <a:pt x="1342749" y="55098"/>
                </a:lnTo>
                <a:lnTo>
                  <a:pt x="1324064" y="60535"/>
                </a:lnTo>
                <a:lnTo>
                  <a:pt x="1305257" y="66541"/>
                </a:lnTo>
                <a:lnTo>
                  <a:pt x="1286369" y="72926"/>
                </a:lnTo>
                <a:lnTo>
                  <a:pt x="1268221" y="79565"/>
                </a:lnTo>
                <a:lnTo>
                  <a:pt x="1233239" y="93290"/>
                </a:lnTo>
                <a:lnTo>
                  <a:pt x="1199876" y="106776"/>
                </a:lnTo>
                <a:lnTo>
                  <a:pt x="1148580" y="12856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00" name="SMARTInkShape-Group589"/>
          <p:cNvGrpSpPr/>
          <p:nvPr/>
        </p:nvGrpSpPr>
        <p:grpSpPr>
          <a:xfrm>
            <a:off x="7786705" y="721641"/>
            <a:ext cx="599838" cy="1049983"/>
            <a:chOff x="7786705" y="721641"/>
            <a:chExt cx="599838" cy="1049983"/>
          </a:xfrm>
        </p:grpSpPr>
        <p:sp>
          <p:nvSpPr>
            <p:cNvPr id="598" name="SMARTInkShape-1318"/>
            <p:cNvSpPr/>
            <p:nvPr/>
          </p:nvSpPr>
          <p:spPr>
            <a:xfrm>
              <a:off x="7836698" y="721641"/>
              <a:ext cx="485766" cy="470934"/>
            </a:xfrm>
            <a:custGeom>
              <a:avLst/>
              <a:gdLst/>
              <a:ahLst/>
              <a:cxnLst/>
              <a:rect l="0" t="0" r="0" b="0"/>
              <a:pathLst>
                <a:path w="485766" h="470934">
                  <a:moveTo>
                    <a:pt x="228596" y="178472"/>
                  </a:moveTo>
                  <a:lnTo>
                    <a:pt x="228596" y="165185"/>
                  </a:lnTo>
                  <a:lnTo>
                    <a:pt x="223686" y="158678"/>
                  </a:lnTo>
                  <a:lnTo>
                    <a:pt x="221747" y="151210"/>
                  </a:lnTo>
                  <a:lnTo>
                    <a:pt x="221478" y="140069"/>
                  </a:lnTo>
                  <a:lnTo>
                    <a:pt x="219347" y="135474"/>
                  </a:lnTo>
                  <a:lnTo>
                    <a:pt x="215304" y="129850"/>
                  </a:lnTo>
                  <a:lnTo>
                    <a:pt x="213711" y="123036"/>
                  </a:lnTo>
                  <a:lnTo>
                    <a:pt x="209457" y="116361"/>
                  </a:lnTo>
                  <a:lnTo>
                    <a:pt x="207050" y="109357"/>
                  </a:lnTo>
                  <a:lnTo>
                    <a:pt x="196549" y="96514"/>
                  </a:lnTo>
                  <a:lnTo>
                    <a:pt x="192393" y="94421"/>
                  </a:lnTo>
                  <a:lnTo>
                    <a:pt x="190173" y="93863"/>
                  </a:lnTo>
                  <a:lnTo>
                    <a:pt x="188693" y="92697"/>
                  </a:lnTo>
                  <a:lnTo>
                    <a:pt x="187048" y="89285"/>
                  </a:lnTo>
                  <a:lnTo>
                    <a:pt x="185816" y="88058"/>
                  </a:lnTo>
                  <a:lnTo>
                    <a:pt x="182330" y="86694"/>
                  </a:lnTo>
                  <a:lnTo>
                    <a:pt x="181084" y="85536"/>
                  </a:lnTo>
                  <a:lnTo>
                    <a:pt x="179698" y="82134"/>
                  </a:lnTo>
                  <a:lnTo>
                    <a:pt x="178535" y="80909"/>
                  </a:lnTo>
                  <a:lnTo>
                    <a:pt x="175126" y="79548"/>
                  </a:lnTo>
                  <a:lnTo>
                    <a:pt x="173899" y="78391"/>
                  </a:lnTo>
                  <a:lnTo>
                    <a:pt x="172536" y="74989"/>
                  </a:lnTo>
                  <a:lnTo>
                    <a:pt x="171379" y="73765"/>
                  </a:lnTo>
                  <a:lnTo>
                    <a:pt x="167977" y="72404"/>
                  </a:lnTo>
                  <a:lnTo>
                    <a:pt x="157547" y="71344"/>
                  </a:lnTo>
                  <a:lnTo>
                    <a:pt x="151042" y="65167"/>
                  </a:lnTo>
                  <a:lnTo>
                    <a:pt x="146526" y="64466"/>
                  </a:lnTo>
                  <a:lnTo>
                    <a:pt x="111888" y="64172"/>
                  </a:lnTo>
                  <a:lnTo>
                    <a:pt x="104763" y="64172"/>
                  </a:lnTo>
                  <a:lnTo>
                    <a:pt x="100005" y="66288"/>
                  </a:lnTo>
                  <a:lnTo>
                    <a:pt x="95244" y="69081"/>
                  </a:lnTo>
                  <a:lnTo>
                    <a:pt x="87132" y="71021"/>
                  </a:lnTo>
                  <a:lnTo>
                    <a:pt x="82347" y="71228"/>
                  </a:lnTo>
                  <a:lnTo>
                    <a:pt x="78136" y="73393"/>
                  </a:lnTo>
                  <a:lnTo>
                    <a:pt x="65991" y="83171"/>
                  </a:lnTo>
                  <a:lnTo>
                    <a:pt x="59325" y="85676"/>
                  </a:lnTo>
                  <a:lnTo>
                    <a:pt x="33331" y="109444"/>
                  </a:lnTo>
                  <a:lnTo>
                    <a:pt x="30686" y="116307"/>
                  </a:lnTo>
                  <a:lnTo>
                    <a:pt x="28717" y="123855"/>
                  </a:lnTo>
                  <a:lnTo>
                    <a:pt x="16269" y="148277"/>
                  </a:lnTo>
                  <a:lnTo>
                    <a:pt x="5516" y="180105"/>
                  </a:lnTo>
                  <a:lnTo>
                    <a:pt x="2449" y="188722"/>
                  </a:lnTo>
                  <a:lnTo>
                    <a:pt x="91" y="222332"/>
                  </a:lnTo>
                  <a:lnTo>
                    <a:pt x="0" y="257185"/>
                  </a:lnTo>
                  <a:lnTo>
                    <a:pt x="790" y="275973"/>
                  </a:lnTo>
                  <a:lnTo>
                    <a:pt x="8815" y="307191"/>
                  </a:lnTo>
                  <a:lnTo>
                    <a:pt x="15920" y="327875"/>
                  </a:lnTo>
                  <a:lnTo>
                    <a:pt x="38124" y="359142"/>
                  </a:lnTo>
                  <a:lnTo>
                    <a:pt x="42871" y="361957"/>
                  </a:lnTo>
                  <a:lnTo>
                    <a:pt x="47626" y="364002"/>
                  </a:lnTo>
                  <a:lnTo>
                    <a:pt x="52386" y="367556"/>
                  </a:lnTo>
                  <a:lnTo>
                    <a:pt x="59263" y="369666"/>
                  </a:lnTo>
                  <a:lnTo>
                    <a:pt x="80252" y="373321"/>
                  </a:lnTo>
                  <a:lnTo>
                    <a:pt x="94165" y="377474"/>
                  </a:lnTo>
                  <a:lnTo>
                    <a:pt x="109439" y="378407"/>
                  </a:lnTo>
                  <a:lnTo>
                    <a:pt x="132678" y="371216"/>
                  </a:lnTo>
                  <a:lnTo>
                    <a:pt x="163849" y="351995"/>
                  </a:lnTo>
                  <a:lnTo>
                    <a:pt x="166382" y="351304"/>
                  </a:lnTo>
                  <a:lnTo>
                    <a:pt x="194956" y="326315"/>
                  </a:lnTo>
                  <a:lnTo>
                    <a:pt x="197770" y="321438"/>
                  </a:lnTo>
                  <a:lnTo>
                    <a:pt x="199814" y="316625"/>
                  </a:lnTo>
                  <a:lnTo>
                    <a:pt x="204634" y="309452"/>
                  </a:lnTo>
                  <a:lnTo>
                    <a:pt x="206414" y="302300"/>
                  </a:lnTo>
                  <a:lnTo>
                    <a:pt x="207736" y="294360"/>
                  </a:lnTo>
                  <a:lnTo>
                    <a:pt x="213287" y="277096"/>
                  </a:lnTo>
                  <a:lnTo>
                    <a:pt x="214300" y="241385"/>
                  </a:lnTo>
                  <a:lnTo>
                    <a:pt x="214308" y="206606"/>
                  </a:lnTo>
                  <a:lnTo>
                    <a:pt x="214308" y="171327"/>
                  </a:lnTo>
                  <a:lnTo>
                    <a:pt x="214308" y="152006"/>
                  </a:lnTo>
                  <a:lnTo>
                    <a:pt x="219963" y="142403"/>
                  </a:lnTo>
                  <a:lnTo>
                    <a:pt x="228669" y="117207"/>
                  </a:lnTo>
                  <a:lnTo>
                    <a:pt x="241511" y="97419"/>
                  </a:lnTo>
                  <a:lnTo>
                    <a:pt x="255724" y="83939"/>
                  </a:lnTo>
                  <a:lnTo>
                    <a:pt x="277548" y="58319"/>
                  </a:lnTo>
                  <a:lnTo>
                    <a:pt x="312967" y="29518"/>
                  </a:lnTo>
                  <a:lnTo>
                    <a:pt x="319804" y="24958"/>
                  </a:lnTo>
                  <a:lnTo>
                    <a:pt x="341260" y="13858"/>
                  </a:lnTo>
                  <a:lnTo>
                    <a:pt x="355890" y="4580"/>
                  </a:lnTo>
                  <a:lnTo>
                    <a:pt x="373273" y="806"/>
                  </a:lnTo>
                  <a:lnTo>
                    <a:pt x="391542" y="0"/>
                  </a:lnTo>
                  <a:lnTo>
                    <a:pt x="405111" y="3706"/>
                  </a:lnTo>
                  <a:lnTo>
                    <a:pt x="437037" y="23728"/>
                  </a:lnTo>
                  <a:lnTo>
                    <a:pt x="449906" y="43372"/>
                  </a:lnTo>
                  <a:lnTo>
                    <a:pt x="464326" y="73487"/>
                  </a:lnTo>
                  <a:lnTo>
                    <a:pt x="476509" y="108714"/>
                  </a:lnTo>
                  <a:lnTo>
                    <a:pt x="483258" y="142180"/>
                  </a:lnTo>
                  <a:lnTo>
                    <a:pt x="485440" y="172350"/>
                  </a:lnTo>
                  <a:lnTo>
                    <a:pt x="485727" y="205064"/>
                  </a:lnTo>
                  <a:lnTo>
                    <a:pt x="485765" y="236301"/>
                  </a:lnTo>
                  <a:lnTo>
                    <a:pt x="483653" y="264331"/>
                  </a:lnTo>
                  <a:lnTo>
                    <a:pt x="473586" y="299933"/>
                  </a:lnTo>
                  <a:lnTo>
                    <a:pt x="461922" y="335636"/>
                  </a:lnTo>
                  <a:lnTo>
                    <a:pt x="442277" y="371353"/>
                  </a:lnTo>
                  <a:lnTo>
                    <a:pt x="419013" y="407072"/>
                  </a:lnTo>
                  <a:lnTo>
                    <a:pt x="395272" y="438998"/>
                  </a:lnTo>
                  <a:lnTo>
                    <a:pt x="362837" y="463981"/>
                  </a:lnTo>
                  <a:lnTo>
                    <a:pt x="354140" y="468083"/>
                  </a:lnTo>
                  <a:lnTo>
                    <a:pt x="330903" y="470933"/>
                  </a:lnTo>
                  <a:lnTo>
                    <a:pt x="323543" y="469056"/>
                  </a:lnTo>
                  <a:lnTo>
                    <a:pt x="314936" y="465654"/>
                  </a:lnTo>
                  <a:lnTo>
                    <a:pt x="297333" y="460712"/>
                  </a:lnTo>
                  <a:lnTo>
                    <a:pt x="285386" y="454362"/>
                  </a:lnTo>
                  <a:lnTo>
                    <a:pt x="252037" y="426814"/>
                  </a:lnTo>
                  <a:lnTo>
                    <a:pt x="231055" y="394453"/>
                  </a:lnTo>
                  <a:lnTo>
                    <a:pt x="219082" y="363488"/>
                  </a:lnTo>
                  <a:lnTo>
                    <a:pt x="209282" y="334050"/>
                  </a:lnTo>
                  <a:lnTo>
                    <a:pt x="207351" y="298982"/>
                  </a:lnTo>
                  <a:lnTo>
                    <a:pt x="207165" y="27134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9" name="SMARTInkShape-1319"/>
            <p:cNvSpPr/>
            <p:nvPr/>
          </p:nvSpPr>
          <p:spPr>
            <a:xfrm>
              <a:off x="7786705" y="1286177"/>
              <a:ext cx="599838" cy="485447"/>
            </a:xfrm>
            <a:custGeom>
              <a:avLst/>
              <a:gdLst/>
              <a:ahLst/>
              <a:cxnLst/>
              <a:rect l="0" t="0" r="0" b="0"/>
              <a:pathLst>
                <a:path w="599838" h="485447">
                  <a:moveTo>
                    <a:pt x="321451" y="71136"/>
                  </a:moveTo>
                  <a:lnTo>
                    <a:pt x="321451" y="43943"/>
                  </a:lnTo>
                  <a:lnTo>
                    <a:pt x="310809" y="31955"/>
                  </a:lnTo>
                  <a:lnTo>
                    <a:pt x="306668" y="29909"/>
                  </a:lnTo>
                  <a:lnTo>
                    <a:pt x="293748" y="24804"/>
                  </a:lnTo>
                  <a:lnTo>
                    <a:pt x="280819" y="16946"/>
                  </a:lnTo>
                  <a:lnTo>
                    <a:pt x="251983" y="12042"/>
                  </a:lnTo>
                  <a:lnTo>
                    <a:pt x="245333" y="9153"/>
                  </a:lnTo>
                  <a:lnTo>
                    <a:pt x="216277" y="4860"/>
                  </a:lnTo>
                  <a:lnTo>
                    <a:pt x="209619" y="1992"/>
                  </a:lnTo>
                  <a:lnTo>
                    <a:pt x="187799" y="0"/>
                  </a:lnTo>
                  <a:lnTo>
                    <a:pt x="154263" y="10370"/>
                  </a:lnTo>
                  <a:lnTo>
                    <a:pt x="119628" y="25783"/>
                  </a:lnTo>
                  <a:lnTo>
                    <a:pt x="100110" y="37512"/>
                  </a:lnTo>
                  <a:lnTo>
                    <a:pt x="66664" y="62726"/>
                  </a:lnTo>
                  <a:lnTo>
                    <a:pt x="44963" y="85570"/>
                  </a:lnTo>
                  <a:lnTo>
                    <a:pt x="23089" y="116128"/>
                  </a:lnTo>
                  <a:lnTo>
                    <a:pt x="7274" y="151393"/>
                  </a:lnTo>
                  <a:lnTo>
                    <a:pt x="1423" y="174831"/>
                  </a:lnTo>
                  <a:lnTo>
                    <a:pt x="110" y="210542"/>
                  </a:lnTo>
                  <a:lnTo>
                    <a:pt x="0" y="243069"/>
                  </a:lnTo>
                  <a:lnTo>
                    <a:pt x="779" y="273458"/>
                  </a:lnTo>
                  <a:lnTo>
                    <a:pt x="9926" y="303390"/>
                  </a:lnTo>
                  <a:lnTo>
                    <a:pt x="23586" y="333819"/>
                  </a:lnTo>
                  <a:lnTo>
                    <a:pt x="44526" y="366002"/>
                  </a:lnTo>
                  <a:lnTo>
                    <a:pt x="71567" y="399294"/>
                  </a:lnTo>
                  <a:lnTo>
                    <a:pt x="81804" y="408277"/>
                  </a:lnTo>
                  <a:lnTo>
                    <a:pt x="116007" y="430555"/>
                  </a:lnTo>
                  <a:lnTo>
                    <a:pt x="150884" y="452060"/>
                  </a:lnTo>
                  <a:lnTo>
                    <a:pt x="185836" y="466099"/>
                  </a:lnTo>
                  <a:lnTo>
                    <a:pt x="215112" y="475090"/>
                  </a:lnTo>
                  <a:lnTo>
                    <a:pt x="248529" y="477689"/>
                  </a:lnTo>
                  <a:lnTo>
                    <a:pt x="282088" y="481995"/>
                  </a:lnTo>
                  <a:lnTo>
                    <a:pt x="314381" y="484786"/>
                  </a:lnTo>
                  <a:lnTo>
                    <a:pt x="348395" y="485337"/>
                  </a:lnTo>
                  <a:lnTo>
                    <a:pt x="378279" y="485446"/>
                  </a:lnTo>
                  <a:lnTo>
                    <a:pt x="412022" y="480558"/>
                  </a:lnTo>
                  <a:lnTo>
                    <a:pt x="442442" y="476653"/>
                  </a:lnTo>
                  <a:lnTo>
                    <a:pt x="473644" y="466996"/>
                  </a:lnTo>
                  <a:lnTo>
                    <a:pt x="492752" y="463330"/>
                  </a:lnTo>
                  <a:lnTo>
                    <a:pt x="522554" y="448063"/>
                  </a:lnTo>
                  <a:lnTo>
                    <a:pt x="547449" y="435558"/>
                  </a:lnTo>
                  <a:lnTo>
                    <a:pt x="572718" y="412652"/>
                  </a:lnTo>
                  <a:lnTo>
                    <a:pt x="588050" y="387511"/>
                  </a:lnTo>
                  <a:lnTo>
                    <a:pt x="597539" y="354485"/>
                  </a:lnTo>
                  <a:lnTo>
                    <a:pt x="599837" y="321018"/>
                  </a:lnTo>
                  <a:lnTo>
                    <a:pt x="599199" y="305159"/>
                  </a:lnTo>
                  <a:lnTo>
                    <a:pt x="592777" y="271072"/>
                  </a:lnTo>
                  <a:lnTo>
                    <a:pt x="583057" y="245269"/>
                  </a:lnTo>
                  <a:lnTo>
                    <a:pt x="562922" y="212626"/>
                  </a:lnTo>
                  <a:lnTo>
                    <a:pt x="537812" y="180969"/>
                  </a:lnTo>
                  <a:lnTo>
                    <a:pt x="514288" y="149129"/>
                  </a:lnTo>
                  <a:lnTo>
                    <a:pt x="497915" y="130228"/>
                  </a:lnTo>
                  <a:lnTo>
                    <a:pt x="464046" y="99025"/>
                  </a:lnTo>
                  <a:lnTo>
                    <a:pt x="433579" y="73117"/>
                  </a:lnTo>
                  <a:lnTo>
                    <a:pt x="401015" y="52477"/>
                  </a:lnTo>
                  <a:lnTo>
                    <a:pt x="375100" y="37914"/>
                  </a:lnTo>
                  <a:lnTo>
                    <a:pt x="343521" y="27337"/>
                  </a:lnTo>
                  <a:lnTo>
                    <a:pt x="308219" y="17882"/>
                  </a:lnTo>
                  <a:lnTo>
                    <a:pt x="292876" y="1398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6" name="SMARTInkShape-Group590"/>
          <p:cNvGrpSpPr/>
          <p:nvPr/>
        </p:nvGrpSpPr>
        <p:grpSpPr>
          <a:xfrm>
            <a:off x="6858000" y="3107531"/>
            <a:ext cx="1393032" cy="2171699"/>
            <a:chOff x="6858000" y="3107531"/>
            <a:chExt cx="1393032" cy="2171699"/>
          </a:xfrm>
        </p:grpSpPr>
        <p:sp>
          <p:nvSpPr>
            <p:cNvPr id="601" name="SMARTInkShape-1320"/>
            <p:cNvSpPr/>
            <p:nvPr/>
          </p:nvSpPr>
          <p:spPr>
            <a:xfrm>
              <a:off x="6865144" y="3450431"/>
              <a:ext cx="92870" cy="1685925"/>
            </a:xfrm>
            <a:custGeom>
              <a:avLst/>
              <a:gdLst/>
              <a:ahLst/>
              <a:cxnLst/>
              <a:rect l="0" t="0" r="0" b="0"/>
              <a:pathLst>
                <a:path w="92870" h="1685925">
                  <a:moveTo>
                    <a:pt x="92869" y="0"/>
                  </a:moveTo>
                  <a:lnTo>
                    <a:pt x="92869" y="6151"/>
                  </a:lnTo>
                  <a:lnTo>
                    <a:pt x="87214" y="22555"/>
                  </a:lnTo>
                  <a:lnTo>
                    <a:pt x="84050" y="36052"/>
                  </a:lnTo>
                  <a:lnTo>
                    <a:pt x="74392" y="66072"/>
                  </a:lnTo>
                  <a:lnTo>
                    <a:pt x="69904" y="98718"/>
                  </a:lnTo>
                  <a:lnTo>
                    <a:pt x="65956" y="125294"/>
                  </a:lnTo>
                  <a:lnTo>
                    <a:pt x="62670" y="156187"/>
                  </a:lnTo>
                  <a:lnTo>
                    <a:pt x="56668" y="189682"/>
                  </a:lnTo>
                  <a:lnTo>
                    <a:pt x="52967" y="215272"/>
                  </a:lnTo>
                  <a:lnTo>
                    <a:pt x="51322" y="239875"/>
                  </a:lnTo>
                  <a:lnTo>
                    <a:pt x="48474" y="264038"/>
                  </a:lnTo>
                  <a:lnTo>
                    <a:pt x="45357" y="288800"/>
                  </a:lnTo>
                  <a:lnTo>
                    <a:pt x="43971" y="315681"/>
                  </a:lnTo>
                  <a:lnTo>
                    <a:pt x="41238" y="343503"/>
                  </a:lnTo>
                  <a:lnTo>
                    <a:pt x="37378" y="371743"/>
                  </a:lnTo>
                  <a:lnTo>
                    <a:pt x="33016" y="400170"/>
                  </a:lnTo>
                  <a:lnTo>
                    <a:pt x="30549" y="428678"/>
                  </a:lnTo>
                  <a:lnTo>
                    <a:pt x="29452" y="457224"/>
                  </a:lnTo>
                  <a:lnTo>
                    <a:pt x="28965" y="485786"/>
                  </a:lnTo>
                  <a:lnTo>
                    <a:pt x="28748" y="514355"/>
                  </a:lnTo>
                  <a:lnTo>
                    <a:pt x="27858" y="542927"/>
                  </a:lnTo>
                  <a:lnTo>
                    <a:pt x="24817" y="571501"/>
                  </a:lnTo>
                  <a:lnTo>
                    <a:pt x="22936" y="602193"/>
                  </a:lnTo>
                  <a:lnTo>
                    <a:pt x="21306" y="633560"/>
                  </a:lnTo>
                  <a:lnTo>
                    <a:pt x="17936" y="663376"/>
                  </a:lnTo>
                  <a:lnTo>
                    <a:pt x="15909" y="694619"/>
                  </a:lnTo>
                  <a:lnTo>
                    <a:pt x="15008" y="727026"/>
                  </a:lnTo>
                  <a:lnTo>
                    <a:pt x="14607" y="759950"/>
                  </a:lnTo>
                  <a:lnTo>
                    <a:pt x="14430" y="793104"/>
                  </a:lnTo>
                  <a:lnTo>
                    <a:pt x="14351" y="825566"/>
                  </a:lnTo>
                  <a:lnTo>
                    <a:pt x="14316" y="855868"/>
                  </a:lnTo>
                  <a:lnTo>
                    <a:pt x="12184" y="887327"/>
                  </a:lnTo>
                  <a:lnTo>
                    <a:pt x="9384" y="919036"/>
                  </a:lnTo>
                  <a:lnTo>
                    <a:pt x="8140" y="949004"/>
                  </a:lnTo>
                  <a:lnTo>
                    <a:pt x="7586" y="978199"/>
                  </a:lnTo>
                  <a:lnTo>
                    <a:pt x="7340" y="1007049"/>
                  </a:lnTo>
                  <a:lnTo>
                    <a:pt x="7230" y="1035746"/>
                  </a:lnTo>
                  <a:lnTo>
                    <a:pt x="7182" y="1064376"/>
                  </a:lnTo>
                  <a:lnTo>
                    <a:pt x="6367" y="1092181"/>
                  </a:lnTo>
                  <a:lnTo>
                    <a:pt x="3359" y="1117768"/>
                  </a:lnTo>
                  <a:lnTo>
                    <a:pt x="1493" y="1142369"/>
                  </a:lnTo>
                  <a:lnTo>
                    <a:pt x="663" y="1166532"/>
                  </a:lnTo>
                  <a:lnTo>
                    <a:pt x="295" y="1190501"/>
                  </a:lnTo>
                  <a:lnTo>
                    <a:pt x="131" y="1214382"/>
                  </a:lnTo>
                  <a:lnTo>
                    <a:pt x="39" y="1248023"/>
                  </a:lnTo>
                  <a:lnTo>
                    <a:pt x="11" y="1280216"/>
                  </a:lnTo>
                  <a:lnTo>
                    <a:pt x="3" y="1312774"/>
                  </a:lnTo>
                  <a:lnTo>
                    <a:pt x="1" y="1344645"/>
                  </a:lnTo>
                  <a:lnTo>
                    <a:pt x="0" y="1377107"/>
                  </a:lnTo>
                  <a:lnTo>
                    <a:pt x="0" y="1406834"/>
                  </a:lnTo>
                  <a:lnTo>
                    <a:pt x="2117" y="1435751"/>
                  </a:lnTo>
                  <a:lnTo>
                    <a:pt x="5654" y="1464426"/>
                  </a:lnTo>
                  <a:lnTo>
                    <a:pt x="6702" y="1493031"/>
                  </a:lnTo>
                  <a:lnTo>
                    <a:pt x="7057" y="1527349"/>
                  </a:lnTo>
                  <a:lnTo>
                    <a:pt x="7126" y="1557059"/>
                  </a:lnTo>
                  <a:lnTo>
                    <a:pt x="7141" y="1589227"/>
                  </a:lnTo>
                  <a:lnTo>
                    <a:pt x="13625" y="1623135"/>
                  </a:lnTo>
                  <a:lnTo>
                    <a:pt x="14276" y="1656853"/>
                  </a:lnTo>
                  <a:lnTo>
                    <a:pt x="14279" y="1659400"/>
                  </a:lnTo>
                  <a:lnTo>
                    <a:pt x="16400" y="1664347"/>
                  </a:lnTo>
                  <a:lnTo>
                    <a:pt x="19195" y="1669191"/>
                  </a:lnTo>
                  <a:lnTo>
                    <a:pt x="21563" y="1676381"/>
                  </a:lnTo>
                  <a:lnTo>
                    <a:pt x="28575" y="168592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2" name="SMARTInkShape-1321"/>
            <p:cNvSpPr/>
            <p:nvPr/>
          </p:nvSpPr>
          <p:spPr>
            <a:xfrm>
              <a:off x="6858000" y="3107531"/>
              <a:ext cx="1350170" cy="1057276"/>
            </a:xfrm>
            <a:custGeom>
              <a:avLst/>
              <a:gdLst/>
              <a:ahLst/>
              <a:cxnLst/>
              <a:rect l="0" t="0" r="0" b="0"/>
              <a:pathLst>
                <a:path w="1350170" h="1057276">
                  <a:moveTo>
                    <a:pt x="7144" y="1057275"/>
                  </a:moveTo>
                  <a:lnTo>
                    <a:pt x="1" y="1057275"/>
                  </a:lnTo>
                  <a:lnTo>
                    <a:pt x="0" y="1053483"/>
                  </a:lnTo>
                  <a:lnTo>
                    <a:pt x="794" y="1052366"/>
                  </a:lnTo>
                  <a:lnTo>
                    <a:pt x="2117" y="1051621"/>
                  </a:lnTo>
                  <a:lnTo>
                    <a:pt x="6151" y="1050426"/>
                  </a:lnTo>
                  <a:lnTo>
                    <a:pt x="10642" y="1046426"/>
                  </a:lnTo>
                  <a:lnTo>
                    <a:pt x="12667" y="1042399"/>
                  </a:lnTo>
                  <a:lnTo>
                    <a:pt x="13207" y="1040214"/>
                  </a:lnTo>
                  <a:lnTo>
                    <a:pt x="17759" y="1033346"/>
                  </a:lnTo>
                  <a:lnTo>
                    <a:pt x="35761" y="1006637"/>
                  </a:lnTo>
                  <a:lnTo>
                    <a:pt x="52126" y="978639"/>
                  </a:lnTo>
                  <a:lnTo>
                    <a:pt x="59679" y="968351"/>
                  </a:lnTo>
                  <a:lnTo>
                    <a:pt x="77318" y="939203"/>
                  </a:lnTo>
                  <a:lnTo>
                    <a:pt x="103697" y="906760"/>
                  </a:lnTo>
                  <a:lnTo>
                    <a:pt x="117508" y="885678"/>
                  </a:lnTo>
                  <a:lnTo>
                    <a:pt x="139716" y="857221"/>
                  </a:lnTo>
                  <a:lnTo>
                    <a:pt x="164300" y="823760"/>
                  </a:lnTo>
                  <a:lnTo>
                    <a:pt x="187382" y="791280"/>
                  </a:lnTo>
                  <a:lnTo>
                    <a:pt x="214637" y="758318"/>
                  </a:lnTo>
                  <a:lnTo>
                    <a:pt x="242158" y="723967"/>
                  </a:lnTo>
                  <a:lnTo>
                    <a:pt x="265821" y="691311"/>
                  </a:lnTo>
                  <a:lnTo>
                    <a:pt x="296983" y="658314"/>
                  </a:lnTo>
                  <a:lnTo>
                    <a:pt x="328009" y="628865"/>
                  </a:lnTo>
                  <a:lnTo>
                    <a:pt x="357068" y="600118"/>
                  </a:lnTo>
                  <a:lnTo>
                    <a:pt x="385738" y="571509"/>
                  </a:lnTo>
                  <a:lnTo>
                    <a:pt x="419243" y="547836"/>
                  </a:lnTo>
                  <a:lnTo>
                    <a:pt x="449614" y="521053"/>
                  </a:lnTo>
                  <a:lnTo>
                    <a:pt x="478544" y="492832"/>
                  </a:lnTo>
                  <a:lnTo>
                    <a:pt x="512098" y="469236"/>
                  </a:lnTo>
                  <a:lnTo>
                    <a:pt x="542480" y="442468"/>
                  </a:lnTo>
                  <a:lnTo>
                    <a:pt x="571412" y="414250"/>
                  </a:lnTo>
                  <a:lnTo>
                    <a:pt x="600852" y="385745"/>
                  </a:lnTo>
                  <a:lnTo>
                    <a:pt x="634301" y="357184"/>
                  </a:lnTo>
                  <a:lnTo>
                    <a:pt x="664073" y="332404"/>
                  </a:lnTo>
                  <a:lnTo>
                    <a:pt x="692886" y="306520"/>
                  </a:lnTo>
                  <a:lnTo>
                    <a:pt x="721507" y="280592"/>
                  </a:lnTo>
                  <a:lnTo>
                    <a:pt x="750091" y="256156"/>
                  </a:lnTo>
                  <a:lnTo>
                    <a:pt x="778668" y="233308"/>
                  </a:lnTo>
                  <a:lnTo>
                    <a:pt x="807244" y="208805"/>
                  </a:lnTo>
                  <a:lnTo>
                    <a:pt x="842963" y="183572"/>
                  </a:lnTo>
                  <a:lnTo>
                    <a:pt x="869421" y="162232"/>
                  </a:lnTo>
                  <a:lnTo>
                    <a:pt x="899981" y="134018"/>
                  </a:lnTo>
                  <a:lnTo>
                    <a:pt x="935684" y="102168"/>
                  </a:lnTo>
                  <a:lnTo>
                    <a:pt x="969160" y="73527"/>
                  </a:lnTo>
                  <a:lnTo>
                    <a:pt x="994911" y="50181"/>
                  </a:lnTo>
                  <a:lnTo>
                    <a:pt x="1005724" y="45031"/>
                  </a:lnTo>
                  <a:lnTo>
                    <a:pt x="1011344" y="43033"/>
                  </a:lnTo>
                  <a:lnTo>
                    <a:pt x="1043117" y="16270"/>
                  </a:lnTo>
                  <a:lnTo>
                    <a:pt x="1045455" y="15609"/>
                  </a:lnTo>
                  <a:lnTo>
                    <a:pt x="1047014" y="14375"/>
                  </a:lnTo>
                  <a:lnTo>
                    <a:pt x="1050002" y="9639"/>
                  </a:lnTo>
                  <a:lnTo>
                    <a:pt x="1053513" y="8253"/>
                  </a:lnTo>
                  <a:lnTo>
                    <a:pt x="1054767" y="7090"/>
                  </a:lnTo>
                  <a:lnTo>
                    <a:pt x="1057274" y="4"/>
                  </a:lnTo>
                  <a:lnTo>
                    <a:pt x="1057275" y="0"/>
                  </a:lnTo>
                  <a:lnTo>
                    <a:pt x="1057275" y="33598"/>
                  </a:lnTo>
                  <a:lnTo>
                    <a:pt x="1057275" y="45278"/>
                  </a:lnTo>
                  <a:lnTo>
                    <a:pt x="1059392" y="50022"/>
                  </a:lnTo>
                  <a:lnTo>
                    <a:pt x="1062185" y="54776"/>
                  </a:lnTo>
                  <a:lnTo>
                    <a:pt x="1063978" y="64296"/>
                  </a:lnTo>
                  <a:lnTo>
                    <a:pt x="1065207" y="97763"/>
                  </a:lnTo>
                  <a:lnTo>
                    <a:pt x="1070569" y="115601"/>
                  </a:lnTo>
                  <a:lnTo>
                    <a:pt x="1073548" y="136216"/>
                  </a:lnTo>
                  <a:lnTo>
                    <a:pt x="1084555" y="169098"/>
                  </a:lnTo>
                  <a:lnTo>
                    <a:pt x="1097959" y="202408"/>
                  </a:lnTo>
                  <a:lnTo>
                    <a:pt x="1114437" y="237861"/>
                  </a:lnTo>
                  <a:lnTo>
                    <a:pt x="1128713" y="271021"/>
                  </a:lnTo>
                  <a:lnTo>
                    <a:pt x="1141413" y="300920"/>
                  </a:lnTo>
                  <a:lnTo>
                    <a:pt x="1158676" y="335873"/>
                  </a:lnTo>
                  <a:lnTo>
                    <a:pt x="1177099" y="367953"/>
                  </a:lnTo>
                  <a:lnTo>
                    <a:pt x="1187924" y="399354"/>
                  </a:lnTo>
                  <a:lnTo>
                    <a:pt x="1202615" y="428488"/>
                  </a:lnTo>
                  <a:lnTo>
                    <a:pt x="1213984" y="457173"/>
                  </a:lnTo>
                  <a:lnTo>
                    <a:pt x="1227078" y="492122"/>
                  </a:lnTo>
                  <a:lnTo>
                    <a:pt x="1244392" y="522486"/>
                  </a:lnTo>
                  <a:lnTo>
                    <a:pt x="1257168" y="551689"/>
                  </a:lnTo>
                  <a:lnTo>
                    <a:pt x="1271576" y="585303"/>
                  </a:lnTo>
                  <a:lnTo>
                    <a:pt x="1288255" y="619097"/>
                  </a:lnTo>
                  <a:lnTo>
                    <a:pt x="1296988" y="638169"/>
                  </a:lnTo>
                  <a:lnTo>
                    <a:pt x="1300015" y="651667"/>
                  </a:lnTo>
                  <a:lnTo>
                    <a:pt x="1305587" y="661047"/>
                  </a:lnTo>
                  <a:lnTo>
                    <a:pt x="1318477" y="676193"/>
                  </a:lnTo>
                  <a:lnTo>
                    <a:pt x="1323094" y="685784"/>
                  </a:lnTo>
                  <a:lnTo>
                    <a:pt x="1326229" y="690555"/>
                  </a:lnTo>
                  <a:lnTo>
                    <a:pt x="1328788" y="697705"/>
                  </a:lnTo>
                  <a:lnTo>
                    <a:pt x="1332200" y="702468"/>
                  </a:lnTo>
                  <a:lnTo>
                    <a:pt x="1336362" y="705114"/>
                  </a:lnTo>
                  <a:lnTo>
                    <a:pt x="1338583" y="705820"/>
                  </a:lnTo>
                  <a:lnTo>
                    <a:pt x="1340064" y="707084"/>
                  </a:lnTo>
                  <a:lnTo>
                    <a:pt x="1341709" y="710606"/>
                  </a:lnTo>
                  <a:lnTo>
                    <a:pt x="1342991" y="721127"/>
                  </a:lnTo>
                  <a:lnTo>
                    <a:pt x="1349873" y="728359"/>
                  </a:lnTo>
                  <a:lnTo>
                    <a:pt x="1350169" y="735804"/>
                  </a:lnTo>
                  <a:lnTo>
                    <a:pt x="1343025" y="7358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3" name="SMARTInkShape-1322"/>
            <p:cNvSpPr/>
            <p:nvPr/>
          </p:nvSpPr>
          <p:spPr>
            <a:xfrm>
              <a:off x="6893719" y="3800475"/>
              <a:ext cx="1357313" cy="371450"/>
            </a:xfrm>
            <a:custGeom>
              <a:avLst/>
              <a:gdLst/>
              <a:ahLst/>
              <a:cxnLst/>
              <a:rect l="0" t="0" r="0" b="0"/>
              <a:pathLst>
                <a:path w="1357313" h="371450">
                  <a:moveTo>
                    <a:pt x="0" y="357188"/>
                  </a:moveTo>
                  <a:lnTo>
                    <a:pt x="0" y="364329"/>
                  </a:lnTo>
                  <a:lnTo>
                    <a:pt x="3793" y="368123"/>
                  </a:lnTo>
                  <a:lnTo>
                    <a:pt x="7771" y="369985"/>
                  </a:lnTo>
                  <a:lnTo>
                    <a:pt x="24118" y="371449"/>
                  </a:lnTo>
                  <a:lnTo>
                    <a:pt x="28710" y="369347"/>
                  </a:lnTo>
                  <a:lnTo>
                    <a:pt x="33398" y="366561"/>
                  </a:lnTo>
                  <a:lnTo>
                    <a:pt x="66162" y="352998"/>
                  </a:lnTo>
                  <a:lnTo>
                    <a:pt x="96864" y="342446"/>
                  </a:lnTo>
                  <a:lnTo>
                    <a:pt x="100294" y="340216"/>
                  </a:lnTo>
                  <a:lnTo>
                    <a:pt x="132590" y="332355"/>
                  </a:lnTo>
                  <a:lnTo>
                    <a:pt x="168009" y="318998"/>
                  </a:lnTo>
                  <a:lnTo>
                    <a:pt x="193613" y="310338"/>
                  </a:lnTo>
                  <a:lnTo>
                    <a:pt x="228696" y="303805"/>
                  </a:lnTo>
                  <a:lnTo>
                    <a:pt x="258677" y="292763"/>
                  </a:lnTo>
                  <a:lnTo>
                    <a:pt x="293091" y="281764"/>
                  </a:lnTo>
                  <a:lnTo>
                    <a:pt x="323624" y="277113"/>
                  </a:lnTo>
                  <a:lnTo>
                    <a:pt x="356202" y="268787"/>
                  </a:lnTo>
                  <a:lnTo>
                    <a:pt x="390477" y="259498"/>
                  </a:lnTo>
                  <a:lnTo>
                    <a:pt x="423118" y="250020"/>
                  </a:lnTo>
                  <a:lnTo>
                    <a:pt x="450541" y="242884"/>
                  </a:lnTo>
                  <a:lnTo>
                    <a:pt x="484460" y="233362"/>
                  </a:lnTo>
                  <a:lnTo>
                    <a:pt x="519794" y="218928"/>
                  </a:lnTo>
                  <a:lnTo>
                    <a:pt x="555230" y="207610"/>
                  </a:lnTo>
                  <a:lnTo>
                    <a:pt x="589189" y="197731"/>
                  </a:lnTo>
                  <a:lnTo>
                    <a:pt x="621560" y="188136"/>
                  </a:lnTo>
                  <a:lnTo>
                    <a:pt x="648421" y="180980"/>
                  </a:lnTo>
                  <a:lnTo>
                    <a:pt x="683825" y="171451"/>
                  </a:lnTo>
                  <a:lnTo>
                    <a:pt x="717777" y="161925"/>
                  </a:lnTo>
                  <a:lnTo>
                    <a:pt x="745633" y="158574"/>
                  </a:lnTo>
                  <a:lnTo>
                    <a:pt x="778582" y="151738"/>
                  </a:lnTo>
                  <a:lnTo>
                    <a:pt x="812724" y="142744"/>
                  </a:lnTo>
                  <a:lnTo>
                    <a:pt x="842634" y="133324"/>
                  </a:lnTo>
                  <a:lnTo>
                    <a:pt x="876382" y="128729"/>
                  </a:lnTo>
                  <a:lnTo>
                    <a:pt x="906802" y="121002"/>
                  </a:lnTo>
                  <a:lnTo>
                    <a:pt x="939534" y="111832"/>
                  </a:lnTo>
                  <a:lnTo>
                    <a:pt x="970870" y="102377"/>
                  </a:lnTo>
                  <a:lnTo>
                    <a:pt x="999991" y="92865"/>
                  </a:lnTo>
                  <a:lnTo>
                    <a:pt x="1028673" y="83343"/>
                  </a:lnTo>
                  <a:lnTo>
                    <a:pt x="1062179" y="78728"/>
                  </a:lnTo>
                  <a:lnTo>
                    <a:pt x="1085186" y="72363"/>
                  </a:lnTo>
                  <a:lnTo>
                    <a:pt x="1112177" y="60625"/>
                  </a:lnTo>
                  <a:lnTo>
                    <a:pt x="1143645" y="51905"/>
                  </a:lnTo>
                  <a:lnTo>
                    <a:pt x="1178804" y="40418"/>
                  </a:lnTo>
                  <a:lnTo>
                    <a:pt x="1208794" y="28566"/>
                  </a:lnTo>
                  <a:lnTo>
                    <a:pt x="1242517" y="19941"/>
                  </a:lnTo>
                  <a:lnTo>
                    <a:pt x="1257153" y="15963"/>
                  </a:lnTo>
                  <a:lnTo>
                    <a:pt x="1280299" y="13714"/>
                  </a:lnTo>
                  <a:lnTo>
                    <a:pt x="1294504" y="8677"/>
                  </a:lnTo>
                  <a:lnTo>
                    <a:pt x="1328694" y="7156"/>
                  </a:lnTo>
                  <a:lnTo>
                    <a:pt x="1331089" y="7152"/>
                  </a:lnTo>
                  <a:lnTo>
                    <a:pt x="1332687" y="6355"/>
                  </a:lnTo>
                  <a:lnTo>
                    <a:pt x="1333752" y="5031"/>
                  </a:lnTo>
                  <a:lnTo>
                    <a:pt x="1334461" y="3354"/>
                  </a:lnTo>
                  <a:lnTo>
                    <a:pt x="1335728" y="2236"/>
                  </a:lnTo>
                  <a:lnTo>
                    <a:pt x="1339253" y="994"/>
                  </a:lnTo>
                  <a:lnTo>
                    <a:pt x="1357312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4" name="SMARTInkShape-1323"/>
            <p:cNvSpPr/>
            <p:nvPr/>
          </p:nvSpPr>
          <p:spPr>
            <a:xfrm>
              <a:off x="6915150" y="4164806"/>
              <a:ext cx="1256298" cy="1078678"/>
            </a:xfrm>
            <a:custGeom>
              <a:avLst/>
              <a:gdLst/>
              <a:ahLst/>
              <a:cxnLst/>
              <a:rect l="0" t="0" r="0" b="0"/>
              <a:pathLst>
                <a:path w="1256298" h="1078678">
                  <a:moveTo>
                    <a:pt x="0" y="0"/>
                  </a:moveTo>
                  <a:lnTo>
                    <a:pt x="13986" y="0"/>
                  </a:lnTo>
                  <a:lnTo>
                    <a:pt x="20411" y="6151"/>
                  </a:lnTo>
                  <a:lnTo>
                    <a:pt x="24922" y="6850"/>
                  </a:lnTo>
                  <a:lnTo>
                    <a:pt x="45273" y="7136"/>
                  </a:lnTo>
                  <a:lnTo>
                    <a:pt x="50019" y="9257"/>
                  </a:lnTo>
                  <a:lnTo>
                    <a:pt x="62708" y="18535"/>
                  </a:lnTo>
                  <a:lnTo>
                    <a:pt x="77092" y="22976"/>
                  </a:lnTo>
                  <a:lnTo>
                    <a:pt x="79970" y="24842"/>
                  </a:lnTo>
                  <a:lnTo>
                    <a:pt x="114447" y="34084"/>
                  </a:lnTo>
                  <a:lnTo>
                    <a:pt x="128631" y="37351"/>
                  </a:lnTo>
                  <a:lnTo>
                    <a:pt x="161399" y="50150"/>
                  </a:lnTo>
                  <a:lnTo>
                    <a:pt x="192307" y="59560"/>
                  </a:lnTo>
                  <a:lnTo>
                    <a:pt x="225751" y="73822"/>
                  </a:lnTo>
                  <a:lnTo>
                    <a:pt x="257740" y="85726"/>
                  </a:lnTo>
                  <a:lnTo>
                    <a:pt x="270920" y="91282"/>
                  </a:lnTo>
                  <a:lnTo>
                    <a:pt x="301063" y="108545"/>
                  </a:lnTo>
                  <a:lnTo>
                    <a:pt x="335891" y="123430"/>
                  </a:lnTo>
                  <a:lnTo>
                    <a:pt x="371493" y="139815"/>
                  </a:lnTo>
                  <a:lnTo>
                    <a:pt x="402170" y="149885"/>
                  </a:lnTo>
                  <a:lnTo>
                    <a:pt x="434777" y="159517"/>
                  </a:lnTo>
                  <a:lnTo>
                    <a:pt x="464941" y="169064"/>
                  </a:lnTo>
                  <a:lnTo>
                    <a:pt x="498534" y="178593"/>
                  </a:lnTo>
                  <a:lnTo>
                    <a:pt x="532128" y="191911"/>
                  </a:lnTo>
                  <a:lnTo>
                    <a:pt x="559922" y="201413"/>
                  </a:lnTo>
                  <a:lnTo>
                    <a:pt x="588266" y="209256"/>
                  </a:lnTo>
                  <a:lnTo>
                    <a:pt x="621378" y="219017"/>
                  </a:lnTo>
                  <a:lnTo>
                    <a:pt x="648367" y="226202"/>
                  </a:lnTo>
                  <a:lnTo>
                    <a:pt x="676473" y="233357"/>
                  </a:lnTo>
                  <a:lnTo>
                    <a:pt x="704114" y="241299"/>
                  </a:lnTo>
                  <a:lnTo>
                    <a:pt x="737308" y="253569"/>
                  </a:lnTo>
                  <a:lnTo>
                    <a:pt x="754730" y="257160"/>
                  </a:lnTo>
                  <a:lnTo>
                    <a:pt x="787434" y="268167"/>
                  </a:lnTo>
                  <a:lnTo>
                    <a:pt x="804790" y="271586"/>
                  </a:lnTo>
                  <a:lnTo>
                    <a:pt x="837450" y="282482"/>
                  </a:lnTo>
                  <a:lnTo>
                    <a:pt x="870448" y="288897"/>
                  </a:lnTo>
                  <a:lnTo>
                    <a:pt x="900692" y="297808"/>
                  </a:lnTo>
                  <a:lnTo>
                    <a:pt x="934300" y="307211"/>
                  </a:lnTo>
                  <a:lnTo>
                    <a:pt x="964104" y="316712"/>
                  </a:lnTo>
                  <a:lnTo>
                    <a:pt x="992922" y="320529"/>
                  </a:lnTo>
                  <a:lnTo>
                    <a:pt x="1019428" y="323400"/>
                  </a:lnTo>
                  <a:lnTo>
                    <a:pt x="1024899" y="325138"/>
                  </a:lnTo>
                  <a:lnTo>
                    <a:pt x="1037330" y="324952"/>
                  </a:lnTo>
                  <a:lnTo>
                    <a:pt x="1066849" y="321928"/>
                  </a:lnTo>
                  <a:lnTo>
                    <a:pt x="1101792" y="321509"/>
                  </a:lnTo>
                  <a:lnTo>
                    <a:pt x="1135939" y="321472"/>
                  </a:lnTo>
                  <a:lnTo>
                    <a:pt x="1169324" y="321469"/>
                  </a:lnTo>
                  <a:lnTo>
                    <a:pt x="1202198" y="321469"/>
                  </a:lnTo>
                  <a:lnTo>
                    <a:pt x="1207146" y="319352"/>
                  </a:lnTo>
                  <a:lnTo>
                    <a:pt x="1211990" y="316560"/>
                  </a:lnTo>
                  <a:lnTo>
                    <a:pt x="1221568" y="314767"/>
                  </a:lnTo>
                  <a:lnTo>
                    <a:pt x="1239243" y="314333"/>
                  </a:lnTo>
                  <a:lnTo>
                    <a:pt x="1243454" y="316445"/>
                  </a:lnTo>
                  <a:lnTo>
                    <a:pt x="1250040" y="321382"/>
                  </a:lnTo>
                  <a:lnTo>
                    <a:pt x="1253914" y="321443"/>
                  </a:lnTo>
                  <a:lnTo>
                    <a:pt x="1255043" y="322245"/>
                  </a:lnTo>
                  <a:lnTo>
                    <a:pt x="1255795" y="323574"/>
                  </a:lnTo>
                  <a:lnTo>
                    <a:pt x="1256297" y="325254"/>
                  </a:lnTo>
                  <a:lnTo>
                    <a:pt x="1255837" y="326373"/>
                  </a:lnTo>
                  <a:lnTo>
                    <a:pt x="1254737" y="327120"/>
                  </a:lnTo>
                  <a:lnTo>
                    <a:pt x="1250424" y="328526"/>
                  </a:lnTo>
                  <a:lnTo>
                    <a:pt x="1250236" y="332379"/>
                  </a:lnTo>
                  <a:lnTo>
                    <a:pt x="1249415" y="333505"/>
                  </a:lnTo>
                  <a:lnTo>
                    <a:pt x="1246387" y="334756"/>
                  </a:lnTo>
                  <a:lnTo>
                    <a:pt x="1245262" y="335883"/>
                  </a:lnTo>
                  <a:lnTo>
                    <a:pt x="1244012" y="339252"/>
                  </a:lnTo>
                  <a:lnTo>
                    <a:pt x="1242885" y="340469"/>
                  </a:lnTo>
                  <a:lnTo>
                    <a:pt x="1239517" y="341820"/>
                  </a:lnTo>
                  <a:lnTo>
                    <a:pt x="1238300" y="342974"/>
                  </a:lnTo>
                  <a:lnTo>
                    <a:pt x="1230357" y="357332"/>
                  </a:lnTo>
                  <a:lnTo>
                    <a:pt x="1218111" y="391645"/>
                  </a:lnTo>
                  <a:lnTo>
                    <a:pt x="1210254" y="404887"/>
                  </a:lnTo>
                  <a:lnTo>
                    <a:pt x="1205762" y="419850"/>
                  </a:lnTo>
                  <a:lnTo>
                    <a:pt x="1188184" y="452653"/>
                  </a:lnTo>
                  <a:lnTo>
                    <a:pt x="1171572" y="485788"/>
                  </a:lnTo>
                  <a:lnTo>
                    <a:pt x="1167605" y="496099"/>
                  </a:lnTo>
                  <a:lnTo>
                    <a:pt x="1159007" y="531151"/>
                  </a:lnTo>
                  <a:lnTo>
                    <a:pt x="1145323" y="566811"/>
                  </a:lnTo>
                  <a:lnTo>
                    <a:pt x="1133467" y="600398"/>
                  </a:lnTo>
                  <a:lnTo>
                    <a:pt x="1127222" y="630182"/>
                  </a:lnTo>
                  <a:lnTo>
                    <a:pt x="1117404" y="663777"/>
                  </a:lnTo>
                  <a:lnTo>
                    <a:pt x="1111024" y="693964"/>
                  </a:lnTo>
                  <a:lnTo>
                    <a:pt x="1102120" y="728797"/>
                  </a:lnTo>
                  <a:lnTo>
                    <a:pt x="1095489" y="764399"/>
                  </a:lnTo>
                  <a:lnTo>
                    <a:pt x="1089530" y="800103"/>
                  </a:lnTo>
                  <a:lnTo>
                    <a:pt x="1086334" y="835820"/>
                  </a:lnTo>
                  <a:lnTo>
                    <a:pt x="1083877" y="855133"/>
                  </a:lnTo>
                  <a:lnTo>
                    <a:pt x="1080239" y="873027"/>
                  </a:lnTo>
                  <a:lnTo>
                    <a:pt x="1076724" y="906760"/>
                  </a:lnTo>
                  <a:lnTo>
                    <a:pt x="1073092" y="921397"/>
                  </a:lnTo>
                  <a:lnTo>
                    <a:pt x="1071697" y="955761"/>
                  </a:lnTo>
                  <a:lnTo>
                    <a:pt x="1070787" y="980084"/>
                  </a:lnTo>
                  <a:lnTo>
                    <a:pt x="1065912" y="994432"/>
                  </a:lnTo>
                  <a:lnTo>
                    <a:pt x="1064444" y="1029990"/>
                  </a:lnTo>
                  <a:lnTo>
                    <a:pt x="1064419" y="1064276"/>
                  </a:lnTo>
                  <a:lnTo>
                    <a:pt x="1064419" y="1078677"/>
                  </a:lnTo>
                  <a:lnTo>
                    <a:pt x="1064419" y="107156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5" name="SMARTInkShape-1324"/>
            <p:cNvSpPr/>
            <p:nvPr/>
          </p:nvSpPr>
          <p:spPr>
            <a:xfrm>
              <a:off x="6900870" y="4136231"/>
              <a:ext cx="1078700" cy="1142999"/>
            </a:xfrm>
            <a:custGeom>
              <a:avLst/>
              <a:gdLst/>
              <a:ahLst/>
              <a:cxnLst/>
              <a:rect l="0" t="0" r="0" b="0"/>
              <a:pathLst>
                <a:path w="1078700" h="1142999">
                  <a:moveTo>
                    <a:pt x="7136" y="0"/>
                  </a:moveTo>
                  <a:lnTo>
                    <a:pt x="287" y="0"/>
                  </a:lnTo>
                  <a:lnTo>
                    <a:pt x="0" y="6850"/>
                  </a:lnTo>
                  <a:lnTo>
                    <a:pt x="11384" y="19312"/>
                  </a:lnTo>
                  <a:lnTo>
                    <a:pt x="27184" y="53467"/>
                  </a:lnTo>
                  <a:lnTo>
                    <a:pt x="51883" y="88263"/>
                  </a:lnTo>
                  <a:lnTo>
                    <a:pt x="73873" y="121778"/>
                  </a:lnTo>
                  <a:lnTo>
                    <a:pt x="95578" y="155788"/>
                  </a:lnTo>
                  <a:lnTo>
                    <a:pt x="119857" y="190964"/>
                  </a:lnTo>
                  <a:lnTo>
                    <a:pt x="143967" y="224870"/>
                  </a:lnTo>
                  <a:lnTo>
                    <a:pt x="160832" y="252719"/>
                  </a:lnTo>
                  <a:lnTo>
                    <a:pt x="183468" y="281078"/>
                  </a:lnTo>
                  <a:lnTo>
                    <a:pt x="206491" y="309589"/>
                  </a:lnTo>
                  <a:lnTo>
                    <a:pt x="228394" y="341938"/>
                  </a:lnTo>
                  <a:lnTo>
                    <a:pt x="253757" y="369074"/>
                  </a:lnTo>
                  <a:lnTo>
                    <a:pt x="277588" y="399780"/>
                  </a:lnTo>
                  <a:lnTo>
                    <a:pt x="312677" y="435098"/>
                  </a:lnTo>
                  <a:lnTo>
                    <a:pt x="339937" y="462469"/>
                  </a:lnTo>
                  <a:lnTo>
                    <a:pt x="363448" y="490688"/>
                  </a:lnTo>
                  <a:lnTo>
                    <a:pt x="386289" y="519157"/>
                  </a:lnTo>
                  <a:lnTo>
                    <a:pt x="412019" y="546907"/>
                  </a:lnTo>
                  <a:lnTo>
                    <a:pt x="444565" y="580136"/>
                  </a:lnTo>
                  <a:lnTo>
                    <a:pt x="469855" y="607661"/>
                  </a:lnTo>
                  <a:lnTo>
                    <a:pt x="494547" y="635925"/>
                  </a:lnTo>
                  <a:lnTo>
                    <a:pt x="519855" y="664408"/>
                  </a:lnTo>
                  <a:lnTo>
                    <a:pt x="544551" y="692956"/>
                  </a:lnTo>
                  <a:lnTo>
                    <a:pt x="571976" y="719406"/>
                  </a:lnTo>
                  <a:lnTo>
                    <a:pt x="605896" y="753469"/>
                  </a:lnTo>
                  <a:lnTo>
                    <a:pt x="636320" y="785068"/>
                  </a:lnTo>
                  <a:lnTo>
                    <a:pt x="669964" y="816357"/>
                  </a:lnTo>
                  <a:lnTo>
                    <a:pt x="699775" y="845292"/>
                  </a:lnTo>
                  <a:lnTo>
                    <a:pt x="728595" y="871997"/>
                  </a:lnTo>
                  <a:lnTo>
                    <a:pt x="757218" y="898087"/>
                  </a:lnTo>
                  <a:lnTo>
                    <a:pt x="776541" y="915917"/>
                  </a:lnTo>
                  <a:lnTo>
                    <a:pt x="807104" y="944615"/>
                  </a:lnTo>
                  <a:lnTo>
                    <a:pt x="830288" y="962143"/>
                  </a:lnTo>
                  <a:lnTo>
                    <a:pt x="842088" y="968957"/>
                  </a:lnTo>
                  <a:lnTo>
                    <a:pt x="867214" y="989850"/>
                  </a:lnTo>
                  <a:lnTo>
                    <a:pt x="880393" y="998315"/>
                  </a:lnTo>
                  <a:lnTo>
                    <a:pt x="898251" y="1018494"/>
                  </a:lnTo>
                  <a:lnTo>
                    <a:pt x="930971" y="1045361"/>
                  </a:lnTo>
                  <a:lnTo>
                    <a:pt x="933667" y="1050128"/>
                  </a:lnTo>
                  <a:lnTo>
                    <a:pt x="934385" y="1052510"/>
                  </a:lnTo>
                  <a:lnTo>
                    <a:pt x="935659" y="1054099"/>
                  </a:lnTo>
                  <a:lnTo>
                    <a:pt x="939189" y="1055864"/>
                  </a:lnTo>
                  <a:lnTo>
                    <a:pt x="947925" y="1057790"/>
                  </a:lnTo>
                  <a:lnTo>
                    <a:pt x="957133" y="1064328"/>
                  </a:lnTo>
                  <a:lnTo>
                    <a:pt x="963396" y="1064411"/>
                  </a:lnTo>
                  <a:lnTo>
                    <a:pt x="970461" y="1070569"/>
                  </a:lnTo>
                  <a:lnTo>
                    <a:pt x="975014" y="1071268"/>
                  </a:lnTo>
                  <a:lnTo>
                    <a:pt x="976238" y="1072160"/>
                  </a:lnTo>
                  <a:lnTo>
                    <a:pt x="977055" y="1073549"/>
                  </a:lnTo>
                  <a:lnTo>
                    <a:pt x="977599" y="1075268"/>
                  </a:lnTo>
                  <a:lnTo>
                    <a:pt x="985898" y="1085780"/>
                  </a:lnTo>
                  <a:lnTo>
                    <a:pt x="1003607" y="1103627"/>
                  </a:lnTo>
                  <a:lnTo>
                    <a:pt x="1005637" y="1107774"/>
                  </a:lnTo>
                  <a:lnTo>
                    <a:pt x="1006179" y="1109991"/>
                  </a:lnTo>
                  <a:lnTo>
                    <a:pt x="1007333" y="1111469"/>
                  </a:lnTo>
                  <a:lnTo>
                    <a:pt x="1010733" y="1113111"/>
                  </a:lnTo>
                  <a:lnTo>
                    <a:pt x="1011957" y="1114343"/>
                  </a:lnTo>
                  <a:lnTo>
                    <a:pt x="1013317" y="1117829"/>
                  </a:lnTo>
                  <a:lnTo>
                    <a:pt x="1014473" y="1119075"/>
                  </a:lnTo>
                  <a:lnTo>
                    <a:pt x="1027377" y="1127622"/>
                  </a:lnTo>
                  <a:lnTo>
                    <a:pt x="1028108" y="1130344"/>
                  </a:lnTo>
                  <a:lnTo>
                    <a:pt x="1028303" y="1132182"/>
                  </a:lnTo>
                  <a:lnTo>
                    <a:pt x="1029227" y="1133407"/>
                  </a:lnTo>
                  <a:lnTo>
                    <a:pt x="1035776" y="1135837"/>
                  </a:lnTo>
                  <a:lnTo>
                    <a:pt x="1035836" y="1135857"/>
                  </a:lnTo>
                  <a:lnTo>
                    <a:pt x="1041987" y="1135857"/>
                  </a:lnTo>
                  <a:lnTo>
                    <a:pt x="1049043" y="1142007"/>
                  </a:lnTo>
                  <a:lnTo>
                    <a:pt x="1057239" y="1142998"/>
                  </a:lnTo>
                  <a:lnTo>
                    <a:pt x="1057268" y="1135859"/>
                  </a:lnTo>
                  <a:lnTo>
                    <a:pt x="1061060" y="1135857"/>
                  </a:lnTo>
                  <a:lnTo>
                    <a:pt x="1062177" y="1135064"/>
                  </a:lnTo>
                  <a:lnTo>
                    <a:pt x="1062922" y="1133740"/>
                  </a:lnTo>
                  <a:lnTo>
                    <a:pt x="1063418" y="1132064"/>
                  </a:lnTo>
                  <a:lnTo>
                    <a:pt x="1069124" y="1122877"/>
                  </a:lnTo>
                  <a:lnTo>
                    <a:pt x="1078699" y="10929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4" name="SMARTInkShape-Group591"/>
          <p:cNvGrpSpPr/>
          <p:nvPr/>
        </p:nvGrpSpPr>
        <p:grpSpPr>
          <a:xfrm>
            <a:off x="8365331" y="3171987"/>
            <a:ext cx="721225" cy="753000"/>
            <a:chOff x="8365331" y="3171987"/>
            <a:chExt cx="721225" cy="753000"/>
          </a:xfrm>
        </p:grpSpPr>
        <p:sp>
          <p:nvSpPr>
            <p:cNvPr id="607" name="SMARTInkShape-1325"/>
            <p:cNvSpPr/>
            <p:nvPr/>
          </p:nvSpPr>
          <p:spPr>
            <a:xfrm>
              <a:off x="8365331" y="3250406"/>
              <a:ext cx="28576" cy="542408"/>
            </a:xfrm>
            <a:custGeom>
              <a:avLst/>
              <a:gdLst/>
              <a:ahLst/>
              <a:cxnLst/>
              <a:rect l="0" t="0" r="0" b="0"/>
              <a:pathLst>
                <a:path w="28576" h="542408">
                  <a:moveTo>
                    <a:pt x="28575" y="0"/>
                  </a:moveTo>
                  <a:lnTo>
                    <a:pt x="24782" y="0"/>
                  </a:lnTo>
                  <a:lnTo>
                    <a:pt x="23665" y="794"/>
                  </a:lnTo>
                  <a:lnTo>
                    <a:pt x="22921" y="2117"/>
                  </a:lnTo>
                  <a:lnTo>
                    <a:pt x="17374" y="24836"/>
                  </a:lnTo>
                  <a:lnTo>
                    <a:pt x="19083" y="39197"/>
                  </a:lnTo>
                  <a:lnTo>
                    <a:pt x="15076" y="71896"/>
                  </a:lnTo>
                  <a:lnTo>
                    <a:pt x="14444" y="105807"/>
                  </a:lnTo>
                  <a:lnTo>
                    <a:pt x="14333" y="133656"/>
                  </a:lnTo>
                  <a:lnTo>
                    <a:pt x="14302" y="162016"/>
                  </a:lnTo>
                  <a:lnTo>
                    <a:pt x="13499" y="190527"/>
                  </a:lnTo>
                  <a:lnTo>
                    <a:pt x="9380" y="219083"/>
                  </a:lnTo>
                  <a:lnTo>
                    <a:pt x="7807" y="246859"/>
                  </a:lnTo>
                  <a:lnTo>
                    <a:pt x="7275" y="280096"/>
                  </a:lnTo>
                  <a:lnTo>
                    <a:pt x="5066" y="307623"/>
                  </a:lnTo>
                  <a:lnTo>
                    <a:pt x="1001" y="341576"/>
                  </a:lnTo>
                  <a:lnTo>
                    <a:pt x="198" y="371214"/>
                  </a:lnTo>
                  <a:lnTo>
                    <a:pt x="39" y="399999"/>
                  </a:lnTo>
                  <a:lnTo>
                    <a:pt x="8" y="428615"/>
                  </a:lnTo>
                  <a:lnTo>
                    <a:pt x="1" y="462226"/>
                  </a:lnTo>
                  <a:lnTo>
                    <a:pt x="0" y="492787"/>
                  </a:lnTo>
                  <a:lnTo>
                    <a:pt x="0" y="527151"/>
                  </a:lnTo>
                  <a:lnTo>
                    <a:pt x="0" y="537017"/>
                  </a:lnTo>
                  <a:lnTo>
                    <a:pt x="794" y="538986"/>
                  </a:lnTo>
                  <a:lnTo>
                    <a:pt x="2117" y="540299"/>
                  </a:lnTo>
                  <a:lnTo>
                    <a:pt x="6151" y="542407"/>
                  </a:lnTo>
                  <a:lnTo>
                    <a:pt x="6482" y="541786"/>
                  </a:lnTo>
                  <a:lnTo>
                    <a:pt x="7144" y="53578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8" name="SMARTInkShape-1326"/>
            <p:cNvSpPr/>
            <p:nvPr/>
          </p:nvSpPr>
          <p:spPr>
            <a:xfrm>
              <a:off x="8493920" y="3178969"/>
              <a:ext cx="171450" cy="450026"/>
            </a:xfrm>
            <a:custGeom>
              <a:avLst/>
              <a:gdLst/>
              <a:ahLst/>
              <a:cxnLst/>
              <a:rect l="0" t="0" r="0" b="0"/>
              <a:pathLst>
                <a:path w="171450" h="450026">
                  <a:moveTo>
                    <a:pt x="50005" y="0"/>
                  </a:moveTo>
                  <a:lnTo>
                    <a:pt x="46212" y="0"/>
                  </a:lnTo>
                  <a:lnTo>
                    <a:pt x="45095" y="794"/>
                  </a:lnTo>
                  <a:lnTo>
                    <a:pt x="44350" y="2116"/>
                  </a:lnTo>
                  <a:lnTo>
                    <a:pt x="43057" y="7275"/>
                  </a:lnTo>
                  <a:lnTo>
                    <a:pt x="42085" y="24973"/>
                  </a:lnTo>
                  <a:lnTo>
                    <a:pt x="35587" y="58986"/>
                  </a:lnTo>
                  <a:lnTo>
                    <a:pt x="30195" y="91585"/>
                  </a:lnTo>
                  <a:lnTo>
                    <a:pt x="25102" y="124982"/>
                  </a:lnTo>
                  <a:lnTo>
                    <a:pt x="22518" y="156535"/>
                  </a:lnTo>
                  <a:lnTo>
                    <a:pt x="17960" y="187227"/>
                  </a:lnTo>
                  <a:lnTo>
                    <a:pt x="11583" y="220222"/>
                  </a:lnTo>
                  <a:lnTo>
                    <a:pt x="8458" y="251341"/>
                  </a:lnTo>
                  <a:lnTo>
                    <a:pt x="7532" y="280670"/>
                  </a:lnTo>
                  <a:lnTo>
                    <a:pt x="3466" y="309468"/>
                  </a:lnTo>
                  <a:lnTo>
                    <a:pt x="684" y="341941"/>
                  </a:lnTo>
                  <a:lnTo>
                    <a:pt x="134" y="371285"/>
                  </a:lnTo>
                  <a:lnTo>
                    <a:pt x="10" y="406550"/>
                  </a:lnTo>
                  <a:lnTo>
                    <a:pt x="0" y="434342"/>
                  </a:lnTo>
                  <a:lnTo>
                    <a:pt x="793" y="437199"/>
                  </a:lnTo>
                  <a:lnTo>
                    <a:pt x="2116" y="439104"/>
                  </a:lnTo>
                  <a:lnTo>
                    <a:pt x="3792" y="440373"/>
                  </a:lnTo>
                  <a:lnTo>
                    <a:pt x="5653" y="443901"/>
                  </a:lnTo>
                  <a:lnTo>
                    <a:pt x="6150" y="445952"/>
                  </a:lnTo>
                  <a:lnTo>
                    <a:pt x="7274" y="447320"/>
                  </a:lnTo>
                  <a:lnTo>
                    <a:pt x="13206" y="449696"/>
                  </a:lnTo>
                  <a:lnTo>
                    <a:pt x="24134" y="450025"/>
                  </a:lnTo>
                  <a:lnTo>
                    <a:pt x="28717" y="447926"/>
                  </a:lnTo>
                  <a:lnTo>
                    <a:pt x="33400" y="445140"/>
                  </a:lnTo>
                  <a:lnTo>
                    <a:pt x="40499" y="442779"/>
                  </a:lnTo>
                  <a:lnTo>
                    <a:pt x="73523" y="419071"/>
                  </a:lnTo>
                  <a:lnTo>
                    <a:pt x="88194" y="408776"/>
                  </a:lnTo>
                  <a:lnTo>
                    <a:pt x="97745" y="398313"/>
                  </a:lnTo>
                  <a:lnTo>
                    <a:pt x="123503" y="386966"/>
                  </a:lnTo>
                  <a:lnTo>
                    <a:pt x="138195" y="385206"/>
                  </a:lnTo>
                  <a:lnTo>
                    <a:pt x="152096" y="379643"/>
                  </a:lnTo>
                  <a:lnTo>
                    <a:pt x="170029" y="378645"/>
                  </a:lnTo>
                  <a:lnTo>
                    <a:pt x="170503" y="377843"/>
                  </a:lnTo>
                  <a:lnTo>
                    <a:pt x="171449" y="3714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9" name="SMARTInkShape-1327"/>
            <p:cNvSpPr/>
            <p:nvPr/>
          </p:nvSpPr>
          <p:spPr>
            <a:xfrm>
              <a:off x="8658225" y="3414713"/>
              <a:ext cx="28576" cy="435769"/>
            </a:xfrm>
            <a:custGeom>
              <a:avLst/>
              <a:gdLst/>
              <a:ahLst/>
              <a:cxnLst/>
              <a:rect l="0" t="0" r="0" b="0"/>
              <a:pathLst>
                <a:path w="28576" h="435769">
                  <a:moveTo>
                    <a:pt x="28575" y="0"/>
                  </a:moveTo>
                  <a:lnTo>
                    <a:pt x="28575" y="16792"/>
                  </a:lnTo>
                  <a:lnTo>
                    <a:pt x="21872" y="50196"/>
                  </a:lnTo>
                  <a:lnTo>
                    <a:pt x="21489" y="80340"/>
                  </a:lnTo>
                  <a:lnTo>
                    <a:pt x="21443" y="113001"/>
                  </a:lnTo>
                  <a:lnTo>
                    <a:pt x="17642" y="146410"/>
                  </a:lnTo>
                  <a:lnTo>
                    <a:pt x="14950" y="178674"/>
                  </a:lnTo>
                  <a:lnTo>
                    <a:pt x="13690" y="206311"/>
                  </a:lnTo>
                  <a:lnTo>
                    <a:pt x="9436" y="238488"/>
                  </a:lnTo>
                  <a:lnTo>
                    <a:pt x="7824" y="268483"/>
                  </a:lnTo>
                  <a:lnTo>
                    <a:pt x="7345" y="297479"/>
                  </a:lnTo>
                  <a:lnTo>
                    <a:pt x="6410" y="326178"/>
                  </a:lnTo>
                  <a:lnTo>
                    <a:pt x="2253" y="353996"/>
                  </a:lnTo>
                  <a:lnTo>
                    <a:pt x="445" y="387248"/>
                  </a:lnTo>
                  <a:lnTo>
                    <a:pt x="39" y="418309"/>
                  </a:lnTo>
                  <a:lnTo>
                    <a:pt x="0" y="43576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0" name="SMARTInkShape-1328"/>
            <p:cNvSpPr/>
            <p:nvPr/>
          </p:nvSpPr>
          <p:spPr>
            <a:xfrm>
              <a:off x="8729883" y="3286190"/>
              <a:ext cx="85506" cy="638797"/>
            </a:xfrm>
            <a:custGeom>
              <a:avLst/>
              <a:gdLst/>
              <a:ahLst/>
              <a:cxnLst/>
              <a:rect l="0" t="0" r="0" b="0"/>
              <a:pathLst>
                <a:path w="85506" h="638797">
                  <a:moveTo>
                    <a:pt x="85505" y="271398"/>
                  </a:moveTo>
                  <a:lnTo>
                    <a:pt x="81712" y="271398"/>
                  </a:lnTo>
                  <a:lnTo>
                    <a:pt x="77734" y="273514"/>
                  </a:lnTo>
                  <a:lnTo>
                    <a:pt x="73320" y="276307"/>
                  </a:lnTo>
                  <a:lnTo>
                    <a:pt x="64018" y="278100"/>
                  </a:lnTo>
                  <a:lnTo>
                    <a:pt x="61656" y="278247"/>
                  </a:lnTo>
                  <a:lnTo>
                    <a:pt x="56913" y="280527"/>
                  </a:lnTo>
                  <a:lnTo>
                    <a:pt x="47401" y="288458"/>
                  </a:lnTo>
                  <a:lnTo>
                    <a:pt x="25973" y="320150"/>
                  </a:lnTo>
                  <a:lnTo>
                    <a:pt x="10098" y="352426"/>
                  </a:lnTo>
                  <a:lnTo>
                    <a:pt x="2293" y="385850"/>
                  </a:lnTo>
                  <a:lnTo>
                    <a:pt x="0" y="417252"/>
                  </a:lnTo>
                  <a:lnTo>
                    <a:pt x="638" y="435793"/>
                  </a:lnTo>
                  <a:lnTo>
                    <a:pt x="10424" y="469945"/>
                  </a:lnTo>
                  <a:lnTo>
                    <a:pt x="15704" y="490856"/>
                  </a:lnTo>
                  <a:lnTo>
                    <a:pt x="18763" y="496729"/>
                  </a:lnTo>
                  <a:lnTo>
                    <a:pt x="20123" y="501984"/>
                  </a:lnTo>
                  <a:lnTo>
                    <a:pt x="21279" y="503703"/>
                  </a:lnTo>
                  <a:lnTo>
                    <a:pt x="22844" y="504849"/>
                  </a:lnTo>
                  <a:lnTo>
                    <a:pt x="26700" y="506916"/>
                  </a:lnTo>
                  <a:lnTo>
                    <a:pt x="33332" y="511749"/>
                  </a:lnTo>
                  <a:lnTo>
                    <a:pt x="41259" y="513951"/>
                  </a:lnTo>
                  <a:lnTo>
                    <a:pt x="46025" y="510394"/>
                  </a:lnTo>
                  <a:lnTo>
                    <a:pt x="59398" y="487541"/>
                  </a:lnTo>
                  <a:lnTo>
                    <a:pt x="68709" y="456294"/>
                  </a:lnTo>
                  <a:lnTo>
                    <a:pt x="73187" y="421507"/>
                  </a:lnTo>
                  <a:lnTo>
                    <a:pt x="76828" y="405039"/>
                  </a:lnTo>
                  <a:lnTo>
                    <a:pt x="78953" y="371929"/>
                  </a:lnTo>
                  <a:lnTo>
                    <a:pt x="84484" y="341806"/>
                  </a:lnTo>
                  <a:lnTo>
                    <a:pt x="85415" y="309825"/>
                  </a:lnTo>
                  <a:lnTo>
                    <a:pt x="85502" y="281078"/>
                  </a:lnTo>
                  <a:lnTo>
                    <a:pt x="83387" y="277552"/>
                  </a:lnTo>
                  <a:lnTo>
                    <a:pt x="78655" y="271758"/>
                  </a:lnTo>
                  <a:lnTo>
                    <a:pt x="78369" y="264557"/>
                  </a:lnTo>
                  <a:lnTo>
                    <a:pt x="78361" y="271397"/>
                  </a:lnTo>
                  <a:lnTo>
                    <a:pt x="78361" y="267605"/>
                  </a:lnTo>
                  <a:lnTo>
                    <a:pt x="76244" y="263627"/>
                  </a:lnTo>
                  <a:lnTo>
                    <a:pt x="73451" y="259213"/>
                  </a:lnTo>
                  <a:lnTo>
                    <a:pt x="71658" y="249911"/>
                  </a:lnTo>
                  <a:lnTo>
                    <a:pt x="71234" y="217935"/>
                  </a:lnTo>
                  <a:lnTo>
                    <a:pt x="71219" y="183135"/>
                  </a:lnTo>
                  <a:lnTo>
                    <a:pt x="71217" y="149620"/>
                  </a:lnTo>
                  <a:lnTo>
                    <a:pt x="71217" y="119845"/>
                  </a:lnTo>
                  <a:lnTo>
                    <a:pt x="71217" y="86252"/>
                  </a:lnTo>
                  <a:lnTo>
                    <a:pt x="70423" y="50849"/>
                  </a:lnTo>
                  <a:lnTo>
                    <a:pt x="64735" y="26480"/>
                  </a:lnTo>
                  <a:lnTo>
                    <a:pt x="64074" y="0"/>
                  </a:lnTo>
                  <a:lnTo>
                    <a:pt x="64073" y="33728"/>
                  </a:lnTo>
                  <a:lnTo>
                    <a:pt x="64073" y="67032"/>
                  </a:lnTo>
                  <a:lnTo>
                    <a:pt x="64073" y="93634"/>
                  </a:lnTo>
                  <a:lnTo>
                    <a:pt x="64073" y="121625"/>
                  </a:lnTo>
                  <a:lnTo>
                    <a:pt x="64073" y="152143"/>
                  </a:lnTo>
                  <a:lnTo>
                    <a:pt x="66190" y="184204"/>
                  </a:lnTo>
                  <a:lnTo>
                    <a:pt x="69728" y="215929"/>
                  </a:lnTo>
                  <a:lnTo>
                    <a:pt x="70555" y="239601"/>
                  </a:lnTo>
                  <a:lnTo>
                    <a:pt x="70922" y="265997"/>
                  </a:lnTo>
                  <a:lnTo>
                    <a:pt x="71130" y="300048"/>
                  </a:lnTo>
                  <a:lnTo>
                    <a:pt x="71178" y="324612"/>
                  </a:lnTo>
                  <a:lnTo>
                    <a:pt x="71200" y="349818"/>
                  </a:lnTo>
                  <a:lnTo>
                    <a:pt x="71212" y="382651"/>
                  </a:lnTo>
                  <a:lnTo>
                    <a:pt x="71215" y="416368"/>
                  </a:lnTo>
                  <a:lnTo>
                    <a:pt x="71216" y="447613"/>
                  </a:lnTo>
                  <a:lnTo>
                    <a:pt x="71217" y="480067"/>
                  </a:lnTo>
                  <a:lnTo>
                    <a:pt x="71217" y="515287"/>
                  </a:lnTo>
                  <a:lnTo>
                    <a:pt x="71217" y="548791"/>
                  </a:lnTo>
                  <a:lnTo>
                    <a:pt x="71217" y="578339"/>
                  </a:lnTo>
                  <a:lnTo>
                    <a:pt x="71217" y="610474"/>
                  </a:lnTo>
                  <a:lnTo>
                    <a:pt x="71217" y="638796"/>
                  </a:lnTo>
                  <a:lnTo>
                    <a:pt x="71217" y="637621"/>
                  </a:lnTo>
                  <a:lnTo>
                    <a:pt x="72011" y="636990"/>
                  </a:lnTo>
                  <a:lnTo>
                    <a:pt x="75010" y="636290"/>
                  </a:lnTo>
                  <a:lnTo>
                    <a:pt x="76127" y="634515"/>
                  </a:lnTo>
                  <a:lnTo>
                    <a:pt x="85505" y="60001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1" name="SMARTInkShape-1329"/>
            <p:cNvSpPr/>
            <p:nvPr/>
          </p:nvSpPr>
          <p:spPr>
            <a:xfrm>
              <a:off x="8872538" y="3171987"/>
              <a:ext cx="178539" cy="664179"/>
            </a:xfrm>
            <a:custGeom>
              <a:avLst/>
              <a:gdLst/>
              <a:ahLst/>
              <a:cxnLst/>
              <a:rect l="0" t="0" r="0" b="0"/>
              <a:pathLst>
                <a:path w="178539" h="664179">
                  <a:moveTo>
                    <a:pt x="7143" y="64132"/>
                  </a:moveTo>
                  <a:lnTo>
                    <a:pt x="7143" y="57981"/>
                  </a:lnTo>
                  <a:lnTo>
                    <a:pt x="992" y="50924"/>
                  </a:lnTo>
                  <a:lnTo>
                    <a:pt x="661" y="51358"/>
                  </a:lnTo>
                  <a:lnTo>
                    <a:pt x="25" y="70457"/>
                  </a:lnTo>
                  <a:lnTo>
                    <a:pt x="5657" y="102800"/>
                  </a:lnTo>
                  <a:lnTo>
                    <a:pt x="6703" y="129299"/>
                  </a:lnTo>
                  <a:lnTo>
                    <a:pt x="9129" y="159376"/>
                  </a:lnTo>
                  <a:lnTo>
                    <a:pt x="11995" y="182662"/>
                  </a:lnTo>
                  <a:lnTo>
                    <a:pt x="13268" y="208887"/>
                  </a:lnTo>
                  <a:lnTo>
                    <a:pt x="13834" y="234301"/>
                  </a:lnTo>
                  <a:lnTo>
                    <a:pt x="14879" y="259619"/>
                  </a:lnTo>
                  <a:lnTo>
                    <a:pt x="17991" y="286746"/>
                  </a:lnTo>
                  <a:lnTo>
                    <a:pt x="19901" y="314678"/>
                  </a:lnTo>
                  <a:lnTo>
                    <a:pt x="20751" y="342173"/>
                  </a:lnTo>
                  <a:lnTo>
                    <a:pt x="21128" y="367622"/>
                  </a:lnTo>
                  <a:lnTo>
                    <a:pt x="21297" y="392162"/>
                  </a:lnTo>
                  <a:lnTo>
                    <a:pt x="21371" y="417092"/>
                  </a:lnTo>
                  <a:lnTo>
                    <a:pt x="21404" y="444047"/>
                  </a:lnTo>
                  <a:lnTo>
                    <a:pt x="21423" y="478412"/>
                  </a:lnTo>
                  <a:lnTo>
                    <a:pt x="21428" y="512495"/>
                  </a:lnTo>
                  <a:lnTo>
                    <a:pt x="21430" y="543937"/>
                  </a:lnTo>
                  <a:lnTo>
                    <a:pt x="21431" y="577302"/>
                  </a:lnTo>
                  <a:lnTo>
                    <a:pt x="21431" y="610253"/>
                  </a:lnTo>
                  <a:lnTo>
                    <a:pt x="21431" y="635165"/>
                  </a:lnTo>
                  <a:lnTo>
                    <a:pt x="20637" y="617716"/>
                  </a:lnTo>
                  <a:lnTo>
                    <a:pt x="9074" y="583436"/>
                  </a:lnTo>
                  <a:lnTo>
                    <a:pt x="7525" y="552826"/>
                  </a:lnTo>
                  <a:lnTo>
                    <a:pt x="3464" y="525548"/>
                  </a:lnTo>
                  <a:lnTo>
                    <a:pt x="1026" y="497358"/>
                  </a:lnTo>
                  <a:lnTo>
                    <a:pt x="303" y="465104"/>
                  </a:lnTo>
                  <a:lnTo>
                    <a:pt x="89" y="430412"/>
                  </a:lnTo>
                  <a:lnTo>
                    <a:pt x="26" y="394997"/>
                  </a:lnTo>
                  <a:lnTo>
                    <a:pt x="7" y="359369"/>
                  </a:lnTo>
                  <a:lnTo>
                    <a:pt x="2" y="323677"/>
                  </a:lnTo>
                  <a:lnTo>
                    <a:pt x="0" y="291758"/>
                  </a:lnTo>
                  <a:lnTo>
                    <a:pt x="0" y="258400"/>
                  </a:lnTo>
                  <a:lnTo>
                    <a:pt x="0" y="223381"/>
                  </a:lnTo>
                  <a:lnTo>
                    <a:pt x="3792" y="191662"/>
                  </a:lnTo>
                  <a:lnTo>
                    <a:pt x="6150" y="162155"/>
                  </a:lnTo>
                  <a:lnTo>
                    <a:pt x="7741" y="128650"/>
                  </a:lnTo>
                  <a:lnTo>
                    <a:pt x="14875" y="94397"/>
                  </a:lnTo>
                  <a:lnTo>
                    <a:pt x="20135" y="64465"/>
                  </a:lnTo>
                  <a:lnTo>
                    <a:pt x="29031" y="36228"/>
                  </a:lnTo>
                  <a:lnTo>
                    <a:pt x="38190" y="16639"/>
                  </a:lnTo>
                  <a:lnTo>
                    <a:pt x="45019" y="9157"/>
                  </a:lnTo>
                  <a:lnTo>
                    <a:pt x="52552" y="3980"/>
                  </a:lnTo>
                  <a:lnTo>
                    <a:pt x="61255" y="1065"/>
                  </a:lnTo>
                  <a:lnTo>
                    <a:pt x="73732" y="0"/>
                  </a:lnTo>
                  <a:lnTo>
                    <a:pt x="84728" y="3678"/>
                  </a:lnTo>
                  <a:lnTo>
                    <a:pt x="91368" y="9747"/>
                  </a:lnTo>
                  <a:lnTo>
                    <a:pt x="99567" y="24205"/>
                  </a:lnTo>
                  <a:lnTo>
                    <a:pt x="111066" y="58168"/>
                  </a:lnTo>
                  <a:lnTo>
                    <a:pt x="113341" y="85031"/>
                  </a:lnTo>
                  <a:lnTo>
                    <a:pt x="113222" y="117773"/>
                  </a:lnTo>
                  <a:lnTo>
                    <a:pt x="108512" y="152609"/>
                  </a:lnTo>
                  <a:lnTo>
                    <a:pt x="104319" y="176216"/>
                  </a:lnTo>
                  <a:lnTo>
                    <a:pt x="99810" y="202053"/>
                  </a:lnTo>
                  <a:lnTo>
                    <a:pt x="95953" y="228618"/>
                  </a:lnTo>
                  <a:lnTo>
                    <a:pt x="94239" y="253654"/>
                  </a:lnTo>
                  <a:lnTo>
                    <a:pt x="85690" y="286268"/>
                  </a:lnTo>
                  <a:lnTo>
                    <a:pt x="76895" y="316040"/>
                  </a:lnTo>
                  <a:lnTo>
                    <a:pt x="66812" y="348048"/>
                  </a:lnTo>
                  <a:lnTo>
                    <a:pt x="59294" y="370480"/>
                  </a:lnTo>
                  <a:lnTo>
                    <a:pt x="57150" y="392735"/>
                  </a:lnTo>
                  <a:lnTo>
                    <a:pt x="57150" y="388949"/>
                  </a:lnTo>
                  <a:lnTo>
                    <a:pt x="57943" y="387833"/>
                  </a:lnTo>
                  <a:lnTo>
                    <a:pt x="59266" y="387089"/>
                  </a:lnTo>
                  <a:lnTo>
                    <a:pt x="60942" y="386593"/>
                  </a:lnTo>
                  <a:lnTo>
                    <a:pt x="71623" y="377960"/>
                  </a:lnTo>
                  <a:lnTo>
                    <a:pt x="73942" y="375745"/>
                  </a:lnTo>
                  <a:lnTo>
                    <a:pt x="80753" y="373283"/>
                  </a:lnTo>
                  <a:lnTo>
                    <a:pt x="88277" y="371395"/>
                  </a:lnTo>
                  <a:lnTo>
                    <a:pt x="97770" y="366663"/>
                  </a:lnTo>
                  <a:lnTo>
                    <a:pt x="119394" y="364498"/>
                  </a:lnTo>
                  <a:lnTo>
                    <a:pt x="126618" y="366432"/>
                  </a:lnTo>
                  <a:lnTo>
                    <a:pt x="151291" y="380971"/>
                  </a:lnTo>
                  <a:lnTo>
                    <a:pt x="164160" y="400533"/>
                  </a:lnTo>
                  <a:lnTo>
                    <a:pt x="175399" y="424579"/>
                  </a:lnTo>
                  <a:lnTo>
                    <a:pt x="178172" y="457467"/>
                  </a:lnTo>
                  <a:lnTo>
                    <a:pt x="178538" y="492813"/>
                  </a:lnTo>
                  <a:lnTo>
                    <a:pt x="176460" y="514205"/>
                  </a:lnTo>
                  <a:lnTo>
                    <a:pt x="166406" y="549909"/>
                  </a:lnTo>
                  <a:lnTo>
                    <a:pt x="150952" y="585626"/>
                  </a:lnTo>
                  <a:lnTo>
                    <a:pt x="127490" y="620903"/>
                  </a:lnTo>
                  <a:lnTo>
                    <a:pt x="102337" y="646711"/>
                  </a:lnTo>
                  <a:lnTo>
                    <a:pt x="90558" y="653643"/>
                  </a:lnTo>
                  <a:lnTo>
                    <a:pt x="60257" y="663456"/>
                  </a:lnTo>
                  <a:lnTo>
                    <a:pt x="40509" y="664178"/>
                  </a:lnTo>
                  <a:lnTo>
                    <a:pt x="38912" y="663394"/>
                  </a:lnTo>
                  <a:lnTo>
                    <a:pt x="37848" y="662077"/>
                  </a:lnTo>
                  <a:lnTo>
                    <a:pt x="36139" y="658053"/>
                  </a:lnTo>
                  <a:lnTo>
                    <a:pt x="35729" y="637239"/>
                  </a:lnTo>
                  <a:lnTo>
                    <a:pt x="42862" y="6213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2" name="SMARTInkShape-1330"/>
            <p:cNvSpPr/>
            <p:nvPr/>
          </p:nvSpPr>
          <p:spPr>
            <a:xfrm>
              <a:off x="9065419" y="3421856"/>
              <a:ext cx="21137" cy="388658"/>
            </a:xfrm>
            <a:custGeom>
              <a:avLst/>
              <a:gdLst/>
              <a:ahLst/>
              <a:cxnLst/>
              <a:rect l="0" t="0" r="0" b="0"/>
              <a:pathLst>
                <a:path w="21137" h="388658">
                  <a:moveTo>
                    <a:pt x="14287" y="0"/>
                  </a:moveTo>
                  <a:lnTo>
                    <a:pt x="14287" y="32422"/>
                  </a:lnTo>
                  <a:lnTo>
                    <a:pt x="18080" y="61702"/>
                  </a:lnTo>
                  <a:lnTo>
                    <a:pt x="20438" y="88749"/>
                  </a:lnTo>
                  <a:lnTo>
                    <a:pt x="21136" y="116872"/>
                  </a:lnTo>
                  <a:lnTo>
                    <a:pt x="17551" y="145313"/>
                  </a:lnTo>
                  <a:lnTo>
                    <a:pt x="15255" y="173849"/>
                  </a:lnTo>
                  <a:lnTo>
                    <a:pt x="14574" y="202412"/>
                  </a:lnTo>
                  <a:lnTo>
                    <a:pt x="14373" y="230983"/>
                  </a:lnTo>
                  <a:lnTo>
                    <a:pt x="14313" y="259557"/>
                  </a:lnTo>
                  <a:lnTo>
                    <a:pt x="14293" y="291953"/>
                  </a:lnTo>
                  <a:lnTo>
                    <a:pt x="14288" y="324696"/>
                  </a:lnTo>
                  <a:lnTo>
                    <a:pt x="13494" y="359479"/>
                  </a:lnTo>
                  <a:lnTo>
                    <a:pt x="7438" y="387722"/>
                  </a:lnTo>
                  <a:lnTo>
                    <a:pt x="6546" y="388657"/>
                  </a:lnTo>
                  <a:lnTo>
                    <a:pt x="5158" y="388486"/>
                  </a:lnTo>
                  <a:lnTo>
                    <a:pt x="1019" y="386301"/>
                  </a:lnTo>
                  <a:lnTo>
                    <a:pt x="39" y="354720"/>
                  </a:lnTo>
                  <a:lnTo>
                    <a:pt x="0" y="3143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3" name="SMARTInkShape-1331"/>
            <p:cNvSpPr/>
            <p:nvPr/>
          </p:nvSpPr>
          <p:spPr>
            <a:xfrm>
              <a:off x="9044289" y="3243291"/>
              <a:ext cx="39319" cy="85698"/>
            </a:xfrm>
            <a:custGeom>
              <a:avLst/>
              <a:gdLst/>
              <a:ahLst/>
              <a:cxnLst/>
              <a:rect l="0" t="0" r="0" b="0"/>
              <a:pathLst>
                <a:path w="39319" h="85698">
                  <a:moveTo>
                    <a:pt x="13986" y="85697"/>
                  </a:moveTo>
                  <a:lnTo>
                    <a:pt x="13986" y="81904"/>
                  </a:lnTo>
                  <a:lnTo>
                    <a:pt x="11869" y="77926"/>
                  </a:lnTo>
                  <a:lnTo>
                    <a:pt x="9076" y="73512"/>
                  </a:lnTo>
                  <a:lnTo>
                    <a:pt x="7283" y="64210"/>
                  </a:lnTo>
                  <a:lnTo>
                    <a:pt x="6245" y="58685"/>
                  </a:lnTo>
                  <a:lnTo>
                    <a:pt x="718" y="41443"/>
                  </a:lnTo>
                  <a:lnTo>
                    <a:pt x="0" y="33602"/>
                  </a:lnTo>
                  <a:lnTo>
                    <a:pt x="1950" y="28677"/>
                  </a:lnTo>
                  <a:lnTo>
                    <a:pt x="4668" y="23842"/>
                  </a:lnTo>
                  <a:lnTo>
                    <a:pt x="6556" y="15678"/>
                  </a:lnTo>
                  <a:lnTo>
                    <a:pt x="20048" y="1063"/>
                  </a:lnTo>
                  <a:lnTo>
                    <a:pt x="27186" y="67"/>
                  </a:lnTo>
                  <a:lnTo>
                    <a:pt x="31744" y="0"/>
                  </a:lnTo>
                  <a:lnTo>
                    <a:pt x="32968" y="784"/>
                  </a:lnTo>
                  <a:lnTo>
                    <a:pt x="33785" y="2101"/>
                  </a:lnTo>
                  <a:lnTo>
                    <a:pt x="34329" y="3772"/>
                  </a:lnTo>
                  <a:lnTo>
                    <a:pt x="38888" y="9917"/>
                  </a:lnTo>
                  <a:lnTo>
                    <a:pt x="39318" y="12158"/>
                  </a:lnTo>
                  <a:lnTo>
                    <a:pt x="38812" y="14446"/>
                  </a:lnTo>
                  <a:lnTo>
                    <a:pt x="36926" y="19898"/>
                  </a:lnTo>
                  <a:lnTo>
                    <a:pt x="35070" y="31099"/>
                  </a:lnTo>
                  <a:lnTo>
                    <a:pt x="29852" y="42398"/>
                  </a:lnTo>
                  <a:lnTo>
                    <a:pt x="29326" y="44924"/>
                  </a:lnTo>
                  <a:lnTo>
                    <a:pt x="22215" y="55685"/>
                  </a:lnTo>
                  <a:lnTo>
                    <a:pt x="19496" y="56483"/>
                  </a:lnTo>
                  <a:lnTo>
                    <a:pt x="15074" y="56995"/>
                  </a:lnTo>
                  <a:lnTo>
                    <a:pt x="14712" y="56244"/>
                  </a:lnTo>
                  <a:lnTo>
                    <a:pt x="13986" y="2140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7" name="SMARTInkShape-Group592"/>
          <p:cNvGrpSpPr/>
          <p:nvPr/>
        </p:nvGrpSpPr>
        <p:grpSpPr>
          <a:xfrm>
            <a:off x="2314601" y="371475"/>
            <a:ext cx="264294" cy="514351"/>
            <a:chOff x="2314601" y="371475"/>
            <a:chExt cx="264294" cy="514351"/>
          </a:xfrm>
        </p:grpSpPr>
        <p:sp>
          <p:nvSpPr>
            <p:cNvPr id="615" name="SMARTInkShape-1332"/>
            <p:cNvSpPr/>
            <p:nvPr/>
          </p:nvSpPr>
          <p:spPr>
            <a:xfrm>
              <a:off x="2314601" y="417579"/>
              <a:ext cx="264294" cy="402417"/>
            </a:xfrm>
            <a:custGeom>
              <a:avLst/>
              <a:gdLst/>
              <a:ahLst/>
              <a:cxnLst/>
              <a:rect l="0" t="0" r="0" b="0"/>
              <a:pathLst>
                <a:path w="264294" h="402417">
                  <a:moveTo>
                    <a:pt x="7118" y="18190"/>
                  </a:moveTo>
                  <a:lnTo>
                    <a:pt x="7118" y="12039"/>
                  </a:lnTo>
                  <a:lnTo>
                    <a:pt x="967" y="4982"/>
                  </a:lnTo>
                  <a:lnTo>
                    <a:pt x="170" y="0"/>
                  </a:lnTo>
                  <a:lnTo>
                    <a:pt x="0" y="3232"/>
                  </a:lnTo>
                  <a:lnTo>
                    <a:pt x="3774" y="7496"/>
                  </a:lnTo>
                  <a:lnTo>
                    <a:pt x="5632" y="13702"/>
                  </a:lnTo>
                  <a:lnTo>
                    <a:pt x="6127" y="17579"/>
                  </a:lnTo>
                  <a:lnTo>
                    <a:pt x="10911" y="26120"/>
                  </a:lnTo>
                  <a:lnTo>
                    <a:pt x="30372" y="56094"/>
                  </a:lnTo>
                  <a:lnTo>
                    <a:pt x="41260" y="78104"/>
                  </a:lnTo>
                  <a:lnTo>
                    <a:pt x="55842" y="110193"/>
                  </a:lnTo>
                  <a:lnTo>
                    <a:pt x="73216" y="139463"/>
                  </a:lnTo>
                  <a:lnTo>
                    <a:pt x="87691" y="171537"/>
                  </a:lnTo>
                  <a:lnTo>
                    <a:pt x="107706" y="204366"/>
                  </a:lnTo>
                  <a:lnTo>
                    <a:pt x="131019" y="234794"/>
                  </a:lnTo>
                  <a:lnTo>
                    <a:pt x="154765" y="264730"/>
                  </a:lnTo>
                  <a:lnTo>
                    <a:pt x="178569" y="295160"/>
                  </a:lnTo>
                  <a:lnTo>
                    <a:pt x="187299" y="306388"/>
                  </a:lnTo>
                  <a:lnTo>
                    <a:pt x="209392" y="341314"/>
                  </a:lnTo>
                  <a:lnTo>
                    <a:pt x="228427" y="375335"/>
                  </a:lnTo>
                  <a:lnTo>
                    <a:pt x="238070" y="390627"/>
                  </a:lnTo>
                  <a:lnTo>
                    <a:pt x="245234" y="398769"/>
                  </a:lnTo>
                  <a:lnTo>
                    <a:pt x="250001" y="401649"/>
                  </a:lnTo>
                  <a:lnTo>
                    <a:pt x="252384" y="402416"/>
                  </a:lnTo>
                  <a:lnTo>
                    <a:pt x="253972" y="402135"/>
                  </a:lnTo>
                  <a:lnTo>
                    <a:pt x="255031" y="401153"/>
                  </a:lnTo>
                  <a:lnTo>
                    <a:pt x="257001" y="397946"/>
                  </a:lnTo>
                  <a:lnTo>
                    <a:pt x="263176" y="390912"/>
                  </a:lnTo>
                  <a:lnTo>
                    <a:pt x="264293" y="37537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6" name="SMARTInkShape-1333"/>
            <p:cNvSpPr/>
            <p:nvPr/>
          </p:nvSpPr>
          <p:spPr>
            <a:xfrm>
              <a:off x="2465333" y="371475"/>
              <a:ext cx="49268" cy="514351"/>
            </a:xfrm>
            <a:custGeom>
              <a:avLst/>
              <a:gdLst/>
              <a:ahLst/>
              <a:cxnLst/>
              <a:rect l="0" t="0" r="0" b="0"/>
              <a:pathLst>
                <a:path w="49268" h="514351">
                  <a:moveTo>
                    <a:pt x="49267" y="0"/>
                  </a:moveTo>
                  <a:lnTo>
                    <a:pt x="43116" y="0"/>
                  </a:lnTo>
                  <a:lnTo>
                    <a:pt x="41526" y="10613"/>
                  </a:lnTo>
                  <a:lnTo>
                    <a:pt x="37272" y="20254"/>
                  </a:lnTo>
                  <a:lnTo>
                    <a:pt x="31489" y="54584"/>
                  </a:lnTo>
                  <a:lnTo>
                    <a:pt x="28918" y="81613"/>
                  </a:lnTo>
                  <a:lnTo>
                    <a:pt x="24364" y="109730"/>
                  </a:lnTo>
                  <a:lnTo>
                    <a:pt x="21780" y="138170"/>
                  </a:lnTo>
                  <a:lnTo>
                    <a:pt x="17222" y="170497"/>
                  </a:lnTo>
                  <a:lnTo>
                    <a:pt x="10844" y="205211"/>
                  </a:lnTo>
                  <a:lnTo>
                    <a:pt x="7720" y="236839"/>
                  </a:lnTo>
                  <a:lnTo>
                    <a:pt x="3002" y="266319"/>
                  </a:lnTo>
                  <a:lnTo>
                    <a:pt x="0" y="299815"/>
                  </a:lnTo>
                  <a:lnTo>
                    <a:pt x="1523" y="334066"/>
                  </a:lnTo>
                  <a:lnTo>
                    <a:pt x="5440" y="367790"/>
                  </a:lnTo>
                  <a:lnTo>
                    <a:pt x="6214" y="399322"/>
                  </a:lnTo>
                  <a:lnTo>
                    <a:pt x="6367" y="428481"/>
                  </a:lnTo>
                  <a:lnTo>
                    <a:pt x="5606" y="463531"/>
                  </a:lnTo>
                  <a:lnTo>
                    <a:pt x="253" y="490117"/>
                  </a:lnTo>
                  <a:lnTo>
                    <a:pt x="1818" y="497759"/>
                  </a:lnTo>
                  <a:lnTo>
                    <a:pt x="5499" y="505340"/>
                  </a:lnTo>
                  <a:lnTo>
                    <a:pt x="6405" y="5143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3" name="SMARTInkShape-Group593"/>
          <p:cNvGrpSpPr/>
          <p:nvPr/>
        </p:nvGrpSpPr>
        <p:grpSpPr>
          <a:xfrm>
            <a:off x="2764631" y="250158"/>
            <a:ext cx="1214439" cy="620507"/>
            <a:chOff x="2764631" y="250158"/>
            <a:chExt cx="1214439" cy="620507"/>
          </a:xfrm>
        </p:grpSpPr>
        <p:sp>
          <p:nvSpPr>
            <p:cNvPr id="618" name="SMARTInkShape-1334"/>
            <p:cNvSpPr/>
            <p:nvPr/>
          </p:nvSpPr>
          <p:spPr>
            <a:xfrm>
              <a:off x="2764631" y="250158"/>
              <a:ext cx="78155" cy="92743"/>
            </a:xfrm>
            <a:custGeom>
              <a:avLst/>
              <a:gdLst/>
              <a:ahLst/>
              <a:cxnLst/>
              <a:rect l="0" t="0" r="0" b="0"/>
              <a:pathLst>
                <a:path w="78155" h="92743">
                  <a:moveTo>
                    <a:pt x="0" y="92742"/>
                  </a:moveTo>
                  <a:lnTo>
                    <a:pt x="0" y="61424"/>
                  </a:lnTo>
                  <a:lnTo>
                    <a:pt x="794" y="48185"/>
                  </a:lnTo>
                  <a:lnTo>
                    <a:pt x="12185" y="26189"/>
                  </a:lnTo>
                  <a:lnTo>
                    <a:pt x="23849" y="12109"/>
                  </a:lnTo>
                  <a:lnTo>
                    <a:pt x="34760" y="4733"/>
                  </a:lnTo>
                  <a:lnTo>
                    <a:pt x="48047" y="1313"/>
                  </a:lnTo>
                  <a:lnTo>
                    <a:pt x="66294" y="0"/>
                  </a:lnTo>
                  <a:lnTo>
                    <a:pt x="71268" y="2046"/>
                  </a:lnTo>
                  <a:lnTo>
                    <a:pt x="77137" y="6035"/>
                  </a:lnTo>
                  <a:lnTo>
                    <a:pt x="77939" y="8697"/>
                  </a:lnTo>
                  <a:lnTo>
                    <a:pt x="78154" y="10518"/>
                  </a:lnTo>
                  <a:lnTo>
                    <a:pt x="65570" y="40067"/>
                  </a:lnTo>
                  <a:lnTo>
                    <a:pt x="57150" y="4988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9" name="SMARTInkShape-1335"/>
            <p:cNvSpPr/>
            <p:nvPr/>
          </p:nvSpPr>
          <p:spPr>
            <a:xfrm>
              <a:off x="2778919" y="450056"/>
              <a:ext cx="35712" cy="346672"/>
            </a:xfrm>
            <a:custGeom>
              <a:avLst/>
              <a:gdLst/>
              <a:ahLst/>
              <a:cxnLst/>
              <a:rect l="0" t="0" r="0" b="0"/>
              <a:pathLst>
                <a:path w="35712" h="346672">
                  <a:moveTo>
                    <a:pt x="0" y="0"/>
                  </a:moveTo>
                  <a:lnTo>
                    <a:pt x="0" y="10642"/>
                  </a:lnTo>
                  <a:lnTo>
                    <a:pt x="2116" y="14784"/>
                  </a:lnTo>
                  <a:lnTo>
                    <a:pt x="4909" y="19271"/>
                  </a:lnTo>
                  <a:lnTo>
                    <a:pt x="12667" y="51274"/>
                  </a:lnTo>
                  <a:lnTo>
                    <a:pt x="17760" y="82624"/>
                  </a:lnTo>
                  <a:lnTo>
                    <a:pt x="20343" y="110030"/>
                  </a:lnTo>
                  <a:lnTo>
                    <a:pt x="24901" y="138259"/>
                  </a:lnTo>
                  <a:lnTo>
                    <a:pt x="27486" y="166731"/>
                  </a:lnTo>
                  <a:lnTo>
                    <a:pt x="28360" y="199093"/>
                  </a:lnTo>
                  <a:lnTo>
                    <a:pt x="28546" y="231829"/>
                  </a:lnTo>
                  <a:lnTo>
                    <a:pt x="28571" y="264744"/>
                  </a:lnTo>
                  <a:lnTo>
                    <a:pt x="28574" y="299448"/>
                  </a:lnTo>
                  <a:lnTo>
                    <a:pt x="29368" y="308507"/>
                  </a:lnTo>
                  <a:lnTo>
                    <a:pt x="34229" y="322907"/>
                  </a:lnTo>
                  <a:lnTo>
                    <a:pt x="35701" y="346671"/>
                  </a:lnTo>
                  <a:lnTo>
                    <a:pt x="35711" y="345105"/>
                  </a:lnTo>
                  <a:lnTo>
                    <a:pt x="30808" y="336839"/>
                  </a:lnTo>
                  <a:lnTo>
                    <a:pt x="26589" y="318275"/>
                  </a:lnTo>
                  <a:lnTo>
                    <a:pt x="21431" y="30718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0" name="SMARTInkShape-1336"/>
            <p:cNvSpPr/>
            <p:nvPr/>
          </p:nvSpPr>
          <p:spPr>
            <a:xfrm>
              <a:off x="2986088" y="328613"/>
              <a:ext cx="264319" cy="435637"/>
            </a:xfrm>
            <a:custGeom>
              <a:avLst/>
              <a:gdLst/>
              <a:ahLst/>
              <a:cxnLst/>
              <a:rect l="0" t="0" r="0" b="0"/>
              <a:pathLst>
                <a:path w="264319" h="435637">
                  <a:moveTo>
                    <a:pt x="0" y="0"/>
                  </a:moveTo>
                  <a:lnTo>
                    <a:pt x="0" y="3792"/>
                  </a:lnTo>
                  <a:lnTo>
                    <a:pt x="2116" y="7770"/>
                  </a:lnTo>
                  <a:lnTo>
                    <a:pt x="3792" y="9943"/>
                  </a:lnTo>
                  <a:lnTo>
                    <a:pt x="5654" y="16589"/>
                  </a:lnTo>
                  <a:lnTo>
                    <a:pt x="11857" y="44900"/>
                  </a:lnTo>
                  <a:lnTo>
                    <a:pt x="15924" y="79454"/>
                  </a:lnTo>
                  <a:lnTo>
                    <a:pt x="19799" y="109531"/>
                  </a:lnTo>
                  <a:lnTo>
                    <a:pt x="23064" y="143578"/>
                  </a:lnTo>
                  <a:lnTo>
                    <a:pt x="26942" y="176685"/>
                  </a:lnTo>
                  <a:lnTo>
                    <a:pt x="30207" y="206603"/>
                  </a:lnTo>
                  <a:lnTo>
                    <a:pt x="34085" y="235576"/>
                  </a:lnTo>
                  <a:lnTo>
                    <a:pt x="37351" y="264269"/>
                  </a:lnTo>
                  <a:lnTo>
                    <a:pt x="41773" y="298616"/>
                  </a:lnTo>
                  <a:lnTo>
                    <a:pt x="44836" y="329914"/>
                  </a:lnTo>
                  <a:lnTo>
                    <a:pt x="49552" y="363818"/>
                  </a:lnTo>
                  <a:lnTo>
                    <a:pt x="50598" y="372834"/>
                  </a:lnTo>
                  <a:lnTo>
                    <a:pt x="57123" y="385714"/>
                  </a:lnTo>
                  <a:lnTo>
                    <a:pt x="57142" y="381955"/>
                  </a:lnTo>
                  <a:lnTo>
                    <a:pt x="47206" y="349082"/>
                  </a:lnTo>
                  <a:lnTo>
                    <a:pt x="38017" y="315575"/>
                  </a:lnTo>
                  <a:lnTo>
                    <a:pt x="30138" y="287796"/>
                  </a:lnTo>
                  <a:lnTo>
                    <a:pt x="19689" y="259456"/>
                  </a:lnTo>
                  <a:lnTo>
                    <a:pt x="15887" y="231745"/>
                  </a:lnTo>
                  <a:lnTo>
                    <a:pt x="14603" y="200646"/>
                  </a:lnTo>
                  <a:lnTo>
                    <a:pt x="14349" y="171572"/>
                  </a:lnTo>
                  <a:lnTo>
                    <a:pt x="18098" y="150055"/>
                  </a:lnTo>
                  <a:lnTo>
                    <a:pt x="32179" y="122244"/>
                  </a:lnTo>
                  <a:lnTo>
                    <a:pt x="60432" y="86651"/>
                  </a:lnTo>
                  <a:lnTo>
                    <a:pt x="95391" y="62264"/>
                  </a:lnTo>
                  <a:lnTo>
                    <a:pt x="114253" y="53991"/>
                  </a:lnTo>
                  <a:lnTo>
                    <a:pt x="140174" y="50531"/>
                  </a:lnTo>
                  <a:lnTo>
                    <a:pt x="154686" y="53954"/>
                  </a:lnTo>
                  <a:lnTo>
                    <a:pt x="165248" y="59995"/>
                  </a:lnTo>
                  <a:lnTo>
                    <a:pt x="173404" y="66812"/>
                  </a:lnTo>
                  <a:lnTo>
                    <a:pt x="180848" y="81444"/>
                  </a:lnTo>
                  <a:lnTo>
                    <a:pt x="184289" y="97068"/>
                  </a:lnTo>
                  <a:lnTo>
                    <a:pt x="182976" y="106906"/>
                  </a:lnTo>
                  <a:lnTo>
                    <a:pt x="172673" y="136639"/>
                  </a:lnTo>
                  <a:lnTo>
                    <a:pt x="155726" y="171569"/>
                  </a:lnTo>
                  <a:lnTo>
                    <a:pt x="135228" y="207184"/>
                  </a:lnTo>
                  <a:lnTo>
                    <a:pt x="111852" y="237980"/>
                  </a:lnTo>
                  <a:lnTo>
                    <a:pt x="99199" y="257043"/>
                  </a:lnTo>
                  <a:lnTo>
                    <a:pt x="89910" y="286830"/>
                  </a:lnTo>
                  <a:lnTo>
                    <a:pt x="86276" y="315956"/>
                  </a:lnTo>
                  <a:lnTo>
                    <a:pt x="86763" y="328543"/>
                  </a:lnTo>
                  <a:lnTo>
                    <a:pt x="95700" y="358275"/>
                  </a:lnTo>
                  <a:lnTo>
                    <a:pt x="115727" y="390202"/>
                  </a:lnTo>
                  <a:lnTo>
                    <a:pt x="125253" y="397789"/>
                  </a:lnTo>
                  <a:lnTo>
                    <a:pt x="156869" y="419793"/>
                  </a:lnTo>
                  <a:lnTo>
                    <a:pt x="179947" y="430672"/>
                  </a:lnTo>
                  <a:lnTo>
                    <a:pt x="202526" y="434762"/>
                  </a:lnTo>
                  <a:lnTo>
                    <a:pt x="232280" y="435636"/>
                  </a:lnTo>
                  <a:lnTo>
                    <a:pt x="242406" y="431476"/>
                  </a:lnTo>
                  <a:lnTo>
                    <a:pt x="264318" y="4143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1" name="SMARTInkShape-1337"/>
            <p:cNvSpPr/>
            <p:nvPr/>
          </p:nvSpPr>
          <p:spPr>
            <a:xfrm>
              <a:off x="3687648" y="492919"/>
              <a:ext cx="291422" cy="377746"/>
            </a:xfrm>
            <a:custGeom>
              <a:avLst/>
              <a:gdLst/>
              <a:ahLst/>
              <a:cxnLst/>
              <a:rect l="0" t="0" r="0" b="0"/>
              <a:pathLst>
                <a:path w="291422" h="377746">
                  <a:moveTo>
                    <a:pt x="12815" y="0"/>
                  </a:moveTo>
                  <a:lnTo>
                    <a:pt x="12021" y="13772"/>
                  </a:lnTo>
                  <a:lnTo>
                    <a:pt x="6664" y="43735"/>
                  </a:lnTo>
                  <a:lnTo>
                    <a:pt x="5073" y="77313"/>
                  </a:lnTo>
                  <a:lnTo>
                    <a:pt x="819" y="105105"/>
                  </a:lnTo>
                  <a:lnTo>
                    <a:pt x="0" y="133448"/>
                  </a:lnTo>
                  <a:lnTo>
                    <a:pt x="3638" y="161954"/>
                  </a:lnTo>
                  <a:lnTo>
                    <a:pt x="5068" y="189715"/>
                  </a:lnTo>
                  <a:lnTo>
                    <a:pt x="7668" y="220831"/>
                  </a:lnTo>
                  <a:lnTo>
                    <a:pt x="11798" y="249907"/>
                  </a:lnTo>
                  <a:lnTo>
                    <a:pt x="18317" y="278582"/>
                  </a:lnTo>
                  <a:lnTo>
                    <a:pt x="25734" y="299236"/>
                  </a:lnTo>
                  <a:lnTo>
                    <a:pt x="46303" y="330714"/>
                  </a:lnTo>
                  <a:lnTo>
                    <a:pt x="58015" y="343611"/>
                  </a:lnTo>
                  <a:lnTo>
                    <a:pt x="64124" y="347185"/>
                  </a:lnTo>
                  <a:lnTo>
                    <a:pt x="72026" y="349196"/>
                  </a:lnTo>
                  <a:lnTo>
                    <a:pt x="83187" y="349793"/>
                  </a:lnTo>
                  <a:lnTo>
                    <a:pt x="91981" y="345699"/>
                  </a:lnTo>
                  <a:lnTo>
                    <a:pt x="100387" y="338587"/>
                  </a:lnTo>
                  <a:lnTo>
                    <a:pt x="123037" y="306071"/>
                  </a:lnTo>
                  <a:lnTo>
                    <a:pt x="141537" y="276270"/>
                  </a:lnTo>
                  <a:lnTo>
                    <a:pt x="153613" y="249339"/>
                  </a:lnTo>
                  <a:lnTo>
                    <a:pt x="162218" y="221251"/>
                  </a:lnTo>
                  <a:lnTo>
                    <a:pt x="167678" y="192820"/>
                  </a:lnTo>
                  <a:lnTo>
                    <a:pt x="173315" y="158561"/>
                  </a:lnTo>
                  <a:lnTo>
                    <a:pt x="182072" y="123954"/>
                  </a:lnTo>
                  <a:lnTo>
                    <a:pt x="189329" y="93364"/>
                  </a:lnTo>
                  <a:lnTo>
                    <a:pt x="196838" y="58009"/>
                  </a:lnTo>
                  <a:lnTo>
                    <a:pt x="204373" y="31383"/>
                  </a:lnTo>
                  <a:lnTo>
                    <a:pt x="206228" y="13578"/>
                  </a:lnTo>
                  <a:lnTo>
                    <a:pt x="207638" y="11433"/>
                  </a:lnTo>
                  <a:lnTo>
                    <a:pt x="209372" y="10003"/>
                  </a:lnTo>
                  <a:lnTo>
                    <a:pt x="211299" y="6298"/>
                  </a:lnTo>
                  <a:lnTo>
                    <a:pt x="212750" y="368"/>
                  </a:lnTo>
                  <a:lnTo>
                    <a:pt x="212813" y="3901"/>
                  </a:lnTo>
                  <a:lnTo>
                    <a:pt x="206686" y="30537"/>
                  </a:lnTo>
                  <a:lnTo>
                    <a:pt x="206685" y="63241"/>
                  </a:lnTo>
                  <a:lnTo>
                    <a:pt x="210663" y="90881"/>
                  </a:lnTo>
                  <a:lnTo>
                    <a:pt x="212195" y="119973"/>
                  </a:lnTo>
                  <a:lnTo>
                    <a:pt x="212648" y="152581"/>
                  </a:lnTo>
                  <a:lnTo>
                    <a:pt x="213577" y="183498"/>
                  </a:lnTo>
                  <a:lnTo>
                    <a:pt x="217732" y="216647"/>
                  </a:lnTo>
                  <a:lnTo>
                    <a:pt x="220110" y="246931"/>
                  </a:lnTo>
                  <a:lnTo>
                    <a:pt x="225489" y="275218"/>
                  </a:lnTo>
                  <a:lnTo>
                    <a:pt x="232301" y="306512"/>
                  </a:lnTo>
                  <a:lnTo>
                    <a:pt x="239715" y="342018"/>
                  </a:lnTo>
                  <a:lnTo>
                    <a:pt x="251029" y="368664"/>
                  </a:lnTo>
                  <a:lnTo>
                    <a:pt x="255742" y="374194"/>
                  </a:lnTo>
                  <a:lnTo>
                    <a:pt x="258110" y="375669"/>
                  </a:lnTo>
                  <a:lnTo>
                    <a:pt x="269028" y="377745"/>
                  </a:lnTo>
                  <a:lnTo>
                    <a:pt x="275647" y="376113"/>
                  </a:lnTo>
                  <a:lnTo>
                    <a:pt x="282572" y="372391"/>
                  </a:lnTo>
                  <a:lnTo>
                    <a:pt x="291421" y="35718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2" name="SMARTInkShape-1338"/>
            <p:cNvSpPr/>
            <p:nvPr/>
          </p:nvSpPr>
          <p:spPr>
            <a:xfrm>
              <a:off x="3300413" y="418177"/>
              <a:ext cx="285751" cy="414121"/>
            </a:xfrm>
            <a:custGeom>
              <a:avLst/>
              <a:gdLst/>
              <a:ahLst/>
              <a:cxnLst/>
              <a:rect l="0" t="0" r="0" b="0"/>
              <a:pathLst>
                <a:path w="285751" h="414121">
                  <a:moveTo>
                    <a:pt x="0" y="24736"/>
                  </a:moveTo>
                  <a:lnTo>
                    <a:pt x="6849" y="24736"/>
                  </a:lnTo>
                  <a:lnTo>
                    <a:pt x="10848" y="28528"/>
                  </a:lnTo>
                  <a:lnTo>
                    <a:pt x="12759" y="34623"/>
                  </a:lnTo>
                  <a:lnTo>
                    <a:pt x="21924" y="68466"/>
                  </a:lnTo>
                  <a:lnTo>
                    <a:pt x="31053" y="100137"/>
                  </a:lnTo>
                  <a:lnTo>
                    <a:pt x="38129" y="131391"/>
                  </a:lnTo>
                  <a:lnTo>
                    <a:pt x="46837" y="166894"/>
                  </a:lnTo>
                  <a:lnTo>
                    <a:pt x="49380" y="201541"/>
                  </a:lnTo>
                  <a:lnTo>
                    <a:pt x="51937" y="222114"/>
                  </a:lnTo>
                  <a:lnTo>
                    <a:pt x="56120" y="243288"/>
                  </a:lnTo>
                  <a:lnTo>
                    <a:pt x="57123" y="276716"/>
                  </a:lnTo>
                  <a:lnTo>
                    <a:pt x="57149" y="288625"/>
                  </a:lnTo>
                  <a:lnTo>
                    <a:pt x="57149" y="285135"/>
                  </a:lnTo>
                  <a:lnTo>
                    <a:pt x="55033" y="281227"/>
                  </a:lnTo>
                  <a:lnTo>
                    <a:pt x="53357" y="279073"/>
                  </a:lnTo>
                  <a:lnTo>
                    <a:pt x="51495" y="272448"/>
                  </a:lnTo>
                  <a:lnTo>
                    <a:pt x="44498" y="244152"/>
                  </a:lnTo>
                  <a:lnTo>
                    <a:pt x="37688" y="211716"/>
                  </a:lnTo>
                  <a:lnTo>
                    <a:pt x="32315" y="178351"/>
                  </a:lnTo>
                  <a:lnTo>
                    <a:pt x="30107" y="146890"/>
                  </a:lnTo>
                  <a:lnTo>
                    <a:pt x="34375" y="117745"/>
                  </a:lnTo>
                  <a:lnTo>
                    <a:pt x="37437" y="98331"/>
                  </a:lnTo>
                  <a:lnTo>
                    <a:pt x="52488" y="62962"/>
                  </a:lnTo>
                  <a:lnTo>
                    <a:pt x="67635" y="39695"/>
                  </a:lnTo>
                  <a:lnTo>
                    <a:pt x="96127" y="15541"/>
                  </a:lnTo>
                  <a:lnTo>
                    <a:pt x="115265" y="7283"/>
                  </a:lnTo>
                  <a:lnTo>
                    <a:pt x="150145" y="36"/>
                  </a:lnTo>
                  <a:lnTo>
                    <a:pt x="162245" y="0"/>
                  </a:lnTo>
                  <a:lnTo>
                    <a:pt x="182949" y="6444"/>
                  </a:lnTo>
                  <a:lnTo>
                    <a:pt x="196622" y="15360"/>
                  </a:lnTo>
                  <a:lnTo>
                    <a:pt x="204484" y="23192"/>
                  </a:lnTo>
                  <a:lnTo>
                    <a:pt x="209415" y="30929"/>
                  </a:lnTo>
                  <a:lnTo>
                    <a:pt x="212861" y="44209"/>
                  </a:lnTo>
                  <a:lnTo>
                    <a:pt x="211551" y="53499"/>
                  </a:lnTo>
                  <a:lnTo>
                    <a:pt x="199782" y="87556"/>
                  </a:lnTo>
                  <a:lnTo>
                    <a:pt x="190692" y="102880"/>
                  </a:lnTo>
                  <a:lnTo>
                    <a:pt x="164114" y="133970"/>
                  </a:lnTo>
                  <a:lnTo>
                    <a:pt x="149961" y="149705"/>
                  </a:lnTo>
                  <a:lnTo>
                    <a:pt x="126992" y="170456"/>
                  </a:lnTo>
                  <a:lnTo>
                    <a:pt x="112335" y="193865"/>
                  </a:lnTo>
                  <a:lnTo>
                    <a:pt x="108691" y="204317"/>
                  </a:lnTo>
                  <a:lnTo>
                    <a:pt x="109954" y="211971"/>
                  </a:lnTo>
                  <a:lnTo>
                    <a:pt x="113012" y="225204"/>
                  </a:lnTo>
                  <a:lnTo>
                    <a:pt x="116035" y="239179"/>
                  </a:lnTo>
                  <a:lnTo>
                    <a:pt x="130856" y="269751"/>
                  </a:lnTo>
                  <a:lnTo>
                    <a:pt x="157361" y="302901"/>
                  </a:lnTo>
                  <a:lnTo>
                    <a:pt x="188788" y="336515"/>
                  </a:lnTo>
                  <a:lnTo>
                    <a:pt x="221495" y="365649"/>
                  </a:lnTo>
                  <a:lnTo>
                    <a:pt x="230204" y="372309"/>
                  </a:lnTo>
                  <a:lnTo>
                    <a:pt x="244380" y="387403"/>
                  </a:lnTo>
                  <a:lnTo>
                    <a:pt x="252282" y="393883"/>
                  </a:lnTo>
                  <a:lnTo>
                    <a:pt x="261193" y="404870"/>
                  </a:lnTo>
                  <a:lnTo>
                    <a:pt x="273745" y="413549"/>
                  </a:lnTo>
                  <a:lnTo>
                    <a:pt x="276159" y="414120"/>
                  </a:lnTo>
                  <a:lnTo>
                    <a:pt x="278562" y="413706"/>
                  </a:lnTo>
                  <a:lnTo>
                    <a:pt x="284330" y="411132"/>
                  </a:lnTo>
                  <a:lnTo>
                    <a:pt x="284803" y="410127"/>
                  </a:lnTo>
                  <a:lnTo>
                    <a:pt x="285750" y="40335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24" name="SMARTInkShape-1339"/>
          <p:cNvSpPr/>
          <p:nvPr/>
        </p:nvSpPr>
        <p:spPr>
          <a:xfrm>
            <a:off x="4143375" y="500185"/>
            <a:ext cx="146687" cy="414216"/>
          </a:xfrm>
          <a:custGeom>
            <a:avLst/>
            <a:gdLst/>
            <a:ahLst/>
            <a:cxnLst/>
            <a:rect l="0" t="0" r="0" b="0"/>
            <a:pathLst>
              <a:path w="146687" h="414216">
                <a:moveTo>
                  <a:pt x="107156" y="28453"/>
                </a:moveTo>
                <a:lnTo>
                  <a:pt x="110948" y="28453"/>
                </a:lnTo>
                <a:lnTo>
                  <a:pt x="120891" y="24660"/>
                </a:lnTo>
                <a:lnTo>
                  <a:pt x="135345" y="13979"/>
                </a:lnTo>
                <a:lnTo>
                  <a:pt x="139528" y="9320"/>
                </a:lnTo>
                <a:lnTo>
                  <a:pt x="142744" y="292"/>
                </a:lnTo>
                <a:lnTo>
                  <a:pt x="135251" y="0"/>
                </a:lnTo>
                <a:lnTo>
                  <a:pt x="103020" y="7160"/>
                </a:lnTo>
                <a:lnTo>
                  <a:pt x="68639" y="16878"/>
                </a:lnTo>
                <a:lnTo>
                  <a:pt x="37467" y="34150"/>
                </a:lnTo>
                <a:lnTo>
                  <a:pt x="27765" y="40510"/>
                </a:lnTo>
                <a:lnTo>
                  <a:pt x="20806" y="48628"/>
                </a:lnTo>
                <a:lnTo>
                  <a:pt x="4917" y="82327"/>
                </a:lnTo>
                <a:lnTo>
                  <a:pt x="1457" y="101036"/>
                </a:lnTo>
                <a:lnTo>
                  <a:pt x="4224" y="117868"/>
                </a:lnTo>
                <a:lnTo>
                  <a:pt x="16647" y="150382"/>
                </a:lnTo>
                <a:lnTo>
                  <a:pt x="43320" y="184885"/>
                </a:lnTo>
                <a:lnTo>
                  <a:pt x="68803" y="215191"/>
                </a:lnTo>
                <a:lnTo>
                  <a:pt x="103760" y="247197"/>
                </a:lnTo>
                <a:lnTo>
                  <a:pt x="122831" y="267306"/>
                </a:lnTo>
                <a:lnTo>
                  <a:pt x="139404" y="301628"/>
                </a:lnTo>
                <a:lnTo>
                  <a:pt x="146686" y="330813"/>
                </a:lnTo>
                <a:lnTo>
                  <a:pt x="142520" y="358647"/>
                </a:lnTo>
                <a:lnTo>
                  <a:pt x="139278" y="365177"/>
                </a:lnTo>
                <a:lnTo>
                  <a:pt x="125025" y="380745"/>
                </a:lnTo>
                <a:lnTo>
                  <a:pt x="96734" y="397326"/>
                </a:lnTo>
                <a:lnTo>
                  <a:pt x="68673" y="407028"/>
                </a:lnTo>
                <a:lnTo>
                  <a:pt x="36584" y="412795"/>
                </a:lnTo>
                <a:lnTo>
                  <a:pt x="0" y="41421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28" name="SMARTInkShape-Group595"/>
          <p:cNvGrpSpPr/>
          <p:nvPr/>
        </p:nvGrpSpPr>
        <p:grpSpPr>
          <a:xfrm>
            <a:off x="6615113" y="1971675"/>
            <a:ext cx="1961204" cy="991958"/>
            <a:chOff x="6615113" y="1971675"/>
            <a:chExt cx="1961204" cy="991958"/>
          </a:xfrm>
        </p:grpSpPr>
        <p:sp>
          <p:nvSpPr>
            <p:cNvPr id="625" name="SMARTInkShape-1340"/>
            <p:cNvSpPr/>
            <p:nvPr/>
          </p:nvSpPr>
          <p:spPr>
            <a:xfrm>
              <a:off x="6615113" y="1971675"/>
              <a:ext cx="92869" cy="991958"/>
            </a:xfrm>
            <a:custGeom>
              <a:avLst/>
              <a:gdLst/>
              <a:ahLst/>
              <a:cxnLst/>
              <a:rect l="0" t="0" r="0" b="0"/>
              <a:pathLst>
                <a:path w="92869" h="991958">
                  <a:moveTo>
                    <a:pt x="0" y="0"/>
                  </a:moveTo>
                  <a:lnTo>
                    <a:pt x="0" y="3792"/>
                  </a:lnTo>
                  <a:lnTo>
                    <a:pt x="793" y="4910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4909" y="8069"/>
                  </a:lnTo>
                  <a:lnTo>
                    <a:pt x="16999" y="40703"/>
                  </a:lnTo>
                  <a:lnTo>
                    <a:pt x="25465" y="66072"/>
                  </a:lnTo>
                  <a:lnTo>
                    <a:pt x="30077" y="100834"/>
                  </a:lnTo>
                  <a:lnTo>
                    <a:pt x="34047" y="128831"/>
                  </a:lnTo>
                  <a:lnTo>
                    <a:pt x="37340" y="159351"/>
                  </a:lnTo>
                  <a:lnTo>
                    <a:pt x="41226" y="193530"/>
                  </a:lnTo>
                  <a:lnTo>
                    <a:pt x="42378" y="228792"/>
                  </a:lnTo>
                  <a:lnTo>
                    <a:pt x="42647" y="253292"/>
                  </a:lnTo>
                  <a:lnTo>
                    <a:pt x="42767" y="280055"/>
                  </a:lnTo>
                  <a:lnTo>
                    <a:pt x="42819" y="309942"/>
                  </a:lnTo>
                  <a:lnTo>
                    <a:pt x="42843" y="340952"/>
                  </a:lnTo>
                  <a:lnTo>
                    <a:pt x="42854" y="370609"/>
                  </a:lnTo>
                  <a:lnTo>
                    <a:pt x="42858" y="399665"/>
                  </a:lnTo>
                  <a:lnTo>
                    <a:pt x="43654" y="429248"/>
                  </a:lnTo>
                  <a:lnTo>
                    <a:pt x="46654" y="460916"/>
                  </a:lnTo>
                  <a:lnTo>
                    <a:pt x="48516" y="491395"/>
                  </a:lnTo>
                  <a:lnTo>
                    <a:pt x="50138" y="521610"/>
                  </a:lnTo>
                  <a:lnTo>
                    <a:pt x="53504" y="553560"/>
                  </a:lnTo>
                  <a:lnTo>
                    <a:pt x="55529" y="584164"/>
                  </a:lnTo>
                  <a:lnTo>
                    <a:pt x="56429" y="613641"/>
                  </a:lnTo>
                  <a:lnTo>
                    <a:pt x="56830" y="642617"/>
                  </a:lnTo>
                  <a:lnTo>
                    <a:pt x="59124" y="669253"/>
                  </a:lnTo>
                  <a:lnTo>
                    <a:pt x="61996" y="695115"/>
                  </a:lnTo>
                  <a:lnTo>
                    <a:pt x="63272" y="722483"/>
                  </a:lnTo>
                  <a:lnTo>
                    <a:pt x="63840" y="748406"/>
                  </a:lnTo>
                  <a:lnTo>
                    <a:pt x="64159" y="783196"/>
                  </a:lnTo>
                  <a:lnTo>
                    <a:pt x="64254" y="813612"/>
                  </a:lnTo>
                  <a:lnTo>
                    <a:pt x="64282" y="842733"/>
                  </a:lnTo>
                  <a:lnTo>
                    <a:pt x="64291" y="877225"/>
                  </a:lnTo>
                  <a:lnTo>
                    <a:pt x="64293" y="912092"/>
                  </a:lnTo>
                  <a:lnTo>
                    <a:pt x="65087" y="922899"/>
                  </a:lnTo>
                  <a:lnTo>
                    <a:pt x="71142" y="958193"/>
                  </a:lnTo>
                  <a:lnTo>
                    <a:pt x="71429" y="981736"/>
                  </a:lnTo>
                  <a:lnTo>
                    <a:pt x="72225" y="983103"/>
                  </a:lnTo>
                  <a:lnTo>
                    <a:pt x="73550" y="984015"/>
                  </a:lnTo>
                  <a:lnTo>
                    <a:pt x="77587" y="985477"/>
                  </a:lnTo>
                  <a:lnTo>
                    <a:pt x="78139" y="987794"/>
                  </a:lnTo>
                  <a:lnTo>
                    <a:pt x="78286" y="989523"/>
                  </a:lnTo>
                  <a:lnTo>
                    <a:pt x="79178" y="990676"/>
                  </a:lnTo>
                  <a:lnTo>
                    <a:pt x="82286" y="991957"/>
                  </a:lnTo>
                  <a:lnTo>
                    <a:pt x="83432" y="991504"/>
                  </a:lnTo>
                  <a:lnTo>
                    <a:pt x="84196" y="990409"/>
                  </a:lnTo>
                  <a:lnTo>
                    <a:pt x="85423" y="986741"/>
                  </a:lnTo>
                  <a:lnTo>
                    <a:pt x="92868" y="9786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6" name="SMARTInkShape-1341"/>
            <p:cNvSpPr/>
            <p:nvPr/>
          </p:nvSpPr>
          <p:spPr>
            <a:xfrm>
              <a:off x="6665119" y="2378869"/>
              <a:ext cx="1585913" cy="164307"/>
            </a:xfrm>
            <a:custGeom>
              <a:avLst/>
              <a:gdLst/>
              <a:ahLst/>
              <a:cxnLst/>
              <a:rect l="0" t="0" r="0" b="0"/>
              <a:pathLst>
                <a:path w="1585913" h="164307">
                  <a:moveTo>
                    <a:pt x="0" y="164306"/>
                  </a:moveTo>
                  <a:lnTo>
                    <a:pt x="0" y="135760"/>
                  </a:lnTo>
                  <a:lnTo>
                    <a:pt x="6151" y="141884"/>
                  </a:lnTo>
                  <a:lnTo>
                    <a:pt x="7275" y="141421"/>
                  </a:lnTo>
                  <a:lnTo>
                    <a:pt x="12651" y="137770"/>
                  </a:lnTo>
                  <a:lnTo>
                    <a:pt x="20064" y="136335"/>
                  </a:lnTo>
                  <a:lnTo>
                    <a:pt x="31962" y="135116"/>
                  </a:lnTo>
                  <a:lnTo>
                    <a:pt x="66737" y="125096"/>
                  </a:lnTo>
                  <a:lnTo>
                    <a:pt x="101220" y="117972"/>
                  </a:lnTo>
                  <a:lnTo>
                    <a:pt x="132352" y="112667"/>
                  </a:lnTo>
                  <a:lnTo>
                    <a:pt x="163639" y="108245"/>
                  </a:lnTo>
                  <a:lnTo>
                    <a:pt x="193543" y="106577"/>
                  </a:lnTo>
                  <a:lnTo>
                    <a:pt x="229200" y="101544"/>
                  </a:lnTo>
                  <a:lnTo>
                    <a:pt x="257353" y="98350"/>
                  </a:lnTo>
                  <a:lnTo>
                    <a:pt x="285802" y="92376"/>
                  </a:lnTo>
                  <a:lnTo>
                    <a:pt x="316457" y="87695"/>
                  </a:lnTo>
                  <a:lnTo>
                    <a:pt x="348558" y="84192"/>
                  </a:lnTo>
                  <a:lnTo>
                    <a:pt x="380295" y="78127"/>
                  </a:lnTo>
                  <a:lnTo>
                    <a:pt x="414834" y="73419"/>
                  </a:lnTo>
                  <a:lnTo>
                    <a:pt x="450203" y="69908"/>
                  </a:lnTo>
                  <a:lnTo>
                    <a:pt x="483702" y="65957"/>
                  </a:lnTo>
                  <a:lnTo>
                    <a:pt x="515852" y="64786"/>
                  </a:lnTo>
                  <a:lnTo>
                    <a:pt x="550513" y="64439"/>
                  </a:lnTo>
                  <a:lnTo>
                    <a:pt x="574872" y="63564"/>
                  </a:lnTo>
                  <a:lnTo>
                    <a:pt x="601574" y="60530"/>
                  </a:lnTo>
                  <a:lnTo>
                    <a:pt x="627199" y="58652"/>
                  </a:lnTo>
                  <a:lnTo>
                    <a:pt x="651817" y="57024"/>
                  </a:lnTo>
                  <a:lnTo>
                    <a:pt x="675989" y="53654"/>
                  </a:lnTo>
                  <a:lnTo>
                    <a:pt x="699960" y="51627"/>
                  </a:lnTo>
                  <a:lnTo>
                    <a:pt x="723843" y="49933"/>
                  </a:lnTo>
                  <a:lnTo>
                    <a:pt x="747687" y="46534"/>
                  </a:lnTo>
                  <a:lnTo>
                    <a:pt x="771513" y="42377"/>
                  </a:lnTo>
                  <a:lnTo>
                    <a:pt x="796126" y="38678"/>
                  </a:lnTo>
                  <a:lnTo>
                    <a:pt x="822939" y="37034"/>
                  </a:lnTo>
                  <a:lnTo>
                    <a:pt x="848615" y="34186"/>
                  </a:lnTo>
                  <a:lnTo>
                    <a:pt x="873256" y="31069"/>
                  </a:lnTo>
                  <a:lnTo>
                    <a:pt x="897436" y="29683"/>
                  </a:lnTo>
                  <a:lnTo>
                    <a:pt x="921413" y="26951"/>
                  </a:lnTo>
                  <a:lnTo>
                    <a:pt x="945298" y="23884"/>
                  </a:lnTo>
                  <a:lnTo>
                    <a:pt x="969143" y="22521"/>
                  </a:lnTo>
                  <a:lnTo>
                    <a:pt x="992969" y="19799"/>
                  </a:lnTo>
                  <a:lnTo>
                    <a:pt x="1016788" y="16737"/>
                  </a:lnTo>
                  <a:lnTo>
                    <a:pt x="1040604" y="15376"/>
                  </a:lnTo>
                  <a:lnTo>
                    <a:pt x="1064418" y="14771"/>
                  </a:lnTo>
                  <a:lnTo>
                    <a:pt x="1088230" y="14502"/>
                  </a:lnTo>
                  <a:lnTo>
                    <a:pt x="1123156" y="13557"/>
                  </a:lnTo>
                  <a:lnTo>
                    <a:pt x="1154759" y="9397"/>
                  </a:lnTo>
                  <a:lnTo>
                    <a:pt x="1188112" y="7811"/>
                  </a:lnTo>
                  <a:lnTo>
                    <a:pt x="1219249" y="7341"/>
                  </a:lnTo>
                  <a:lnTo>
                    <a:pt x="1252464" y="7202"/>
                  </a:lnTo>
                  <a:lnTo>
                    <a:pt x="1281973" y="7161"/>
                  </a:lnTo>
                  <a:lnTo>
                    <a:pt x="1315795" y="7147"/>
                  </a:lnTo>
                  <a:lnTo>
                    <a:pt x="1343423" y="7144"/>
                  </a:lnTo>
                  <a:lnTo>
                    <a:pt x="1377411" y="7144"/>
                  </a:lnTo>
                  <a:lnTo>
                    <a:pt x="1407055" y="7144"/>
                  </a:lnTo>
                  <a:lnTo>
                    <a:pt x="1435842" y="7144"/>
                  </a:lnTo>
                  <a:lnTo>
                    <a:pt x="1470981" y="7144"/>
                  </a:lnTo>
                  <a:lnTo>
                    <a:pt x="1503669" y="7144"/>
                  </a:lnTo>
                  <a:lnTo>
                    <a:pt x="1537629" y="7937"/>
                  </a:lnTo>
                  <a:lnTo>
                    <a:pt x="1549780" y="13625"/>
                  </a:lnTo>
                  <a:lnTo>
                    <a:pt x="1559977" y="14200"/>
                  </a:lnTo>
                  <a:lnTo>
                    <a:pt x="1564596" y="12132"/>
                  </a:lnTo>
                  <a:lnTo>
                    <a:pt x="1570236" y="8129"/>
                  </a:lnTo>
                  <a:lnTo>
                    <a:pt x="1577054" y="7338"/>
                  </a:lnTo>
                  <a:lnTo>
                    <a:pt x="1584589" y="7169"/>
                  </a:lnTo>
                  <a:lnTo>
                    <a:pt x="1585030" y="6367"/>
                  </a:lnTo>
                  <a:lnTo>
                    <a:pt x="1585912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7" name="SMARTInkShape-1342"/>
            <p:cNvSpPr/>
            <p:nvPr/>
          </p:nvSpPr>
          <p:spPr>
            <a:xfrm>
              <a:off x="8229600" y="2264569"/>
              <a:ext cx="346717" cy="335757"/>
            </a:xfrm>
            <a:custGeom>
              <a:avLst/>
              <a:gdLst/>
              <a:ahLst/>
              <a:cxnLst/>
              <a:rect l="0" t="0" r="0" b="0"/>
              <a:pathLst>
                <a:path w="346717" h="335757">
                  <a:moveTo>
                    <a:pt x="0" y="0"/>
                  </a:moveTo>
                  <a:lnTo>
                    <a:pt x="17000" y="0"/>
                  </a:lnTo>
                  <a:lnTo>
                    <a:pt x="51109" y="6849"/>
                  </a:lnTo>
                  <a:lnTo>
                    <a:pt x="72272" y="7879"/>
                  </a:lnTo>
                  <a:lnTo>
                    <a:pt x="103052" y="13620"/>
                  </a:lnTo>
                  <a:lnTo>
                    <a:pt x="136132" y="14199"/>
                  </a:lnTo>
                  <a:lnTo>
                    <a:pt x="171503" y="14276"/>
                  </a:lnTo>
                  <a:lnTo>
                    <a:pt x="192897" y="16400"/>
                  </a:lnTo>
                  <a:lnTo>
                    <a:pt x="223693" y="21562"/>
                  </a:lnTo>
                  <a:lnTo>
                    <a:pt x="257470" y="31287"/>
                  </a:lnTo>
                  <a:lnTo>
                    <a:pt x="287279" y="37252"/>
                  </a:lnTo>
                  <a:lnTo>
                    <a:pt x="303401" y="43316"/>
                  </a:lnTo>
                  <a:lnTo>
                    <a:pt x="337778" y="66683"/>
                  </a:lnTo>
                  <a:lnTo>
                    <a:pt x="340623" y="71441"/>
                  </a:lnTo>
                  <a:lnTo>
                    <a:pt x="346716" y="88253"/>
                  </a:lnTo>
                  <a:lnTo>
                    <a:pt x="343559" y="102099"/>
                  </a:lnTo>
                  <a:lnTo>
                    <a:pt x="341076" y="107025"/>
                  </a:lnTo>
                  <a:lnTo>
                    <a:pt x="322985" y="131110"/>
                  </a:lnTo>
                  <a:lnTo>
                    <a:pt x="290587" y="152004"/>
                  </a:lnTo>
                  <a:lnTo>
                    <a:pt x="257665" y="169183"/>
                  </a:lnTo>
                  <a:lnTo>
                    <a:pt x="227567" y="187036"/>
                  </a:lnTo>
                  <a:lnTo>
                    <a:pt x="192746" y="205536"/>
                  </a:lnTo>
                  <a:lnTo>
                    <a:pt x="157145" y="223769"/>
                  </a:lnTo>
                  <a:lnTo>
                    <a:pt x="125233" y="237802"/>
                  </a:lnTo>
                  <a:lnTo>
                    <a:pt x="91582" y="256176"/>
                  </a:lnTo>
                  <a:lnTo>
                    <a:pt x="59882" y="276027"/>
                  </a:lnTo>
                  <a:lnTo>
                    <a:pt x="31183" y="297651"/>
                  </a:lnTo>
                  <a:lnTo>
                    <a:pt x="24673" y="304798"/>
                  </a:lnTo>
                  <a:lnTo>
                    <a:pt x="22871" y="309562"/>
                  </a:lnTo>
                  <a:lnTo>
                    <a:pt x="21598" y="311149"/>
                  </a:lnTo>
                  <a:lnTo>
                    <a:pt x="11615" y="317699"/>
                  </a:lnTo>
                  <a:lnTo>
                    <a:pt x="9131" y="321910"/>
                  </a:lnTo>
                  <a:lnTo>
                    <a:pt x="8468" y="324144"/>
                  </a:lnTo>
                  <a:lnTo>
                    <a:pt x="7234" y="325633"/>
                  </a:lnTo>
                  <a:lnTo>
                    <a:pt x="1109" y="328220"/>
                  </a:lnTo>
                  <a:lnTo>
                    <a:pt x="0" y="3357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29" name="SMARTInkShape-1343"/>
          <p:cNvSpPr/>
          <p:nvPr/>
        </p:nvSpPr>
        <p:spPr>
          <a:xfrm>
            <a:off x="6679406" y="2058856"/>
            <a:ext cx="1964533" cy="91414"/>
          </a:xfrm>
          <a:custGeom>
            <a:avLst/>
            <a:gdLst/>
            <a:ahLst/>
            <a:cxnLst/>
            <a:rect l="0" t="0" r="0" b="0"/>
            <a:pathLst>
              <a:path w="1964533" h="91414">
                <a:moveTo>
                  <a:pt x="0" y="91413"/>
                </a:moveTo>
                <a:lnTo>
                  <a:pt x="10642" y="80771"/>
                </a:lnTo>
                <a:lnTo>
                  <a:pt x="14784" y="78745"/>
                </a:lnTo>
                <a:lnTo>
                  <a:pt x="17000" y="78205"/>
                </a:lnTo>
                <a:lnTo>
                  <a:pt x="28619" y="71613"/>
                </a:lnTo>
                <a:lnTo>
                  <a:pt x="63031" y="66217"/>
                </a:lnTo>
                <a:lnTo>
                  <a:pt x="78102" y="63283"/>
                </a:lnTo>
                <a:lnTo>
                  <a:pt x="109797" y="62855"/>
                </a:lnTo>
                <a:lnTo>
                  <a:pt x="138135" y="62046"/>
                </a:lnTo>
                <a:lnTo>
                  <a:pt x="166690" y="56356"/>
                </a:lnTo>
                <a:lnTo>
                  <a:pt x="200173" y="55752"/>
                </a:lnTo>
                <a:lnTo>
                  <a:pt x="235694" y="54905"/>
                </a:lnTo>
                <a:lnTo>
                  <a:pt x="269202" y="49544"/>
                </a:lnTo>
                <a:lnTo>
                  <a:pt x="301229" y="48681"/>
                </a:lnTo>
                <a:lnTo>
                  <a:pt x="335913" y="48567"/>
                </a:lnTo>
                <a:lnTo>
                  <a:pt x="366479" y="48554"/>
                </a:lnTo>
                <a:lnTo>
                  <a:pt x="399063" y="44758"/>
                </a:lnTo>
                <a:lnTo>
                  <a:pt x="428431" y="42069"/>
                </a:lnTo>
                <a:lnTo>
                  <a:pt x="457161" y="41537"/>
                </a:lnTo>
                <a:lnTo>
                  <a:pt x="489560" y="41432"/>
                </a:lnTo>
                <a:lnTo>
                  <a:pt x="521624" y="41412"/>
                </a:lnTo>
                <a:lnTo>
                  <a:pt x="555592" y="41407"/>
                </a:lnTo>
                <a:lnTo>
                  <a:pt x="589260" y="41407"/>
                </a:lnTo>
                <a:lnTo>
                  <a:pt x="617067" y="41407"/>
                </a:lnTo>
                <a:lnTo>
                  <a:pt x="649999" y="41407"/>
                </a:lnTo>
                <a:lnTo>
                  <a:pt x="676957" y="41407"/>
                </a:lnTo>
                <a:lnTo>
                  <a:pt x="705052" y="41407"/>
                </a:lnTo>
                <a:lnTo>
                  <a:pt x="733485" y="41407"/>
                </a:lnTo>
                <a:lnTo>
                  <a:pt x="762018" y="41407"/>
                </a:lnTo>
                <a:lnTo>
                  <a:pt x="790581" y="40613"/>
                </a:lnTo>
                <a:lnTo>
                  <a:pt x="819152" y="36497"/>
                </a:lnTo>
                <a:lnTo>
                  <a:pt x="847726" y="34925"/>
                </a:lnTo>
                <a:lnTo>
                  <a:pt x="876300" y="34459"/>
                </a:lnTo>
                <a:lnTo>
                  <a:pt x="904875" y="34321"/>
                </a:lnTo>
                <a:lnTo>
                  <a:pt x="933450" y="34280"/>
                </a:lnTo>
                <a:lnTo>
                  <a:pt x="962025" y="33474"/>
                </a:lnTo>
                <a:lnTo>
                  <a:pt x="990600" y="29355"/>
                </a:lnTo>
                <a:lnTo>
                  <a:pt x="1019175" y="27781"/>
                </a:lnTo>
                <a:lnTo>
                  <a:pt x="1047750" y="27315"/>
                </a:lnTo>
                <a:lnTo>
                  <a:pt x="1076325" y="27177"/>
                </a:lnTo>
                <a:lnTo>
                  <a:pt x="1104900" y="27930"/>
                </a:lnTo>
                <a:lnTo>
                  <a:pt x="1133475" y="32034"/>
                </a:lnTo>
                <a:lnTo>
                  <a:pt x="1162050" y="33602"/>
                </a:lnTo>
                <a:lnTo>
                  <a:pt x="1190625" y="33273"/>
                </a:lnTo>
                <a:lnTo>
                  <a:pt x="1219200" y="29295"/>
                </a:lnTo>
                <a:lnTo>
                  <a:pt x="1247775" y="27764"/>
                </a:lnTo>
                <a:lnTo>
                  <a:pt x="1277144" y="27310"/>
                </a:lnTo>
                <a:lnTo>
                  <a:pt x="1309835" y="27176"/>
                </a:lnTo>
                <a:lnTo>
                  <a:pt x="1339188" y="27136"/>
                </a:lnTo>
                <a:lnTo>
                  <a:pt x="1372959" y="27122"/>
                </a:lnTo>
                <a:lnTo>
                  <a:pt x="1400578" y="27120"/>
                </a:lnTo>
                <a:lnTo>
                  <a:pt x="1428870" y="27119"/>
                </a:lnTo>
                <a:lnTo>
                  <a:pt x="1457361" y="25002"/>
                </a:lnTo>
                <a:lnTo>
                  <a:pt x="1485911" y="21465"/>
                </a:lnTo>
                <a:lnTo>
                  <a:pt x="1514478" y="20417"/>
                </a:lnTo>
                <a:lnTo>
                  <a:pt x="1543051" y="20106"/>
                </a:lnTo>
                <a:lnTo>
                  <a:pt x="1577358" y="16209"/>
                </a:lnTo>
                <a:lnTo>
                  <a:pt x="1612768" y="13499"/>
                </a:lnTo>
                <a:lnTo>
                  <a:pt x="1640878" y="13029"/>
                </a:lnTo>
                <a:lnTo>
                  <a:pt x="1669315" y="12096"/>
                </a:lnTo>
                <a:lnTo>
                  <a:pt x="1697055" y="7939"/>
                </a:lnTo>
                <a:lnTo>
                  <a:pt x="1728164" y="6132"/>
                </a:lnTo>
                <a:lnTo>
                  <a:pt x="1761032" y="5776"/>
                </a:lnTo>
                <a:lnTo>
                  <a:pt x="1792395" y="5705"/>
                </a:lnTo>
                <a:lnTo>
                  <a:pt x="1824918" y="5690"/>
                </a:lnTo>
                <a:lnTo>
                  <a:pt x="1855688" y="34"/>
                </a:lnTo>
                <a:lnTo>
                  <a:pt x="1866944" y="0"/>
                </a:lnTo>
                <a:lnTo>
                  <a:pt x="1901242" y="5285"/>
                </a:lnTo>
                <a:lnTo>
                  <a:pt x="1910209" y="6303"/>
                </a:lnTo>
                <a:lnTo>
                  <a:pt x="1935356" y="12380"/>
                </a:lnTo>
                <a:lnTo>
                  <a:pt x="1941246" y="13424"/>
                </a:lnTo>
                <a:lnTo>
                  <a:pt x="1956555" y="19296"/>
                </a:lnTo>
                <a:lnTo>
                  <a:pt x="1960457" y="19673"/>
                </a:lnTo>
                <a:lnTo>
                  <a:pt x="1961815" y="20568"/>
                </a:lnTo>
                <a:lnTo>
                  <a:pt x="1962721" y="21958"/>
                </a:lnTo>
                <a:lnTo>
                  <a:pt x="1964532" y="27119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32" name="SMARTInkShape-Group597"/>
          <p:cNvGrpSpPr/>
          <p:nvPr/>
        </p:nvGrpSpPr>
        <p:grpSpPr>
          <a:xfrm>
            <a:off x="6643688" y="1978906"/>
            <a:ext cx="2007394" cy="1164345"/>
            <a:chOff x="6643688" y="1978906"/>
            <a:chExt cx="2007394" cy="1164345"/>
          </a:xfrm>
        </p:grpSpPr>
        <p:sp>
          <p:nvSpPr>
            <p:cNvPr id="630" name="SMARTInkShape-1344"/>
            <p:cNvSpPr/>
            <p:nvPr/>
          </p:nvSpPr>
          <p:spPr>
            <a:xfrm>
              <a:off x="6643688" y="2671788"/>
              <a:ext cx="1857376" cy="410840"/>
            </a:xfrm>
            <a:custGeom>
              <a:avLst/>
              <a:gdLst/>
              <a:ahLst/>
              <a:cxnLst/>
              <a:rect l="0" t="0" r="0" b="0"/>
              <a:pathLst>
                <a:path w="1857376" h="410840">
                  <a:moveTo>
                    <a:pt x="0" y="7118"/>
                  </a:moveTo>
                  <a:lnTo>
                    <a:pt x="0" y="0"/>
                  </a:lnTo>
                  <a:lnTo>
                    <a:pt x="0" y="6128"/>
                  </a:lnTo>
                  <a:lnTo>
                    <a:pt x="793" y="6458"/>
                  </a:lnTo>
                  <a:lnTo>
                    <a:pt x="12184" y="7854"/>
                  </a:lnTo>
                  <a:lnTo>
                    <a:pt x="21486" y="12761"/>
                  </a:lnTo>
                  <a:lnTo>
                    <a:pt x="55220" y="14223"/>
                  </a:lnTo>
                  <a:lnTo>
                    <a:pt x="61848" y="15038"/>
                  </a:lnTo>
                  <a:lnTo>
                    <a:pt x="81155" y="19913"/>
                  </a:lnTo>
                  <a:lnTo>
                    <a:pt x="98658" y="23080"/>
                  </a:lnTo>
                  <a:lnTo>
                    <a:pt x="130585" y="35840"/>
                  </a:lnTo>
                  <a:lnTo>
                    <a:pt x="142969" y="41315"/>
                  </a:lnTo>
                  <a:lnTo>
                    <a:pt x="159660" y="51735"/>
                  </a:lnTo>
                  <a:lnTo>
                    <a:pt x="193209" y="60207"/>
                  </a:lnTo>
                  <a:lnTo>
                    <a:pt x="226430" y="69170"/>
                  </a:lnTo>
                  <a:lnTo>
                    <a:pt x="258863" y="78583"/>
                  </a:lnTo>
                  <a:lnTo>
                    <a:pt x="286249" y="85708"/>
                  </a:lnTo>
                  <a:lnTo>
                    <a:pt x="320155" y="91434"/>
                  </a:lnTo>
                  <a:lnTo>
                    <a:pt x="350096" y="96218"/>
                  </a:lnTo>
                  <a:lnTo>
                    <a:pt x="380310" y="102663"/>
                  </a:lnTo>
                  <a:lnTo>
                    <a:pt x="409370" y="109599"/>
                  </a:lnTo>
                  <a:lnTo>
                    <a:pt x="441881" y="116682"/>
                  </a:lnTo>
                  <a:lnTo>
                    <a:pt x="476649" y="120015"/>
                  </a:lnTo>
                  <a:lnTo>
                    <a:pt x="512087" y="128587"/>
                  </a:lnTo>
                  <a:lnTo>
                    <a:pt x="543930" y="137389"/>
                  </a:lnTo>
                  <a:lnTo>
                    <a:pt x="577265" y="145024"/>
                  </a:lnTo>
                  <a:lnTo>
                    <a:pt x="612278" y="156106"/>
                  </a:lnTo>
                  <a:lnTo>
                    <a:pt x="647787" y="165651"/>
                  </a:lnTo>
                  <a:lnTo>
                    <a:pt x="683444" y="173506"/>
                  </a:lnTo>
                  <a:lnTo>
                    <a:pt x="709359" y="180552"/>
                  </a:lnTo>
                  <a:lnTo>
                    <a:pt x="735958" y="188181"/>
                  </a:lnTo>
                  <a:lnTo>
                    <a:pt x="761009" y="194218"/>
                  </a:lnTo>
                  <a:lnTo>
                    <a:pt x="785372" y="199546"/>
                  </a:lnTo>
                  <a:lnTo>
                    <a:pt x="810223" y="204560"/>
                  </a:lnTo>
                  <a:lnTo>
                    <a:pt x="837142" y="209435"/>
                  </a:lnTo>
                  <a:lnTo>
                    <a:pt x="864982" y="214247"/>
                  </a:lnTo>
                  <a:lnTo>
                    <a:pt x="892436" y="219032"/>
                  </a:lnTo>
                  <a:lnTo>
                    <a:pt x="917867" y="223804"/>
                  </a:lnTo>
                  <a:lnTo>
                    <a:pt x="942399" y="230688"/>
                  </a:lnTo>
                  <a:lnTo>
                    <a:pt x="967325" y="238245"/>
                  </a:lnTo>
                  <a:lnTo>
                    <a:pt x="994278" y="244250"/>
                  </a:lnTo>
                  <a:lnTo>
                    <a:pt x="1022132" y="249564"/>
                  </a:lnTo>
                  <a:lnTo>
                    <a:pt x="1050387" y="254572"/>
                  </a:lnTo>
                  <a:lnTo>
                    <a:pt x="1078820" y="259444"/>
                  </a:lnTo>
                  <a:lnTo>
                    <a:pt x="1105215" y="264254"/>
                  </a:lnTo>
                  <a:lnTo>
                    <a:pt x="1130969" y="269039"/>
                  </a:lnTo>
                  <a:lnTo>
                    <a:pt x="1158290" y="273811"/>
                  </a:lnTo>
                  <a:lnTo>
                    <a:pt x="1186308" y="278578"/>
                  </a:lnTo>
                  <a:lnTo>
                    <a:pt x="1214635" y="284136"/>
                  </a:lnTo>
                  <a:lnTo>
                    <a:pt x="1243100" y="291897"/>
                  </a:lnTo>
                  <a:lnTo>
                    <a:pt x="1269510" y="298522"/>
                  </a:lnTo>
                  <a:lnTo>
                    <a:pt x="1295270" y="304112"/>
                  </a:lnTo>
                  <a:lnTo>
                    <a:pt x="1322595" y="309243"/>
                  </a:lnTo>
                  <a:lnTo>
                    <a:pt x="1348496" y="316285"/>
                  </a:lnTo>
                  <a:lnTo>
                    <a:pt x="1373238" y="323913"/>
                  </a:lnTo>
                  <a:lnTo>
                    <a:pt x="1408686" y="332670"/>
                  </a:lnTo>
                  <a:lnTo>
                    <a:pt x="1440443" y="340292"/>
                  </a:lnTo>
                  <a:lnTo>
                    <a:pt x="1473842" y="347577"/>
                  </a:lnTo>
                  <a:lnTo>
                    <a:pt x="1504199" y="353970"/>
                  </a:lnTo>
                  <a:lnTo>
                    <a:pt x="1533303" y="357010"/>
                  </a:lnTo>
                  <a:lnTo>
                    <a:pt x="1562034" y="362585"/>
                  </a:lnTo>
                  <a:lnTo>
                    <a:pt x="1590654" y="369264"/>
                  </a:lnTo>
                  <a:lnTo>
                    <a:pt x="1618450" y="376270"/>
                  </a:lnTo>
                  <a:lnTo>
                    <a:pt x="1649577" y="383632"/>
                  </a:lnTo>
                  <a:lnTo>
                    <a:pt x="1678657" y="389114"/>
                  </a:lnTo>
                  <a:lnTo>
                    <a:pt x="1707331" y="397840"/>
                  </a:lnTo>
                  <a:lnTo>
                    <a:pt x="1739279" y="405783"/>
                  </a:lnTo>
                  <a:lnTo>
                    <a:pt x="1764320" y="409103"/>
                  </a:lnTo>
                  <a:lnTo>
                    <a:pt x="1769144" y="410839"/>
                  </a:lnTo>
                  <a:lnTo>
                    <a:pt x="1778738" y="410652"/>
                  </a:lnTo>
                  <a:lnTo>
                    <a:pt x="1810409" y="407304"/>
                  </a:lnTo>
                  <a:lnTo>
                    <a:pt x="1823439" y="406415"/>
                  </a:lnTo>
                  <a:lnTo>
                    <a:pt x="1832679" y="401477"/>
                  </a:lnTo>
                  <a:lnTo>
                    <a:pt x="1857375" y="3857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1" name="SMARTInkShape-1345"/>
            <p:cNvSpPr/>
            <p:nvPr/>
          </p:nvSpPr>
          <p:spPr>
            <a:xfrm>
              <a:off x="8515350" y="1978906"/>
              <a:ext cx="135732" cy="1164345"/>
            </a:xfrm>
            <a:custGeom>
              <a:avLst/>
              <a:gdLst/>
              <a:ahLst/>
              <a:cxnLst/>
              <a:rect l="0" t="0" r="0" b="0"/>
              <a:pathLst>
                <a:path w="135732" h="1164345">
                  <a:moveTo>
                    <a:pt x="135731" y="7057"/>
                  </a:moveTo>
                  <a:lnTo>
                    <a:pt x="128674" y="0"/>
                  </a:lnTo>
                  <a:lnTo>
                    <a:pt x="128595" y="6071"/>
                  </a:lnTo>
                  <a:lnTo>
                    <a:pt x="124798" y="10557"/>
                  </a:lnTo>
                  <a:lnTo>
                    <a:pt x="122934" y="16814"/>
                  </a:lnTo>
                  <a:lnTo>
                    <a:pt x="120708" y="48287"/>
                  </a:lnTo>
                  <a:lnTo>
                    <a:pt x="114967" y="81212"/>
                  </a:lnTo>
                  <a:lnTo>
                    <a:pt x="114388" y="114571"/>
                  </a:lnTo>
                  <a:lnTo>
                    <a:pt x="114317" y="143652"/>
                  </a:lnTo>
                  <a:lnTo>
                    <a:pt x="114303" y="179148"/>
                  </a:lnTo>
                  <a:lnTo>
                    <a:pt x="114301" y="207271"/>
                  </a:lnTo>
                  <a:lnTo>
                    <a:pt x="114300" y="237829"/>
                  </a:lnTo>
                  <a:lnTo>
                    <a:pt x="112183" y="272019"/>
                  </a:lnTo>
                  <a:lnTo>
                    <a:pt x="109390" y="296268"/>
                  </a:lnTo>
                  <a:lnTo>
                    <a:pt x="108149" y="322920"/>
                  </a:lnTo>
                  <a:lnTo>
                    <a:pt x="105481" y="348523"/>
                  </a:lnTo>
                  <a:lnTo>
                    <a:pt x="102443" y="373926"/>
                  </a:lnTo>
                  <a:lnTo>
                    <a:pt x="101093" y="401091"/>
                  </a:lnTo>
                  <a:lnTo>
                    <a:pt x="98376" y="431156"/>
                  </a:lnTo>
                  <a:lnTo>
                    <a:pt x="94523" y="462245"/>
                  </a:lnTo>
                  <a:lnTo>
                    <a:pt x="90164" y="491937"/>
                  </a:lnTo>
                  <a:lnTo>
                    <a:pt x="87698" y="523126"/>
                  </a:lnTo>
                  <a:lnTo>
                    <a:pt x="85808" y="554714"/>
                  </a:lnTo>
                  <a:lnTo>
                    <a:pt x="82322" y="584629"/>
                  </a:lnTo>
                  <a:lnTo>
                    <a:pt x="78127" y="615915"/>
                  </a:lnTo>
                  <a:lnTo>
                    <a:pt x="74411" y="647548"/>
                  </a:lnTo>
                  <a:lnTo>
                    <a:pt x="72759" y="677482"/>
                  </a:lnTo>
                  <a:lnTo>
                    <a:pt x="69908" y="706661"/>
                  </a:lnTo>
                  <a:lnTo>
                    <a:pt x="66789" y="734711"/>
                  </a:lnTo>
                  <a:lnTo>
                    <a:pt x="65403" y="760406"/>
                  </a:lnTo>
                  <a:lnTo>
                    <a:pt x="62670" y="787172"/>
                  </a:lnTo>
                  <a:lnTo>
                    <a:pt x="59603" y="814150"/>
                  </a:lnTo>
                  <a:lnTo>
                    <a:pt x="58241" y="839369"/>
                  </a:lnTo>
                  <a:lnTo>
                    <a:pt x="55518" y="863806"/>
                  </a:lnTo>
                  <a:lnTo>
                    <a:pt x="52456" y="887897"/>
                  </a:lnTo>
                  <a:lnTo>
                    <a:pt x="49938" y="922978"/>
                  </a:lnTo>
                  <a:lnTo>
                    <a:pt x="44518" y="953834"/>
                  </a:lnTo>
                  <a:lnTo>
                    <a:pt x="38679" y="983085"/>
                  </a:lnTo>
                  <a:lnTo>
                    <a:pt x="35802" y="1011066"/>
                  </a:lnTo>
                  <a:lnTo>
                    <a:pt x="30238" y="1042256"/>
                  </a:lnTo>
                  <a:lnTo>
                    <a:pt x="23885" y="1077741"/>
                  </a:lnTo>
                  <a:lnTo>
                    <a:pt x="21647" y="1109289"/>
                  </a:lnTo>
                  <a:lnTo>
                    <a:pt x="20701" y="1122984"/>
                  </a:lnTo>
                  <a:lnTo>
                    <a:pt x="15289" y="1137721"/>
                  </a:lnTo>
                  <a:lnTo>
                    <a:pt x="13691" y="1147590"/>
                  </a:lnTo>
                  <a:lnTo>
                    <a:pt x="10583" y="1152400"/>
                  </a:lnTo>
                  <a:lnTo>
                    <a:pt x="10230" y="1154000"/>
                  </a:lnTo>
                  <a:lnTo>
                    <a:pt x="10789" y="1155067"/>
                  </a:lnTo>
                  <a:lnTo>
                    <a:pt x="11955" y="1155778"/>
                  </a:lnTo>
                  <a:lnTo>
                    <a:pt x="11939" y="1156252"/>
                  </a:lnTo>
                  <a:lnTo>
                    <a:pt x="9804" y="1156779"/>
                  </a:lnTo>
                  <a:lnTo>
                    <a:pt x="8917" y="1157713"/>
                  </a:lnTo>
                  <a:lnTo>
                    <a:pt x="7144" y="1164344"/>
                  </a:lnTo>
                  <a:lnTo>
                    <a:pt x="993" y="1164344"/>
                  </a:lnTo>
                  <a:lnTo>
                    <a:pt x="662" y="1163550"/>
                  </a:lnTo>
                  <a:lnTo>
                    <a:pt x="0" y="11572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7" name="SMARTInkShape-Group598"/>
          <p:cNvGrpSpPr/>
          <p:nvPr/>
        </p:nvGrpSpPr>
        <p:grpSpPr>
          <a:xfrm>
            <a:off x="8679664" y="2243537"/>
            <a:ext cx="407161" cy="478233"/>
            <a:chOff x="8679664" y="2243537"/>
            <a:chExt cx="407161" cy="478233"/>
          </a:xfrm>
        </p:grpSpPr>
        <p:sp>
          <p:nvSpPr>
            <p:cNvPr id="633" name="SMARTInkShape-1346"/>
            <p:cNvSpPr/>
            <p:nvPr/>
          </p:nvSpPr>
          <p:spPr>
            <a:xfrm>
              <a:off x="8979694" y="2464594"/>
              <a:ext cx="107131" cy="218077"/>
            </a:xfrm>
            <a:custGeom>
              <a:avLst/>
              <a:gdLst/>
              <a:ahLst/>
              <a:cxnLst/>
              <a:rect l="0" t="0" r="0" b="0"/>
              <a:pathLst>
                <a:path w="107131" h="218077">
                  <a:moveTo>
                    <a:pt x="0" y="0"/>
                  </a:moveTo>
                  <a:lnTo>
                    <a:pt x="0" y="3792"/>
                  </a:lnTo>
                  <a:lnTo>
                    <a:pt x="12184" y="32905"/>
                  </a:lnTo>
                  <a:lnTo>
                    <a:pt x="19369" y="65619"/>
                  </a:lnTo>
                  <a:lnTo>
                    <a:pt x="21024" y="98863"/>
                  </a:lnTo>
                  <a:lnTo>
                    <a:pt x="26260" y="133270"/>
                  </a:lnTo>
                  <a:lnTo>
                    <a:pt x="28117" y="163820"/>
                  </a:lnTo>
                  <a:lnTo>
                    <a:pt x="28548" y="198190"/>
                  </a:lnTo>
                  <a:lnTo>
                    <a:pt x="28574" y="218076"/>
                  </a:lnTo>
                  <a:lnTo>
                    <a:pt x="28575" y="214965"/>
                  </a:lnTo>
                  <a:lnTo>
                    <a:pt x="23665" y="208738"/>
                  </a:lnTo>
                  <a:lnTo>
                    <a:pt x="22424" y="204426"/>
                  </a:lnTo>
                  <a:lnTo>
                    <a:pt x="21489" y="171003"/>
                  </a:lnTo>
                  <a:lnTo>
                    <a:pt x="21439" y="141718"/>
                  </a:lnTo>
                  <a:lnTo>
                    <a:pt x="21432" y="107004"/>
                  </a:lnTo>
                  <a:lnTo>
                    <a:pt x="21431" y="76327"/>
                  </a:lnTo>
                  <a:lnTo>
                    <a:pt x="21431" y="42018"/>
                  </a:lnTo>
                  <a:lnTo>
                    <a:pt x="21431" y="35078"/>
                  </a:lnTo>
                  <a:lnTo>
                    <a:pt x="19314" y="29349"/>
                  </a:lnTo>
                  <a:lnTo>
                    <a:pt x="16521" y="24156"/>
                  </a:lnTo>
                  <a:lnTo>
                    <a:pt x="14313" y="14415"/>
                  </a:lnTo>
                  <a:lnTo>
                    <a:pt x="18087" y="18118"/>
                  </a:lnTo>
                  <a:lnTo>
                    <a:pt x="19945" y="22075"/>
                  </a:lnTo>
                  <a:lnTo>
                    <a:pt x="25136" y="41930"/>
                  </a:lnTo>
                  <a:lnTo>
                    <a:pt x="40797" y="69818"/>
                  </a:lnTo>
                  <a:lnTo>
                    <a:pt x="42738" y="75480"/>
                  </a:lnTo>
                  <a:lnTo>
                    <a:pt x="57033" y="92742"/>
                  </a:lnTo>
                  <a:lnTo>
                    <a:pt x="60908" y="92831"/>
                  </a:lnTo>
                  <a:lnTo>
                    <a:pt x="62036" y="92050"/>
                  </a:lnTo>
                  <a:lnTo>
                    <a:pt x="62789" y="90735"/>
                  </a:lnTo>
                  <a:lnTo>
                    <a:pt x="63290" y="89065"/>
                  </a:lnTo>
                  <a:lnTo>
                    <a:pt x="83409" y="54465"/>
                  </a:lnTo>
                  <a:lnTo>
                    <a:pt x="99595" y="22963"/>
                  </a:lnTo>
                  <a:lnTo>
                    <a:pt x="100528" y="22452"/>
                  </a:lnTo>
                  <a:lnTo>
                    <a:pt x="106126" y="21565"/>
                  </a:lnTo>
                  <a:lnTo>
                    <a:pt x="106469" y="22314"/>
                  </a:lnTo>
                  <a:lnTo>
                    <a:pt x="107130" y="51962"/>
                  </a:lnTo>
                  <a:lnTo>
                    <a:pt x="102242" y="79761"/>
                  </a:lnTo>
                  <a:lnTo>
                    <a:pt x="98336" y="115003"/>
                  </a:lnTo>
                  <a:lnTo>
                    <a:pt x="93348" y="148895"/>
                  </a:lnTo>
                  <a:lnTo>
                    <a:pt x="92869" y="1714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4" name="SMARTInkShape-1347"/>
            <p:cNvSpPr/>
            <p:nvPr/>
          </p:nvSpPr>
          <p:spPr>
            <a:xfrm>
              <a:off x="8886889" y="2486025"/>
              <a:ext cx="78518" cy="207141"/>
            </a:xfrm>
            <a:custGeom>
              <a:avLst/>
              <a:gdLst/>
              <a:ahLst/>
              <a:cxnLst/>
              <a:rect l="0" t="0" r="0" b="0"/>
              <a:pathLst>
                <a:path w="78518" h="207141">
                  <a:moveTo>
                    <a:pt x="35655" y="0"/>
                  </a:moveTo>
                  <a:lnTo>
                    <a:pt x="31862" y="0"/>
                  </a:lnTo>
                  <a:lnTo>
                    <a:pt x="30745" y="794"/>
                  </a:lnTo>
                  <a:lnTo>
                    <a:pt x="30000" y="2117"/>
                  </a:lnTo>
                  <a:lnTo>
                    <a:pt x="29504" y="3792"/>
                  </a:lnTo>
                  <a:lnTo>
                    <a:pt x="18655" y="20585"/>
                  </a:lnTo>
                  <a:lnTo>
                    <a:pt x="12690" y="50836"/>
                  </a:lnTo>
                  <a:lnTo>
                    <a:pt x="7025" y="85834"/>
                  </a:lnTo>
                  <a:lnTo>
                    <a:pt x="1027" y="117666"/>
                  </a:lnTo>
                  <a:lnTo>
                    <a:pt x="0" y="152318"/>
                  </a:lnTo>
                  <a:lnTo>
                    <a:pt x="748" y="165870"/>
                  </a:lnTo>
                  <a:lnTo>
                    <a:pt x="6089" y="180554"/>
                  </a:lnTo>
                  <a:lnTo>
                    <a:pt x="7678" y="190417"/>
                  </a:lnTo>
                  <a:lnTo>
                    <a:pt x="10785" y="195226"/>
                  </a:lnTo>
                  <a:lnTo>
                    <a:pt x="14812" y="197892"/>
                  </a:lnTo>
                  <a:lnTo>
                    <a:pt x="19248" y="199871"/>
                  </a:lnTo>
                  <a:lnTo>
                    <a:pt x="23865" y="203396"/>
                  </a:lnTo>
                  <a:lnTo>
                    <a:pt x="30679" y="205492"/>
                  </a:lnTo>
                  <a:lnTo>
                    <a:pt x="59381" y="207140"/>
                  </a:lnTo>
                  <a:lnTo>
                    <a:pt x="64192" y="205039"/>
                  </a:lnTo>
                  <a:lnTo>
                    <a:pt x="69955" y="201016"/>
                  </a:lnTo>
                  <a:lnTo>
                    <a:pt x="78517" y="18573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5" name="SMARTInkShape-1348"/>
            <p:cNvSpPr/>
            <p:nvPr/>
          </p:nvSpPr>
          <p:spPr>
            <a:xfrm>
              <a:off x="8865394" y="2471738"/>
              <a:ext cx="14288" cy="206827"/>
            </a:xfrm>
            <a:custGeom>
              <a:avLst/>
              <a:gdLst/>
              <a:ahLst/>
              <a:cxnLst/>
              <a:rect l="0" t="0" r="0" b="0"/>
              <a:pathLst>
                <a:path w="14288" h="206827">
                  <a:moveTo>
                    <a:pt x="14287" y="0"/>
                  </a:moveTo>
                  <a:lnTo>
                    <a:pt x="10494" y="3792"/>
                  </a:lnTo>
                  <a:lnTo>
                    <a:pt x="8633" y="9887"/>
                  </a:lnTo>
                  <a:lnTo>
                    <a:pt x="7230" y="44434"/>
                  </a:lnTo>
                  <a:lnTo>
                    <a:pt x="5038" y="73133"/>
                  </a:lnTo>
                  <a:lnTo>
                    <a:pt x="663" y="106585"/>
                  </a:lnTo>
                  <a:lnTo>
                    <a:pt x="87" y="136753"/>
                  </a:lnTo>
                  <a:lnTo>
                    <a:pt x="8" y="168740"/>
                  </a:lnTo>
                  <a:lnTo>
                    <a:pt x="0" y="203272"/>
                  </a:lnTo>
                  <a:lnTo>
                    <a:pt x="0" y="206014"/>
                  </a:lnTo>
                  <a:lnTo>
                    <a:pt x="794" y="206399"/>
                  </a:lnTo>
                  <a:lnTo>
                    <a:pt x="3793" y="206826"/>
                  </a:lnTo>
                  <a:lnTo>
                    <a:pt x="4910" y="206147"/>
                  </a:lnTo>
                  <a:lnTo>
                    <a:pt x="5654" y="204899"/>
                  </a:lnTo>
                  <a:lnTo>
                    <a:pt x="6849" y="200988"/>
                  </a:lnTo>
                  <a:lnTo>
                    <a:pt x="7144" y="1857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6" name="SMARTInkShape-1349"/>
            <p:cNvSpPr/>
            <p:nvPr/>
          </p:nvSpPr>
          <p:spPr>
            <a:xfrm>
              <a:off x="8679664" y="2243537"/>
              <a:ext cx="171443" cy="478233"/>
            </a:xfrm>
            <a:custGeom>
              <a:avLst/>
              <a:gdLst/>
              <a:ahLst/>
              <a:cxnLst/>
              <a:rect l="0" t="0" r="0" b="0"/>
              <a:pathLst>
                <a:path w="171443" h="478233">
                  <a:moveTo>
                    <a:pt x="7136" y="106757"/>
                  </a:moveTo>
                  <a:lnTo>
                    <a:pt x="985" y="100606"/>
                  </a:lnTo>
                  <a:lnTo>
                    <a:pt x="287" y="96115"/>
                  </a:lnTo>
                  <a:lnTo>
                    <a:pt x="0" y="75771"/>
                  </a:lnTo>
                  <a:lnTo>
                    <a:pt x="2112" y="71025"/>
                  </a:lnTo>
                  <a:lnTo>
                    <a:pt x="4903" y="66270"/>
                  </a:lnTo>
                  <a:lnTo>
                    <a:pt x="7269" y="59130"/>
                  </a:lnTo>
                  <a:lnTo>
                    <a:pt x="11850" y="51987"/>
                  </a:lnTo>
                  <a:lnTo>
                    <a:pt x="14353" y="44844"/>
                  </a:lnTo>
                  <a:lnTo>
                    <a:pt x="17752" y="40082"/>
                  </a:lnTo>
                  <a:lnTo>
                    <a:pt x="34365" y="26059"/>
                  </a:lnTo>
                  <a:lnTo>
                    <a:pt x="39875" y="19297"/>
                  </a:lnTo>
                  <a:lnTo>
                    <a:pt x="44970" y="16292"/>
                  </a:lnTo>
                  <a:lnTo>
                    <a:pt x="79797" y="1625"/>
                  </a:lnTo>
                  <a:lnTo>
                    <a:pt x="97865" y="0"/>
                  </a:lnTo>
                  <a:lnTo>
                    <a:pt x="111983" y="3511"/>
                  </a:lnTo>
                  <a:lnTo>
                    <a:pt x="119352" y="9541"/>
                  </a:lnTo>
                  <a:lnTo>
                    <a:pt x="137982" y="34095"/>
                  </a:lnTo>
                  <a:lnTo>
                    <a:pt x="141419" y="51361"/>
                  </a:lnTo>
                  <a:lnTo>
                    <a:pt x="141787" y="79322"/>
                  </a:lnTo>
                  <a:lnTo>
                    <a:pt x="135040" y="114596"/>
                  </a:lnTo>
                  <a:lnTo>
                    <a:pt x="129070" y="133260"/>
                  </a:lnTo>
                  <a:lnTo>
                    <a:pt x="113908" y="161617"/>
                  </a:lnTo>
                  <a:lnTo>
                    <a:pt x="102096" y="190128"/>
                  </a:lnTo>
                  <a:lnTo>
                    <a:pt x="85014" y="218684"/>
                  </a:lnTo>
                  <a:lnTo>
                    <a:pt x="69545" y="247253"/>
                  </a:lnTo>
                  <a:lnTo>
                    <a:pt x="54908" y="275033"/>
                  </a:lnTo>
                  <a:lnTo>
                    <a:pt x="34760" y="309715"/>
                  </a:lnTo>
                  <a:lnTo>
                    <a:pt x="14336" y="343919"/>
                  </a:lnTo>
                  <a:lnTo>
                    <a:pt x="9269" y="355092"/>
                  </a:lnTo>
                  <a:lnTo>
                    <a:pt x="8558" y="358038"/>
                  </a:lnTo>
                  <a:lnTo>
                    <a:pt x="8878" y="360796"/>
                  </a:lnTo>
                  <a:lnTo>
                    <a:pt x="20355" y="393886"/>
                  </a:lnTo>
                  <a:lnTo>
                    <a:pt x="25181" y="399206"/>
                  </a:lnTo>
                  <a:lnTo>
                    <a:pt x="48279" y="417889"/>
                  </a:lnTo>
                  <a:lnTo>
                    <a:pt x="81696" y="425908"/>
                  </a:lnTo>
                  <a:lnTo>
                    <a:pt x="116560" y="433075"/>
                  </a:lnTo>
                  <a:lnTo>
                    <a:pt x="137239" y="435962"/>
                  </a:lnTo>
                  <a:lnTo>
                    <a:pt x="139115" y="437352"/>
                  </a:lnTo>
                  <a:lnTo>
                    <a:pt x="145918" y="445286"/>
                  </a:lnTo>
                  <a:lnTo>
                    <a:pt x="150309" y="447714"/>
                  </a:lnTo>
                  <a:lnTo>
                    <a:pt x="154906" y="449587"/>
                  </a:lnTo>
                  <a:lnTo>
                    <a:pt x="159595" y="453065"/>
                  </a:lnTo>
                  <a:lnTo>
                    <a:pt x="162208" y="459374"/>
                  </a:lnTo>
                  <a:lnTo>
                    <a:pt x="163886" y="468774"/>
                  </a:lnTo>
                  <a:lnTo>
                    <a:pt x="171442" y="47823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0" name="SMARTInkShape-Group599"/>
          <p:cNvGrpSpPr/>
          <p:nvPr/>
        </p:nvGrpSpPr>
        <p:grpSpPr>
          <a:xfrm>
            <a:off x="5172075" y="4143375"/>
            <a:ext cx="1393024" cy="635795"/>
            <a:chOff x="5172075" y="4143375"/>
            <a:chExt cx="1393024" cy="635795"/>
          </a:xfrm>
        </p:grpSpPr>
        <p:sp>
          <p:nvSpPr>
            <p:cNvPr id="638" name="SMARTInkShape-1350"/>
            <p:cNvSpPr/>
            <p:nvPr/>
          </p:nvSpPr>
          <p:spPr>
            <a:xfrm>
              <a:off x="5679280" y="4143375"/>
              <a:ext cx="107159" cy="635795"/>
            </a:xfrm>
            <a:custGeom>
              <a:avLst/>
              <a:gdLst/>
              <a:ahLst/>
              <a:cxnLst/>
              <a:rect l="0" t="0" r="0" b="0"/>
              <a:pathLst>
                <a:path w="107159" h="635795">
                  <a:moveTo>
                    <a:pt x="0" y="0"/>
                  </a:moveTo>
                  <a:lnTo>
                    <a:pt x="0" y="34760"/>
                  </a:lnTo>
                  <a:lnTo>
                    <a:pt x="6152" y="68188"/>
                  </a:lnTo>
                  <a:lnTo>
                    <a:pt x="9131" y="102642"/>
                  </a:lnTo>
                  <a:lnTo>
                    <a:pt x="17062" y="134839"/>
                  </a:lnTo>
                  <a:lnTo>
                    <a:pt x="21364" y="169040"/>
                  </a:lnTo>
                  <a:lnTo>
                    <a:pt x="29033" y="201666"/>
                  </a:lnTo>
                  <a:lnTo>
                    <a:pt x="35856" y="229086"/>
                  </a:lnTo>
                  <a:lnTo>
                    <a:pt x="42904" y="257319"/>
                  </a:lnTo>
                  <a:lnTo>
                    <a:pt x="47902" y="285793"/>
                  </a:lnTo>
                  <a:lnTo>
                    <a:pt x="50659" y="304819"/>
                  </a:lnTo>
                  <a:lnTo>
                    <a:pt x="59550" y="332587"/>
                  </a:lnTo>
                  <a:lnTo>
                    <a:pt x="65475" y="365822"/>
                  </a:lnTo>
                  <a:lnTo>
                    <a:pt x="70261" y="398933"/>
                  </a:lnTo>
                  <a:lnTo>
                    <a:pt x="76909" y="433314"/>
                  </a:lnTo>
                  <a:lnTo>
                    <a:pt x="83750" y="463859"/>
                  </a:lnTo>
                  <a:lnTo>
                    <a:pt x="89128" y="492823"/>
                  </a:lnTo>
                  <a:lnTo>
                    <a:pt x="92378" y="526508"/>
                  </a:lnTo>
                  <a:lnTo>
                    <a:pt x="93445" y="537216"/>
                  </a:lnTo>
                  <a:lnTo>
                    <a:pt x="99560" y="571445"/>
                  </a:lnTo>
                  <a:lnTo>
                    <a:pt x="100001" y="606590"/>
                  </a:lnTo>
                  <a:lnTo>
                    <a:pt x="100015" y="632021"/>
                  </a:lnTo>
                  <a:lnTo>
                    <a:pt x="100808" y="633279"/>
                  </a:lnTo>
                  <a:lnTo>
                    <a:pt x="102131" y="634117"/>
                  </a:lnTo>
                  <a:lnTo>
                    <a:pt x="107158" y="6357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9" name="SMARTInkShape-1351"/>
            <p:cNvSpPr/>
            <p:nvPr/>
          </p:nvSpPr>
          <p:spPr>
            <a:xfrm>
              <a:off x="5172075" y="4407696"/>
              <a:ext cx="1393024" cy="100011"/>
            </a:xfrm>
            <a:custGeom>
              <a:avLst/>
              <a:gdLst/>
              <a:ahLst/>
              <a:cxnLst/>
              <a:rect l="0" t="0" r="0" b="0"/>
              <a:pathLst>
                <a:path w="1393024" h="100011">
                  <a:moveTo>
                    <a:pt x="0" y="92867"/>
                  </a:moveTo>
                  <a:lnTo>
                    <a:pt x="0" y="99984"/>
                  </a:lnTo>
                  <a:lnTo>
                    <a:pt x="17000" y="100010"/>
                  </a:lnTo>
                  <a:lnTo>
                    <a:pt x="48751" y="93161"/>
                  </a:lnTo>
                  <a:lnTo>
                    <a:pt x="79357" y="90789"/>
                  </a:lnTo>
                  <a:lnTo>
                    <a:pt x="107311" y="86723"/>
                  </a:lnTo>
                  <a:lnTo>
                    <a:pt x="141465" y="85127"/>
                  </a:lnTo>
                  <a:lnTo>
                    <a:pt x="169356" y="80872"/>
                  </a:lnTo>
                  <a:lnTo>
                    <a:pt x="197729" y="79258"/>
                  </a:lnTo>
                  <a:lnTo>
                    <a:pt x="226244" y="78781"/>
                  </a:lnTo>
                  <a:lnTo>
                    <a:pt x="255595" y="77845"/>
                  </a:lnTo>
                  <a:lnTo>
                    <a:pt x="289074" y="73687"/>
                  </a:lnTo>
                  <a:lnTo>
                    <a:pt x="324130" y="72102"/>
                  </a:lnTo>
                  <a:lnTo>
                    <a:pt x="347787" y="71732"/>
                  </a:lnTo>
                  <a:lnTo>
                    <a:pt x="373647" y="71567"/>
                  </a:lnTo>
                  <a:lnTo>
                    <a:pt x="400221" y="71494"/>
                  </a:lnTo>
                  <a:lnTo>
                    <a:pt x="425262" y="71462"/>
                  </a:lnTo>
                  <a:lnTo>
                    <a:pt x="457879" y="71443"/>
                  </a:lnTo>
                  <a:lnTo>
                    <a:pt x="491444" y="67646"/>
                  </a:lnTo>
                  <a:lnTo>
                    <a:pt x="526525" y="65285"/>
                  </a:lnTo>
                  <a:lnTo>
                    <a:pt x="558262" y="64586"/>
                  </a:lnTo>
                  <a:lnTo>
                    <a:pt x="591567" y="60586"/>
                  </a:lnTo>
                  <a:lnTo>
                    <a:pt x="626570" y="54374"/>
                  </a:lnTo>
                  <a:lnTo>
                    <a:pt x="662077" y="51299"/>
                  </a:lnTo>
                  <a:lnTo>
                    <a:pt x="697733" y="46596"/>
                  </a:lnTo>
                  <a:lnTo>
                    <a:pt x="733433" y="40175"/>
                  </a:lnTo>
                  <a:lnTo>
                    <a:pt x="769146" y="33245"/>
                  </a:lnTo>
                  <a:lnTo>
                    <a:pt x="804863" y="26165"/>
                  </a:lnTo>
                  <a:lnTo>
                    <a:pt x="840580" y="22832"/>
                  </a:lnTo>
                  <a:lnTo>
                    <a:pt x="876300" y="18052"/>
                  </a:lnTo>
                  <a:lnTo>
                    <a:pt x="908227" y="11609"/>
                  </a:lnTo>
                  <a:lnTo>
                    <a:pt x="941587" y="8465"/>
                  </a:lnTo>
                  <a:lnTo>
                    <a:pt x="976607" y="3741"/>
                  </a:lnTo>
                  <a:lnTo>
                    <a:pt x="1012118" y="1107"/>
                  </a:lnTo>
                  <a:lnTo>
                    <a:pt x="1047776" y="326"/>
                  </a:lnTo>
                  <a:lnTo>
                    <a:pt x="1083477" y="95"/>
                  </a:lnTo>
                  <a:lnTo>
                    <a:pt x="1115398" y="27"/>
                  </a:lnTo>
                  <a:lnTo>
                    <a:pt x="1148756" y="6"/>
                  </a:lnTo>
                  <a:lnTo>
                    <a:pt x="1179983" y="0"/>
                  </a:lnTo>
                  <a:lnTo>
                    <a:pt x="1209344" y="3791"/>
                  </a:lnTo>
                  <a:lnTo>
                    <a:pt x="1242800" y="7273"/>
                  </a:lnTo>
                  <a:lnTo>
                    <a:pt x="1274926" y="12665"/>
                  </a:lnTo>
                  <a:lnTo>
                    <a:pt x="1306952" y="14865"/>
                  </a:lnTo>
                  <a:lnTo>
                    <a:pt x="1338022" y="20748"/>
                  </a:lnTo>
                  <a:lnTo>
                    <a:pt x="1351685" y="22021"/>
                  </a:lnTo>
                  <a:lnTo>
                    <a:pt x="1366410" y="27553"/>
                  </a:lnTo>
                  <a:lnTo>
                    <a:pt x="1393023" y="28573"/>
                  </a:lnTo>
                  <a:lnTo>
                    <a:pt x="1386182" y="35422"/>
                  </a:lnTo>
                  <a:lnTo>
                    <a:pt x="1378744" y="3571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41" name="SMARTInkShape-1352"/>
          <p:cNvSpPr/>
          <p:nvPr/>
        </p:nvSpPr>
        <p:spPr>
          <a:xfrm>
            <a:off x="7200900" y="4764881"/>
            <a:ext cx="50007" cy="78172"/>
          </a:xfrm>
          <a:custGeom>
            <a:avLst/>
            <a:gdLst/>
            <a:ahLst/>
            <a:cxnLst/>
            <a:rect l="0" t="0" r="0" b="0"/>
            <a:pathLst>
              <a:path w="50007" h="78172">
                <a:moveTo>
                  <a:pt x="0" y="28575"/>
                </a:moveTo>
                <a:lnTo>
                  <a:pt x="6849" y="28575"/>
                </a:lnTo>
                <a:lnTo>
                  <a:pt x="12788" y="23666"/>
                </a:lnTo>
                <a:lnTo>
                  <a:pt x="19312" y="22093"/>
                </a:lnTo>
                <a:lnTo>
                  <a:pt x="23929" y="21726"/>
                </a:lnTo>
                <a:lnTo>
                  <a:pt x="28627" y="23679"/>
                </a:lnTo>
                <a:lnTo>
                  <a:pt x="33361" y="26399"/>
                </a:lnTo>
                <a:lnTo>
                  <a:pt x="40488" y="28724"/>
                </a:lnTo>
                <a:lnTo>
                  <a:pt x="45247" y="32081"/>
                </a:lnTo>
                <a:lnTo>
                  <a:pt x="47891" y="36219"/>
                </a:lnTo>
                <a:lnTo>
                  <a:pt x="49588" y="45343"/>
                </a:lnTo>
                <a:lnTo>
                  <a:pt x="50003" y="66970"/>
                </a:lnTo>
                <a:lnTo>
                  <a:pt x="47889" y="71569"/>
                </a:lnTo>
                <a:lnTo>
                  <a:pt x="46213" y="73906"/>
                </a:lnTo>
                <a:lnTo>
                  <a:pt x="42235" y="76504"/>
                </a:lnTo>
                <a:lnTo>
                  <a:pt x="33213" y="78171"/>
                </a:lnTo>
                <a:lnTo>
                  <a:pt x="28520" y="76282"/>
                </a:lnTo>
                <a:lnTo>
                  <a:pt x="23788" y="73591"/>
                </a:lnTo>
                <a:lnTo>
                  <a:pt x="19039" y="72395"/>
                </a:lnTo>
                <a:lnTo>
                  <a:pt x="17456" y="71282"/>
                </a:lnTo>
                <a:lnTo>
                  <a:pt x="16399" y="69746"/>
                </a:lnTo>
                <a:lnTo>
                  <a:pt x="14432" y="65923"/>
                </a:lnTo>
                <a:lnTo>
                  <a:pt x="9656" y="59309"/>
                </a:lnTo>
                <a:lnTo>
                  <a:pt x="7889" y="52322"/>
                </a:lnTo>
                <a:lnTo>
                  <a:pt x="7152" y="26193"/>
                </a:lnTo>
                <a:lnTo>
                  <a:pt x="9265" y="21431"/>
                </a:lnTo>
                <a:lnTo>
                  <a:pt x="12055" y="16669"/>
                </a:lnTo>
                <a:lnTo>
                  <a:pt x="13295" y="11907"/>
                </a:lnTo>
                <a:lnTo>
                  <a:pt x="18080" y="7144"/>
                </a:lnTo>
                <a:lnTo>
                  <a:pt x="24704" y="3175"/>
                </a:lnTo>
                <a:lnTo>
                  <a:pt x="32896" y="941"/>
                </a:lnTo>
                <a:lnTo>
                  <a:pt x="50006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2" name="SMARTInkShape-1353"/>
          <p:cNvSpPr/>
          <p:nvPr/>
        </p:nvSpPr>
        <p:spPr>
          <a:xfrm>
            <a:off x="7147063" y="3450431"/>
            <a:ext cx="68091" cy="113883"/>
          </a:xfrm>
          <a:custGeom>
            <a:avLst/>
            <a:gdLst/>
            <a:ahLst/>
            <a:cxnLst/>
            <a:rect l="0" t="0" r="0" b="0"/>
            <a:pathLst>
              <a:path w="68091" h="113883">
                <a:moveTo>
                  <a:pt x="32406" y="50007"/>
                </a:moveTo>
                <a:lnTo>
                  <a:pt x="38557" y="50007"/>
                </a:lnTo>
                <a:lnTo>
                  <a:pt x="46840" y="53799"/>
                </a:lnTo>
                <a:lnTo>
                  <a:pt x="49172" y="55710"/>
                </a:lnTo>
                <a:lnTo>
                  <a:pt x="65107" y="76225"/>
                </a:lnTo>
                <a:lnTo>
                  <a:pt x="67230" y="83351"/>
                </a:lnTo>
                <a:lnTo>
                  <a:pt x="68090" y="102394"/>
                </a:lnTo>
                <a:lnTo>
                  <a:pt x="65992" y="107157"/>
                </a:lnTo>
                <a:lnTo>
                  <a:pt x="64322" y="109538"/>
                </a:lnTo>
                <a:lnTo>
                  <a:pt x="61620" y="111125"/>
                </a:lnTo>
                <a:lnTo>
                  <a:pt x="47995" y="113673"/>
                </a:lnTo>
                <a:lnTo>
                  <a:pt x="45180" y="113882"/>
                </a:lnTo>
                <a:lnTo>
                  <a:pt x="33633" y="110384"/>
                </a:lnTo>
                <a:lnTo>
                  <a:pt x="18593" y="101927"/>
                </a:lnTo>
                <a:lnTo>
                  <a:pt x="13567" y="100070"/>
                </a:lnTo>
                <a:lnTo>
                  <a:pt x="8688" y="96598"/>
                </a:lnTo>
                <a:lnTo>
                  <a:pt x="5990" y="90293"/>
                </a:lnTo>
                <a:lnTo>
                  <a:pt x="3997" y="82993"/>
                </a:lnTo>
                <a:lnTo>
                  <a:pt x="465" y="77103"/>
                </a:lnTo>
                <a:lnTo>
                  <a:pt x="0" y="74421"/>
                </a:lnTo>
                <a:lnTo>
                  <a:pt x="483" y="71839"/>
                </a:lnTo>
                <a:lnTo>
                  <a:pt x="2343" y="66060"/>
                </a:lnTo>
                <a:lnTo>
                  <a:pt x="5653" y="49415"/>
                </a:lnTo>
                <a:lnTo>
                  <a:pt x="10197" y="40218"/>
                </a:lnTo>
                <a:lnTo>
                  <a:pt x="30732" y="9956"/>
                </a:lnTo>
                <a:lnTo>
                  <a:pt x="46693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3" name="SMARTInkShape-1354"/>
          <p:cNvSpPr/>
          <p:nvPr/>
        </p:nvSpPr>
        <p:spPr>
          <a:xfrm>
            <a:off x="7600979" y="3136106"/>
            <a:ext cx="49884" cy="42864"/>
          </a:xfrm>
          <a:custGeom>
            <a:avLst/>
            <a:gdLst/>
            <a:ahLst/>
            <a:cxnLst/>
            <a:rect l="0" t="0" r="0" b="0"/>
            <a:pathLst>
              <a:path w="49884" h="42864">
                <a:moveTo>
                  <a:pt x="35690" y="0"/>
                </a:moveTo>
                <a:lnTo>
                  <a:pt x="35690" y="13208"/>
                </a:lnTo>
                <a:lnTo>
                  <a:pt x="36484" y="13568"/>
                </a:lnTo>
                <a:lnTo>
                  <a:pt x="39483" y="13968"/>
                </a:lnTo>
                <a:lnTo>
                  <a:pt x="40600" y="14868"/>
                </a:lnTo>
                <a:lnTo>
                  <a:pt x="41841" y="17985"/>
                </a:lnTo>
                <a:lnTo>
                  <a:pt x="42965" y="19134"/>
                </a:lnTo>
                <a:lnTo>
                  <a:pt x="46332" y="20410"/>
                </a:lnTo>
                <a:lnTo>
                  <a:pt x="47546" y="21545"/>
                </a:lnTo>
                <a:lnTo>
                  <a:pt x="48897" y="24921"/>
                </a:lnTo>
                <a:lnTo>
                  <a:pt x="49883" y="38198"/>
                </a:lnTo>
                <a:lnTo>
                  <a:pt x="49120" y="39753"/>
                </a:lnTo>
                <a:lnTo>
                  <a:pt x="47818" y="40789"/>
                </a:lnTo>
                <a:lnTo>
                  <a:pt x="44255" y="41941"/>
                </a:lnTo>
                <a:lnTo>
                  <a:pt x="9230" y="42861"/>
                </a:lnTo>
                <a:lnTo>
                  <a:pt x="1088" y="42863"/>
                </a:lnTo>
                <a:lnTo>
                  <a:pt x="716" y="42069"/>
                </a:lnTo>
                <a:lnTo>
                  <a:pt x="0" y="32221"/>
                </a:lnTo>
                <a:lnTo>
                  <a:pt x="2100" y="28079"/>
                </a:lnTo>
                <a:lnTo>
                  <a:pt x="28216" y="331"/>
                </a:lnTo>
                <a:lnTo>
                  <a:pt x="32240" y="3891"/>
                </a:lnTo>
                <a:lnTo>
                  <a:pt x="34157" y="7815"/>
                </a:lnTo>
                <a:lnTo>
                  <a:pt x="35663" y="33327"/>
                </a:lnTo>
                <a:lnTo>
                  <a:pt x="35690" y="4286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4" name="SMARTInkShape-1355"/>
          <p:cNvSpPr/>
          <p:nvPr/>
        </p:nvSpPr>
        <p:spPr>
          <a:xfrm>
            <a:off x="5793618" y="4622045"/>
            <a:ext cx="171288" cy="106987"/>
          </a:xfrm>
          <a:custGeom>
            <a:avLst/>
            <a:gdLst/>
            <a:ahLst/>
            <a:cxnLst/>
            <a:rect l="0" t="0" r="0" b="0"/>
            <a:pathLst>
              <a:path w="171288" h="106987">
                <a:moveTo>
                  <a:pt x="99977" y="21393"/>
                </a:moveTo>
                <a:lnTo>
                  <a:pt x="99977" y="17600"/>
                </a:lnTo>
                <a:lnTo>
                  <a:pt x="100770" y="16483"/>
                </a:lnTo>
                <a:lnTo>
                  <a:pt x="102093" y="15738"/>
                </a:lnTo>
                <a:lnTo>
                  <a:pt x="106825" y="14336"/>
                </a:lnTo>
                <a:lnTo>
                  <a:pt x="110825" y="10482"/>
                </a:lnTo>
                <a:lnTo>
                  <a:pt x="111177" y="9357"/>
                </a:lnTo>
                <a:lnTo>
                  <a:pt x="110619" y="8606"/>
                </a:lnTo>
                <a:lnTo>
                  <a:pt x="107324" y="7193"/>
                </a:lnTo>
                <a:lnTo>
                  <a:pt x="103388" y="3339"/>
                </a:lnTo>
                <a:lnTo>
                  <a:pt x="97259" y="1462"/>
                </a:lnTo>
                <a:lnTo>
                  <a:pt x="63745" y="0"/>
                </a:lnTo>
                <a:lnTo>
                  <a:pt x="55298" y="772"/>
                </a:lnTo>
                <a:lnTo>
                  <a:pt x="41292" y="5619"/>
                </a:lnTo>
                <a:lnTo>
                  <a:pt x="33412" y="7238"/>
                </a:lnTo>
                <a:lnTo>
                  <a:pt x="24514" y="12612"/>
                </a:lnTo>
                <a:lnTo>
                  <a:pt x="16851" y="18438"/>
                </a:lnTo>
                <a:lnTo>
                  <a:pt x="7150" y="22926"/>
                </a:lnTo>
                <a:lnTo>
                  <a:pt x="4755" y="24796"/>
                </a:lnTo>
                <a:lnTo>
                  <a:pt x="2093" y="31107"/>
                </a:lnTo>
                <a:lnTo>
                  <a:pt x="0" y="65564"/>
                </a:lnTo>
                <a:lnTo>
                  <a:pt x="2096" y="70922"/>
                </a:lnTo>
                <a:lnTo>
                  <a:pt x="22908" y="94190"/>
                </a:lnTo>
                <a:lnTo>
                  <a:pt x="34455" y="102052"/>
                </a:lnTo>
                <a:lnTo>
                  <a:pt x="51723" y="105617"/>
                </a:lnTo>
                <a:lnTo>
                  <a:pt x="83043" y="106986"/>
                </a:lnTo>
                <a:lnTo>
                  <a:pt x="118010" y="100955"/>
                </a:lnTo>
                <a:lnTo>
                  <a:pt x="125982" y="98293"/>
                </a:lnTo>
                <a:lnTo>
                  <a:pt x="151220" y="83207"/>
                </a:lnTo>
                <a:lnTo>
                  <a:pt x="166552" y="62858"/>
                </a:lnTo>
                <a:lnTo>
                  <a:pt x="169252" y="53315"/>
                </a:lnTo>
                <a:lnTo>
                  <a:pt x="171287" y="20619"/>
                </a:lnTo>
                <a:lnTo>
                  <a:pt x="170535" y="18495"/>
                </a:lnTo>
                <a:lnTo>
                  <a:pt x="169241" y="17080"/>
                </a:lnTo>
                <a:lnTo>
                  <a:pt x="165685" y="15507"/>
                </a:lnTo>
                <a:lnTo>
                  <a:pt x="151356" y="14298"/>
                </a:lnTo>
                <a:lnTo>
                  <a:pt x="150897" y="15075"/>
                </a:lnTo>
                <a:lnTo>
                  <a:pt x="150103" y="20404"/>
                </a:lnTo>
                <a:lnTo>
                  <a:pt x="157127" y="28536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5" name="SMARTInkShape-1356"/>
          <p:cNvSpPr/>
          <p:nvPr/>
        </p:nvSpPr>
        <p:spPr>
          <a:xfrm>
            <a:off x="6229475" y="4614987"/>
            <a:ext cx="160844" cy="92526"/>
          </a:xfrm>
          <a:custGeom>
            <a:avLst/>
            <a:gdLst/>
            <a:ahLst/>
            <a:cxnLst/>
            <a:rect l="0" t="0" r="0" b="0"/>
            <a:pathLst>
              <a:path w="160844" h="92526">
                <a:moveTo>
                  <a:pt x="78455" y="78457"/>
                </a:moveTo>
                <a:lnTo>
                  <a:pt x="78455" y="60697"/>
                </a:lnTo>
                <a:lnTo>
                  <a:pt x="77663" y="59473"/>
                </a:lnTo>
                <a:lnTo>
                  <a:pt x="76339" y="58657"/>
                </a:lnTo>
                <a:lnTo>
                  <a:pt x="74664" y="58113"/>
                </a:lnTo>
                <a:lnTo>
                  <a:pt x="73546" y="56957"/>
                </a:lnTo>
                <a:lnTo>
                  <a:pt x="72305" y="53555"/>
                </a:lnTo>
                <a:lnTo>
                  <a:pt x="71181" y="52331"/>
                </a:lnTo>
                <a:lnTo>
                  <a:pt x="58392" y="45187"/>
                </a:lnTo>
                <a:lnTo>
                  <a:pt x="37528" y="43060"/>
                </a:lnTo>
                <a:lnTo>
                  <a:pt x="30368" y="44998"/>
                </a:lnTo>
                <a:lnTo>
                  <a:pt x="24540" y="47711"/>
                </a:lnTo>
                <a:lnTo>
                  <a:pt x="16796" y="50032"/>
                </a:lnTo>
                <a:lnTo>
                  <a:pt x="4671" y="59740"/>
                </a:lnTo>
                <a:lnTo>
                  <a:pt x="2007" y="64317"/>
                </a:lnTo>
                <a:lnTo>
                  <a:pt x="156" y="71185"/>
                </a:lnTo>
                <a:lnTo>
                  <a:pt x="0" y="74696"/>
                </a:lnTo>
                <a:lnTo>
                  <a:pt x="2047" y="78902"/>
                </a:lnTo>
                <a:lnTo>
                  <a:pt x="3704" y="81135"/>
                </a:lnTo>
                <a:lnTo>
                  <a:pt x="9779" y="83616"/>
                </a:lnTo>
                <a:lnTo>
                  <a:pt x="16977" y="85512"/>
                </a:lnTo>
                <a:lnTo>
                  <a:pt x="27079" y="90249"/>
                </a:lnTo>
                <a:lnTo>
                  <a:pt x="60560" y="92525"/>
                </a:lnTo>
                <a:lnTo>
                  <a:pt x="89679" y="90584"/>
                </a:lnTo>
                <a:lnTo>
                  <a:pt x="121062" y="80554"/>
                </a:lnTo>
                <a:lnTo>
                  <a:pt x="140112" y="71257"/>
                </a:lnTo>
                <a:lnTo>
                  <a:pt x="146340" y="65732"/>
                </a:lnTo>
                <a:lnTo>
                  <a:pt x="153515" y="54490"/>
                </a:lnTo>
                <a:lnTo>
                  <a:pt x="160366" y="36858"/>
                </a:lnTo>
                <a:lnTo>
                  <a:pt x="160843" y="33261"/>
                </a:lnTo>
                <a:lnTo>
                  <a:pt x="159258" y="27149"/>
                </a:lnTo>
                <a:lnTo>
                  <a:pt x="151773" y="16757"/>
                </a:lnTo>
                <a:lnTo>
                  <a:pt x="140302" y="4666"/>
                </a:lnTo>
                <a:lnTo>
                  <a:pt x="135577" y="2005"/>
                </a:lnTo>
                <a:lnTo>
                  <a:pt x="126337" y="506"/>
                </a:lnTo>
                <a:lnTo>
                  <a:pt x="112785" y="0"/>
                </a:lnTo>
                <a:lnTo>
                  <a:pt x="107472" y="2047"/>
                </a:lnTo>
                <a:lnTo>
                  <a:pt x="97593" y="9830"/>
                </a:lnTo>
                <a:lnTo>
                  <a:pt x="94899" y="16470"/>
                </a:lnTo>
                <a:lnTo>
                  <a:pt x="94181" y="20464"/>
                </a:lnTo>
                <a:lnTo>
                  <a:pt x="95499" y="27018"/>
                </a:lnTo>
                <a:lnTo>
                  <a:pt x="99526" y="33370"/>
                </a:lnTo>
                <a:lnTo>
                  <a:pt x="125812" y="61446"/>
                </a:lnTo>
                <a:lnTo>
                  <a:pt x="142750" y="7131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8" name="SMARTInkShape-Group605"/>
          <p:cNvGrpSpPr/>
          <p:nvPr/>
        </p:nvGrpSpPr>
        <p:grpSpPr>
          <a:xfrm>
            <a:off x="6465095" y="4400552"/>
            <a:ext cx="1178719" cy="291337"/>
            <a:chOff x="6465095" y="4400552"/>
            <a:chExt cx="1178719" cy="291337"/>
          </a:xfrm>
        </p:grpSpPr>
        <p:sp>
          <p:nvSpPr>
            <p:cNvPr id="646" name="SMARTInkShape-1357"/>
            <p:cNvSpPr/>
            <p:nvPr/>
          </p:nvSpPr>
          <p:spPr>
            <a:xfrm>
              <a:off x="6618698" y="4579573"/>
              <a:ext cx="203535" cy="112316"/>
            </a:xfrm>
            <a:custGeom>
              <a:avLst/>
              <a:gdLst/>
              <a:ahLst/>
              <a:cxnLst/>
              <a:rect l="0" t="0" r="0" b="0"/>
              <a:pathLst>
                <a:path w="203535" h="112316">
                  <a:moveTo>
                    <a:pt x="82140" y="71008"/>
                  </a:moveTo>
                  <a:lnTo>
                    <a:pt x="85932" y="71008"/>
                  </a:lnTo>
                  <a:lnTo>
                    <a:pt x="87049" y="70215"/>
                  </a:lnTo>
                  <a:lnTo>
                    <a:pt x="87794" y="68892"/>
                  </a:lnTo>
                  <a:lnTo>
                    <a:pt x="88290" y="67216"/>
                  </a:lnTo>
                  <a:lnTo>
                    <a:pt x="89415" y="66099"/>
                  </a:lnTo>
                  <a:lnTo>
                    <a:pt x="92781" y="64857"/>
                  </a:lnTo>
                  <a:lnTo>
                    <a:pt x="93202" y="63733"/>
                  </a:lnTo>
                  <a:lnTo>
                    <a:pt x="92690" y="62189"/>
                  </a:lnTo>
                  <a:lnTo>
                    <a:pt x="89956" y="57801"/>
                  </a:lnTo>
                  <a:lnTo>
                    <a:pt x="55716" y="39956"/>
                  </a:lnTo>
                  <a:lnTo>
                    <a:pt x="36851" y="36211"/>
                  </a:lnTo>
                  <a:lnTo>
                    <a:pt x="13077" y="35411"/>
                  </a:lnTo>
                  <a:lnTo>
                    <a:pt x="9904" y="36164"/>
                  </a:lnTo>
                  <a:lnTo>
                    <a:pt x="7789" y="37460"/>
                  </a:lnTo>
                  <a:lnTo>
                    <a:pt x="602" y="45244"/>
                  </a:lnTo>
                  <a:lnTo>
                    <a:pt x="0" y="47482"/>
                  </a:lnTo>
                  <a:lnTo>
                    <a:pt x="393" y="49768"/>
                  </a:lnTo>
                  <a:lnTo>
                    <a:pt x="11052" y="69535"/>
                  </a:lnTo>
                  <a:lnTo>
                    <a:pt x="16414" y="75116"/>
                  </a:lnTo>
                  <a:lnTo>
                    <a:pt x="47654" y="94910"/>
                  </a:lnTo>
                  <a:lnTo>
                    <a:pt x="68217" y="102873"/>
                  </a:lnTo>
                  <a:lnTo>
                    <a:pt x="103619" y="110012"/>
                  </a:lnTo>
                  <a:lnTo>
                    <a:pt x="136271" y="112315"/>
                  </a:lnTo>
                  <a:lnTo>
                    <a:pt x="168564" y="107620"/>
                  </a:lnTo>
                  <a:lnTo>
                    <a:pt x="185711" y="103199"/>
                  </a:lnTo>
                  <a:lnTo>
                    <a:pt x="193788" y="96957"/>
                  </a:lnTo>
                  <a:lnTo>
                    <a:pt x="199229" y="89685"/>
                  </a:lnTo>
                  <a:lnTo>
                    <a:pt x="201648" y="83807"/>
                  </a:lnTo>
                  <a:lnTo>
                    <a:pt x="203508" y="49426"/>
                  </a:lnTo>
                  <a:lnTo>
                    <a:pt x="203534" y="44714"/>
                  </a:lnTo>
                  <a:lnTo>
                    <a:pt x="199328" y="35245"/>
                  </a:lnTo>
                  <a:lnTo>
                    <a:pt x="187485" y="20023"/>
                  </a:lnTo>
                  <a:lnTo>
                    <a:pt x="162734" y="4456"/>
                  </a:lnTo>
                  <a:lnTo>
                    <a:pt x="152498" y="1018"/>
                  </a:lnTo>
                  <a:lnTo>
                    <a:pt x="144438" y="0"/>
                  </a:lnTo>
                  <a:lnTo>
                    <a:pt x="142722" y="651"/>
                  </a:lnTo>
                  <a:lnTo>
                    <a:pt x="141578" y="1878"/>
                  </a:lnTo>
                  <a:lnTo>
                    <a:pt x="140306" y="5359"/>
                  </a:lnTo>
                  <a:lnTo>
                    <a:pt x="139742" y="9552"/>
                  </a:lnTo>
                  <a:lnTo>
                    <a:pt x="143724" y="16177"/>
                  </a:lnTo>
                  <a:lnTo>
                    <a:pt x="150785" y="23620"/>
                  </a:lnTo>
                  <a:lnTo>
                    <a:pt x="182152" y="4243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7" name="SMARTInkShape-1358"/>
            <p:cNvSpPr/>
            <p:nvPr/>
          </p:nvSpPr>
          <p:spPr>
            <a:xfrm>
              <a:off x="6465095" y="4400552"/>
              <a:ext cx="1178719" cy="35718"/>
            </a:xfrm>
            <a:custGeom>
              <a:avLst/>
              <a:gdLst/>
              <a:ahLst/>
              <a:cxnLst/>
              <a:rect l="0" t="0" r="0" b="0"/>
              <a:pathLst>
                <a:path w="1178719" h="35718">
                  <a:moveTo>
                    <a:pt x="0" y="28573"/>
                  </a:moveTo>
                  <a:lnTo>
                    <a:pt x="3791" y="28573"/>
                  </a:lnTo>
                  <a:lnTo>
                    <a:pt x="4909" y="27779"/>
                  </a:lnTo>
                  <a:lnTo>
                    <a:pt x="5653" y="26456"/>
                  </a:lnTo>
                  <a:lnTo>
                    <a:pt x="6150" y="24781"/>
                  </a:lnTo>
                  <a:lnTo>
                    <a:pt x="7274" y="23664"/>
                  </a:lnTo>
                  <a:lnTo>
                    <a:pt x="10641" y="22422"/>
                  </a:lnTo>
                  <a:lnTo>
                    <a:pt x="24179" y="20832"/>
                  </a:lnTo>
                  <a:lnTo>
                    <a:pt x="33533" y="16578"/>
                  </a:lnTo>
                  <a:lnTo>
                    <a:pt x="66560" y="14420"/>
                  </a:lnTo>
                  <a:lnTo>
                    <a:pt x="99516" y="14303"/>
                  </a:lnTo>
                  <a:lnTo>
                    <a:pt x="129619" y="14288"/>
                  </a:lnTo>
                  <a:lnTo>
                    <a:pt x="164441" y="14286"/>
                  </a:lnTo>
                  <a:lnTo>
                    <a:pt x="192906" y="14286"/>
                  </a:lnTo>
                  <a:lnTo>
                    <a:pt x="227163" y="13492"/>
                  </a:lnTo>
                  <a:lnTo>
                    <a:pt x="262388" y="8631"/>
                  </a:lnTo>
                  <a:lnTo>
                    <a:pt x="289411" y="7583"/>
                  </a:lnTo>
                  <a:lnTo>
                    <a:pt x="322553" y="7272"/>
                  </a:lnTo>
                  <a:lnTo>
                    <a:pt x="357508" y="5064"/>
                  </a:lnTo>
                  <a:lnTo>
                    <a:pt x="393000" y="1499"/>
                  </a:lnTo>
                  <a:lnTo>
                    <a:pt x="428652" y="443"/>
                  </a:lnTo>
                  <a:lnTo>
                    <a:pt x="464351" y="130"/>
                  </a:lnTo>
                  <a:lnTo>
                    <a:pt x="488953" y="57"/>
                  </a:lnTo>
                  <a:lnTo>
                    <a:pt x="515761" y="24"/>
                  </a:lnTo>
                  <a:lnTo>
                    <a:pt x="543552" y="10"/>
                  </a:lnTo>
                  <a:lnTo>
                    <a:pt x="571778" y="3"/>
                  </a:lnTo>
                  <a:lnTo>
                    <a:pt x="600198" y="0"/>
                  </a:lnTo>
                  <a:lnTo>
                    <a:pt x="628704" y="2116"/>
                  </a:lnTo>
                  <a:lnTo>
                    <a:pt x="657249" y="4908"/>
                  </a:lnTo>
                  <a:lnTo>
                    <a:pt x="685810" y="6149"/>
                  </a:lnTo>
                  <a:lnTo>
                    <a:pt x="714378" y="6701"/>
                  </a:lnTo>
                  <a:lnTo>
                    <a:pt x="742951" y="6946"/>
                  </a:lnTo>
                  <a:lnTo>
                    <a:pt x="771525" y="7055"/>
                  </a:lnTo>
                  <a:lnTo>
                    <a:pt x="797983" y="7103"/>
                  </a:lnTo>
                  <a:lnTo>
                    <a:pt x="823765" y="7918"/>
                  </a:lnTo>
                  <a:lnTo>
                    <a:pt x="851098" y="10926"/>
                  </a:lnTo>
                  <a:lnTo>
                    <a:pt x="877005" y="12793"/>
                  </a:lnTo>
                  <a:lnTo>
                    <a:pt x="901748" y="13622"/>
                  </a:lnTo>
                  <a:lnTo>
                    <a:pt x="925974" y="13991"/>
                  </a:lnTo>
                  <a:lnTo>
                    <a:pt x="949970" y="14155"/>
                  </a:lnTo>
                  <a:lnTo>
                    <a:pt x="983676" y="14247"/>
                  </a:lnTo>
                  <a:lnTo>
                    <a:pt x="1015888" y="14274"/>
                  </a:lnTo>
                  <a:lnTo>
                    <a:pt x="1048451" y="16399"/>
                  </a:lnTo>
                  <a:lnTo>
                    <a:pt x="1080324" y="22055"/>
                  </a:lnTo>
                  <a:lnTo>
                    <a:pt x="1110670" y="26642"/>
                  </a:lnTo>
                  <a:lnTo>
                    <a:pt x="1146050" y="31984"/>
                  </a:lnTo>
                  <a:lnTo>
                    <a:pt x="1178718" y="3571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49" name="SMARTInkShape-1359"/>
          <p:cNvSpPr/>
          <p:nvPr/>
        </p:nvSpPr>
        <p:spPr>
          <a:xfrm>
            <a:off x="7015702" y="4521994"/>
            <a:ext cx="156100" cy="96218"/>
          </a:xfrm>
          <a:custGeom>
            <a:avLst/>
            <a:gdLst/>
            <a:ahLst/>
            <a:cxnLst/>
            <a:rect l="0" t="0" r="0" b="0"/>
            <a:pathLst>
              <a:path w="156100" h="96218">
                <a:moveTo>
                  <a:pt x="92329" y="50006"/>
                </a:moveTo>
                <a:lnTo>
                  <a:pt x="92329" y="46214"/>
                </a:lnTo>
                <a:lnTo>
                  <a:pt x="91536" y="45097"/>
                </a:lnTo>
                <a:lnTo>
                  <a:pt x="90212" y="44352"/>
                </a:lnTo>
                <a:lnTo>
                  <a:pt x="88536" y="43855"/>
                </a:lnTo>
                <a:lnTo>
                  <a:pt x="87419" y="42730"/>
                </a:lnTo>
                <a:lnTo>
                  <a:pt x="83510" y="35222"/>
                </a:lnTo>
                <a:lnTo>
                  <a:pt x="75330" y="26095"/>
                </a:lnTo>
                <a:lnTo>
                  <a:pt x="64626" y="19021"/>
                </a:lnTo>
                <a:lnTo>
                  <a:pt x="55194" y="15690"/>
                </a:lnTo>
                <a:lnTo>
                  <a:pt x="43579" y="14703"/>
                </a:lnTo>
                <a:lnTo>
                  <a:pt x="30083" y="18203"/>
                </a:lnTo>
                <a:lnTo>
                  <a:pt x="8677" y="28777"/>
                </a:lnTo>
                <a:lnTo>
                  <a:pt x="3556" y="33427"/>
                </a:lnTo>
                <a:lnTo>
                  <a:pt x="1281" y="38140"/>
                </a:lnTo>
                <a:lnTo>
                  <a:pt x="0" y="45256"/>
                </a:lnTo>
                <a:lnTo>
                  <a:pt x="1817" y="50011"/>
                </a:lnTo>
                <a:lnTo>
                  <a:pt x="20060" y="70468"/>
                </a:lnTo>
                <a:lnTo>
                  <a:pt x="47222" y="87812"/>
                </a:lnTo>
                <a:lnTo>
                  <a:pt x="79465" y="96217"/>
                </a:lnTo>
                <a:lnTo>
                  <a:pt x="90845" y="96209"/>
                </a:lnTo>
                <a:lnTo>
                  <a:pt x="124312" y="91045"/>
                </a:lnTo>
                <a:lnTo>
                  <a:pt x="140627" y="82983"/>
                </a:lnTo>
                <a:lnTo>
                  <a:pt x="147662" y="76304"/>
                </a:lnTo>
                <a:lnTo>
                  <a:pt x="152640" y="68838"/>
                </a:lnTo>
                <a:lnTo>
                  <a:pt x="154853" y="62874"/>
                </a:lnTo>
                <a:lnTo>
                  <a:pt x="156099" y="51261"/>
                </a:lnTo>
                <a:lnTo>
                  <a:pt x="152676" y="37766"/>
                </a:lnTo>
                <a:lnTo>
                  <a:pt x="146666" y="30543"/>
                </a:lnTo>
                <a:lnTo>
                  <a:pt x="123709" y="12018"/>
                </a:lnTo>
                <a:lnTo>
                  <a:pt x="97089" y="1739"/>
                </a:lnTo>
                <a:lnTo>
                  <a:pt x="70898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0" name="SMARTInkShape-1360"/>
          <p:cNvSpPr/>
          <p:nvPr/>
        </p:nvSpPr>
        <p:spPr>
          <a:xfrm>
            <a:off x="5418412" y="4600849"/>
            <a:ext cx="167857" cy="95943"/>
          </a:xfrm>
          <a:custGeom>
            <a:avLst/>
            <a:gdLst/>
            <a:ahLst/>
            <a:cxnLst/>
            <a:rect l="0" t="0" r="0" b="0"/>
            <a:pathLst>
              <a:path w="167857" h="95943">
                <a:moveTo>
                  <a:pt x="153713" y="42589"/>
                </a:moveTo>
                <a:lnTo>
                  <a:pt x="153713" y="38796"/>
                </a:lnTo>
                <a:lnTo>
                  <a:pt x="154507" y="37679"/>
                </a:lnTo>
                <a:lnTo>
                  <a:pt x="155830" y="36934"/>
                </a:lnTo>
                <a:lnTo>
                  <a:pt x="157505" y="36438"/>
                </a:lnTo>
                <a:lnTo>
                  <a:pt x="158623" y="35313"/>
                </a:lnTo>
                <a:lnTo>
                  <a:pt x="159865" y="31947"/>
                </a:lnTo>
                <a:lnTo>
                  <a:pt x="159401" y="29937"/>
                </a:lnTo>
                <a:lnTo>
                  <a:pt x="154619" y="22470"/>
                </a:lnTo>
                <a:lnTo>
                  <a:pt x="136174" y="13559"/>
                </a:lnTo>
                <a:lnTo>
                  <a:pt x="101932" y="1803"/>
                </a:lnTo>
                <a:lnTo>
                  <a:pt x="68548" y="0"/>
                </a:lnTo>
                <a:lnTo>
                  <a:pt x="52191" y="601"/>
                </a:lnTo>
                <a:lnTo>
                  <a:pt x="23829" y="9680"/>
                </a:lnTo>
                <a:lnTo>
                  <a:pt x="14495" y="16321"/>
                </a:lnTo>
                <a:lnTo>
                  <a:pt x="8495" y="23770"/>
                </a:lnTo>
                <a:lnTo>
                  <a:pt x="534" y="41335"/>
                </a:lnTo>
                <a:lnTo>
                  <a:pt x="0" y="44928"/>
                </a:lnTo>
                <a:lnTo>
                  <a:pt x="3051" y="58938"/>
                </a:lnTo>
                <a:lnTo>
                  <a:pt x="11088" y="70099"/>
                </a:lnTo>
                <a:lnTo>
                  <a:pt x="32617" y="84997"/>
                </a:lnTo>
                <a:lnTo>
                  <a:pt x="42742" y="89218"/>
                </a:lnTo>
                <a:lnTo>
                  <a:pt x="75570" y="95942"/>
                </a:lnTo>
                <a:lnTo>
                  <a:pt x="100485" y="94821"/>
                </a:lnTo>
                <a:lnTo>
                  <a:pt x="133348" y="85117"/>
                </a:lnTo>
                <a:lnTo>
                  <a:pt x="149795" y="78208"/>
                </a:lnTo>
                <a:lnTo>
                  <a:pt x="162464" y="68762"/>
                </a:lnTo>
                <a:lnTo>
                  <a:pt x="165539" y="64011"/>
                </a:lnTo>
                <a:lnTo>
                  <a:pt x="166907" y="58460"/>
                </a:lnTo>
                <a:lnTo>
                  <a:pt x="167856" y="41199"/>
                </a:lnTo>
                <a:lnTo>
                  <a:pt x="164166" y="29565"/>
                </a:lnTo>
                <a:lnTo>
                  <a:pt x="158094" y="22777"/>
                </a:lnTo>
                <a:lnTo>
                  <a:pt x="143634" y="14494"/>
                </a:lnTo>
                <a:lnTo>
                  <a:pt x="126385" y="9129"/>
                </a:lnTo>
                <a:lnTo>
                  <a:pt x="90877" y="7167"/>
                </a:lnTo>
                <a:lnTo>
                  <a:pt x="61132" y="9045"/>
                </a:lnTo>
                <a:lnTo>
                  <a:pt x="43703" y="13032"/>
                </a:lnTo>
                <a:lnTo>
                  <a:pt x="17983" y="2830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1" name="SMARTInkShape-1361"/>
          <p:cNvSpPr/>
          <p:nvPr/>
        </p:nvSpPr>
        <p:spPr>
          <a:xfrm>
            <a:off x="5000625" y="4637644"/>
            <a:ext cx="242889" cy="104368"/>
          </a:xfrm>
          <a:custGeom>
            <a:avLst/>
            <a:gdLst/>
            <a:ahLst/>
            <a:cxnLst/>
            <a:rect l="0" t="0" r="0" b="0"/>
            <a:pathLst>
              <a:path w="242889" h="104368">
                <a:moveTo>
                  <a:pt x="242888" y="77231"/>
                </a:moveTo>
                <a:lnTo>
                  <a:pt x="242888" y="66589"/>
                </a:lnTo>
                <a:lnTo>
                  <a:pt x="240771" y="62447"/>
                </a:lnTo>
                <a:lnTo>
                  <a:pt x="212888" y="32972"/>
                </a:lnTo>
                <a:lnTo>
                  <a:pt x="177841" y="17787"/>
                </a:lnTo>
                <a:lnTo>
                  <a:pt x="142776" y="13576"/>
                </a:lnTo>
                <a:lnTo>
                  <a:pt x="107143" y="13021"/>
                </a:lnTo>
                <a:lnTo>
                  <a:pt x="86515" y="13756"/>
                </a:lnTo>
                <a:lnTo>
                  <a:pt x="52308" y="21758"/>
                </a:lnTo>
                <a:lnTo>
                  <a:pt x="46267" y="24795"/>
                </a:lnTo>
                <a:lnTo>
                  <a:pt x="40936" y="26145"/>
                </a:lnTo>
                <a:lnTo>
                  <a:pt x="39197" y="27298"/>
                </a:lnTo>
                <a:lnTo>
                  <a:pt x="38038" y="28861"/>
                </a:lnTo>
                <a:lnTo>
                  <a:pt x="36750" y="32715"/>
                </a:lnTo>
                <a:lnTo>
                  <a:pt x="35854" y="43990"/>
                </a:lnTo>
                <a:lnTo>
                  <a:pt x="40012" y="50815"/>
                </a:lnTo>
                <a:lnTo>
                  <a:pt x="47152" y="58347"/>
                </a:lnTo>
                <a:lnTo>
                  <a:pt x="79689" y="79565"/>
                </a:lnTo>
                <a:lnTo>
                  <a:pt x="109492" y="91039"/>
                </a:lnTo>
                <a:lnTo>
                  <a:pt x="141925" y="100949"/>
                </a:lnTo>
                <a:lnTo>
                  <a:pt x="164025" y="104367"/>
                </a:lnTo>
                <a:lnTo>
                  <a:pt x="185655" y="101587"/>
                </a:lnTo>
                <a:lnTo>
                  <a:pt x="199559" y="95736"/>
                </a:lnTo>
                <a:lnTo>
                  <a:pt x="208707" y="88976"/>
                </a:lnTo>
                <a:lnTo>
                  <a:pt x="211821" y="84303"/>
                </a:lnTo>
                <a:lnTo>
                  <a:pt x="213574" y="77210"/>
                </a:lnTo>
                <a:lnTo>
                  <a:pt x="214167" y="63909"/>
                </a:lnTo>
                <a:lnTo>
                  <a:pt x="210014" y="55171"/>
                </a:lnTo>
                <a:lnTo>
                  <a:pt x="189140" y="31904"/>
                </a:lnTo>
                <a:lnTo>
                  <a:pt x="161451" y="12921"/>
                </a:lnTo>
                <a:lnTo>
                  <a:pt x="143194" y="4992"/>
                </a:lnTo>
                <a:lnTo>
                  <a:pt x="111396" y="529"/>
                </a:lnTo>
                <a:lnTo>
                  <a:pt x="81513" y="0"/>
                </a:lnTo>
                <a:lnTo>
                  <a:pt x="52551" y="4518"/>
                </a:lnTo>
                <a:lnTo>
                  <a:pt x="19953" y="11671"/>
                </a:lnTo>
                <a:lnTo>
                  <a:pt x="0" y="2722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2" name="SMARTInkShape-1362"/>
          <p:cNvSpPr/>
          <p:nvPr/>
        </p:nvSpPr>
        <p:spPr>
          <a:xfrm>
            <a:off x="4464844" y="4694509"/>
            <a:ext cx="364332" cy="190940"/>
          </a:xfrm>
          <a:custGeom>
            <a:avLst/>
            <a:gdLst/>
            <a:ahLst/>
            <a:cxnLst/>
            <a:rect l="0" t="0" r="0" b="0"/>
            <a:pathLst>
              <a:path w="364332" h="190940">
                <a:moveTo>
                  <a:pt x="364331" y="20366"/>
                </a:moveTo>
                <a:lnTo>
                  <a:pt x="358180" y="20366"/>
                </a:lnTo>
                <a:lnTo>
                  <a:pt x="330396" y="5893"/>
                </a:lnTo>
                <a:lnTo>
                  <a:pt x="327420" y="3573"/>
                </a:lnTo>
                <a:lnTo>
                  <a:pt x="317764" y="996"/>
                </a:lnTo>
                <a:lnTo>
                  <a:pt x="285262" y="0"/>
                </a:lnTo>
                <a:lnTo>
                  <a:pt x="249967" y="5121"/>
                </a:lnTo>
                <a:lnTo>
                  <a:pt x="228580" y="13380"/>
                </a:lnTo>
                <a:lnTo>
                  <a:pt x="192878" y="34988"/>
                </a:lnTo>
                <a:lnTo>
                  <a:pt x="157956" y="59304"/>
                </a:lnTo>
                <a:lnTo>
                  <a:pt x="142228" y="78470"/>
                </a:lnTo>
                <a:lnTo>
                  <a:pt x="126748" y="109568"/>
                </a:lnTo>
                <a:lnTo>
                  <a:pt x="117582" y="129650"/>
                </a:lnTo>
                <a:lnTo>
                  <a:pt x="114732" y="153683"/>
                </a:lnTo>
                <a:lnTo>
                  <a:pt x="116609" y="161109"/>
                </a:lnTo>
                <a:lnTo>
                  <a:pt x="124281" y="172345"/>
                </a:lnTo>
                <a:lnTo>
                  <a:pt x="134234" y="182208"/>
                </a:lnTo>
                <a:lnTo>
                  <a:pt x="145430" y="188615"/>
                </a:lnTo>
                <a:lnTo>
                  <a:pt x="155714" y="190868"/>
                </a:lnTo>
                <a:lnTo>
                  <a:pt x="187678" y="190939"/>
                </a:lnTo>
                <a:lnTo>
                  <a:pt x="211873" y="181862"/>
                </a:lnTo>
                <a:lnTo>
                  <a:pt x="222409" y="175020"/>
                </a:lnTo>
                <a:lnTo>
                  <a:pt x="230558" y="164174"/>
                </a:lnTo>
                <a:lnTo>
                  <a:pt x="234207" y="150906"/>
                </a:lnTo>
                <a:lnTo>
                  <a:pt x="235288" y="136920"/>
                </a:lnTo>
                <a:lnTo>
                  <a:pt x="231817" y="122722"/>
                </a:lnTo>
                <a:lnTo>
                  <a:pt x="221968" y="108461"/>
                </a:lnTo>
                <a:lnTo>
                  <a:pt x="189597" y="82409"/>
                </a:lnTo>
                <a:lnTo>
                  <a:pt x="161541" y="70868"/>
                </a:lnTo>
                <a:lnTo>
                  <a:pt x="129452" y="64738"/>
                </a:lnTo>
                <a:lnTo>
                  <a:pt x="94480" y="69230"/>
                </a:lnTo>
                <a:lnTo>
                  <a:pt x="59114" y="77761"/>
                </a:lnTo>
                <a:lnTo>
                  <a:pt x="24071" y="88661"/>
                </a:lnTo>
                <a:lnTo>
                  <a:pt x="0" y="9894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3" name="SMARTInkShape-1363"/>
          <p:cNvSpPr/>
          <p:nvPr/>
        </p:nvSpPr>
        <p:spPr>
          <a:xfrm>
            <a:off x="4000500" y="4700646"/>
            <a:ext cx="285751" cy="135575"/>
          </a:xfrm>
          <a:custGeom>
            <a:avLst/>
            <a:gdLst/>
            <a:ahLst/>
            <a:cxnLst/>
            <a:rect l="0" t="0" r="0" b="0"/>
            <a:pathLst>
              <a:path w="285751" h="135575">
                <a:moveTo>
                  <a:pt x="285750" y="7085"/>
                </a:moveTo>
                <a:lnTo>
                  <a:pt x="275807" y="7085"/>
                </a:lnTo>
                <a:lnTo>
                  <a:pt x="240569" y="383"/>
                </a:lnTo>
                <a:lnTo>
                  <a:pt x="206863" y="0"/>
                </a:lnTo>
                <a:lnTo>
                  <a:pt x="178533" y="2070"/>
                </a:lnTo>
                <a:lnTo>
                  <a:pt x="142867" y="12128"/>
                </a:lnTo>
                <a:lnTo>
                  <a:pt x="107155" y="27583"/>
                </a:lnTo>
                <a:lnTo>
                  <a:pt x="73554" y="50138"/>
                </a:lnTo>
                <a:lnTo>
                  <a:pt x="42016" y="79504"/>
                </a:lnTo>
                <a:lnTo>
                  <a:pt x="38518" y="87161"/>
                </a:lnTo>
                <a:lnTo>
                  <a:pt x="35883" y="109148"/>
                </a:lnTo>
                <a:lnTo>
                  <a:pt x="37908" y="114095"/>
                </a:lnTo>
                <a:lnTo>
                  <a:pt x="45676" y="123737"/>
                </a:lnTo>
                <a:lnTo>
                  <a:pt x="50198" y="126399"/>
                </a:lnTo>
                <a:lnTo>
                  <a:pt x="81249" y="134927"/>
                </a:lnTo>
                <a:lnTo>
                  <a:pt x="104813" y="135574"/>
                </a:lnTo>
                <a:lnTo>
                  <a:pt x="112200" y="133512"/>
                </a:lnTo>
                <a:lnTo>
                  <a:pt x="136997" y="118878"/>
                </a:lnTo>
                <a:lnTo>
                  <a:pt x="140262" y="112069"/>
                </a:lnTo>
                <a:lnTo>
                  <a:pt x="142722" y="86928"/>
                </a:lnTo>
                <a:lnTo>
                  <a:pt x="137142" y="68776"/>
                </a:lnTo>
                <a:lnTo>
                  <a:pt x="132919" y="59374"/>
                </a:lnTo>
                <a:lnTo>
                  <a:pt x="126279" y="52021"/>
                </a:lnTo>
                <a:lnTo>
                  <a:pt x="91323" y="27250"/>
                </a:lnTo>
                <a:lnTo>
                  <a:pt x="74771" y="23114"/>
                </a:lnTo>
                <a:lnTo>
                  <a:pt x="50047" y="22511"/>
                </a:lnTo>
                <a:lnTo>
                  <a:pt x="15940" y="32794"/>
                </a:lnTo>
                <a:lnTo>
                  <a:pt x="8956" y="35605"/>
                </a:lnTo>
                <a:lnTo>
                  <a:pt x="0" y="4280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57" name="SMARTInkShape-Group611"/>
          <p:cNvGrpSpPr/>
          <p:nvPr/>
        </p:nvGrpSpPr>
        <p:grpSpPr>
          <a:xfrm>
            <a:off x="5664995" y="3986300"/>
            <a:ext cx="1407319" cy="935746"/>
            <a:chOff x="5664995" y="3986300"/>
            <a:chExt cx="1407319" cy="935746"/>
          </a:xfrm>
        </p:grpSpPr>
        <p:sp>
          <p:nvSpPr>
            <p:cNvPr id="654" name="SMARTInkShape-1364"/>
            <p:cNvSpPr/>
            <p:nvPr/>
          </p:nvSpPr>
          <p:spPr>
            <a:xfrm>
              <a:off x="5679280" y="3986300"/>
              <a:ext cx="1328740" cy="449970"/>
            </a:xfrm>
            <a:custGeom>
              <a:avLst/>
              <a:gdLst/>
              <a:ahLst/>
              <a:cxnLst/>
              <a:rect l="0" t="0" r="0" b="0"/>
              <a:pathLst>
                <a:path w="1328740" h="449970">
                  <a:moveTo>
                    <a:pt x="0" y="442825"/>
                  </a:moveTo>
                  <a:lnTo>
                    <a:pt x="0" y="449969"/>
                  </a:lnTo>
                  <a:lnTo>
                    <a:pt x="20350" y="449969"/>
                  </a:lnTo>
                  <a:lnTo>
                    <a:pt x="20711" y="449175"/>
                  </a:lnTo>
                  <a:lnTo>
                    <a:pt x="21337" y="443818"/>
                  </a:lnTo>
                  <a:lnTo>
                    <a:pt x="23508" y="443266"/>
                  </a:lnTo>
                  <a:lnTo>
                    <a:pt x="32072" y="442851"/>
                  </a:lnTo>
                  <a:lnTo>
                    <a:pt x="33288" y="442049"/>
                  </a:lnTo>
                  <a:lnTo>
                    <a:pt x="34098" y="440720"/>
                  </a:lnTo>
                  <a:lnTo>
                    <a:pt x="34639" y="439040"/>
                  </a:lnTo>
                  <a:lnTo>
                    <a:pt x="35793" y="437921"/>
                  </a:lnTo>
                  <a:lnTo>
                    <a:pt x="39192" y="436677"/>
                  </a:lnTo>
                  <a:lnTo>
                    <a:pt x="40416" y="435551"/>
                  </a:lnTo>
                  <a:lnTo>
                    <a:pt x="41776" y="432184"/>
                  </a:lnTo>
                  <a:lnTo>
                    <a:pt x="42932" y="430968"/>
                  </a:lnTo>
                  <a:lnTo>
                    <a:pt x="46334" y="429618"/>
                  </a:lnTo>
                  <a:lnTo>
                    <a:pt x="59411" y="426563"/>
                  </a:lnTo>
                  <a:lnTo>
                    <a:pt x="69992" y="422925"/>
                  </a:lnTo>
                  <a:lnTo>
                    <a:pt x="75558" y="421281"/>
                  </a:lnTo>
                  <a:lnTo>
                    <a:pt x="83948" y="416686"/>
                  </a:lnTo>
                  <a:lnTo>
                    <a:pt x="105168" y="410779"/>
                  </a:lnTo>
                  <a:lnTo>
                    <a:pt x="131655" y="395930"/>
                  </a:lnTo>
                  <a:lnTo>
                    <a:pt x="164348" y="385230"/>
                  </a:lnTo>
                  <a:lnTo>
                    <a:pt x="197647" y="368980"/>
                  </a:lnTo>
                  <a:lnTo>
                    <a:pt x="231777" y="353130"/>
                  </a:lnTo>
                  <a:lnTo>
                    <a:pt x="250973" y="349309"/>
                  </a:lnTo>
                  <a:lnTo>
                    <a:pt x="282083" y="333986"/>
                  </a:lnTo>
                  <a:lnTo>
                    <a:pt x="314784" y="321473"/>
                  </a:lnTo>
                  <a:lnTo>
                    <a:pt x="350105" y="309487"/>
                  </a:lnTo>
                  <a:lnTo>
                    <a:pt x="385772" y="297570"/>
                  </a:lnTo>
                  <a:lnTo>
                    <a:pt x="421484" y="280009"/>
                  </a:lnTo>
                  <a:lnTo>
                    <a:pt x="450058" y="269288"/>
                  </a:lnTo>
                  <a:lnTo>
                    <a:pt x="483542" y="254617"/>
                  </a:lnTo>
                  <a:lnTo>
                    <a:pt x="513910" y="243253"/>
                  </a:lnTo>
                  <a:lnTo>
                    <a:pt x="546631" y="233365"/>
                  </a:lnTo>
                  <a:lnTo>
                    <a:pt x="577966" y="218858"/>
                  </a:lnTo>
                  <a:lnTo>
                    <a:pt x="609202" y="207526"/>
                  </a:lnTo>
                  <a:lnTo>
                    <a:pt x="641919" y="197644"/>
                  </a:lnTo>
                  <a:lnTo>
                    <a:pt x="671313" y="183139"/>
                  </a:lnTo>
                  <a:lnTo>
                    <a:pt x="700048" y="171807"/>
                  </a:lnTo>
                  <a:lnTo>
                    <a:pt x="732448" y="161925"/>
                  </a:lnTo>
                  <a:lnTo>
                    <a:pt x="767546" y="149943"/>
                  </a:lnTo>
                  <a:lnTo>
                    <a:pt x="799314" y="140409"/>
                  </a:lnTo>
                  <a:lnTo>
                    <a:pt x="828521" y="130088"/>
                  </a:lnTo>
                  <a:lnTo>
                    <a:pt x="850062" y="119622"/>
                  </a:lnTo>
                  <a:lnTo>
                    <a:pt x="878673" y="113165"/>
                  </a:lnTo>
                  <a:lnTo>
                    <a:pt x="907255" y="104481"/>
                  </a:lnTo>
                  <a:lnTo>
                    <a:pt x="935832" y="95915"/>
                  </a:lnTo>
                  <a:lnTo>
                    <a:pt x="964408" y="91284"/>
                  </a:lnTo>
                  <a:lnTo>
                    <a:pt x="996010" y="80678"/>
                  </a:lnTo>
                  <a:lnTo>
                    <a:pt x="1031354" y="72735"/>
                  </a:lnTo>
                  <a:lnTo>
                    <a:pt x="1065646" y="61529"/>
                  </a:lnTo>
                  <a:lnTo>
                    <a:pt x="1097447" y="53662"/>
                  </a:lnTo>
                  <a:lnTo>
                    <a:pt x="1132456" y="46455"/>
                  </a:lnTo>
                  <a:lnTo>
                    <a:pt x="1157155" y="37606"/>
                  </a:lnTo>
                  <a:lnTo>
                    <a:pt x="1190618" y="31954"/>
                  </a:lnTo>
                  <a:lnTo>
                    <a:pt x="1223963" y="23781"/>
                  </a:lnTo>
                  <a:lnTo>
                    <a:pt x="1259551" y="16498"/>
                  </a:lnTo>
                  <a:lnTo>
                    <a:pt x="1289912" y="13466"/>
                  </a:lnTo>
                  <a:lnTo>
                    <a:pt x="1300020" y="8557"/>
                  </a:lnTo>
                  <a:lnTo>
                    <a:pt x="1321176" y="7064"/>
                  </a:lnTo>
                  <a:lnTo>
                    <a:pt x="1328648" y="0"/>
                  </a:lnTo>
                  <a:lnTo>
                    <a:pt x="1328739" y="705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5" name="SMARTInkShape-1365"/>
            <p:cNvSpPr/>
            <p:nvPr/>
          </p:nvSpPr>
          <p:spPr>
            <a:xfrm>
              <a:off x="5664995" y="4464844"/>
              <a:ext cx="1407319" cy="414337"/>
            </a:xfrm>
            <a:custGeom>
              <a:avLst/>
              <a:gdLst/>
              <a:ahLst/>
              <a:cxnLst/>
              <a:rect l="0" t="0" r="0" b="0"/>
              <a:pathLst>
                <a:path w="1407319" h="414337">
                  <a:moveTo>
                    <a:pt x="0" y="0"/>
                  </a:moveTo>
                  <a:lnTo>
                    <a:pt x="10909" y="0"/>
                  </a:lnTo>
                  <a:lnTo>
                    <a:pt x="12034" y="794"/>
                  </a:lnTo>
                  <a:lnTo>
                    <a:pt x="12785" y="2116"/>
                  </a:lnTo>
                  <a:lnTo>
                    <a:pt x="13286" y="3792"/>
                  </a:lnTo>
                  <a:lnTo>
                    <a:pt x="14413" y="4909"/>
                  </a:lnTo>
                  <a:lnTo>
                    <a:pt x="17782" y="6151"/>
                  </a:lnTo>
                  <a:lnTo>
                    <a:pt x="26413" y="7741"/>
                  </a:lnTo>
                  <a:lnTo>
                    <a:pt x="33401" y="11995"/>
                  </a:lnTo>
                  <a:lnTo>
                    <a:pt x="42874" y="13835"/>
                  </a:lnTo>
                  <a:lnTo>
                    <a:pt x="48423" y="14880"/>
                  </a:lnTo>
                  <a:lnTo>
                    <a:pt x="73303" y="26455"/>
                  </a:lnTo>
                  <a:lnTo>
                    <a:pt x="106123" y="42877"/>
                  </a:lnTo>
                  <a:lnTo>
                    <a:pt x="136535" y="54770"/>
                  </a:lnTo>
                  <a:lnTo>
                    <a:pt x="166581" y="64294"/>
                  </a:lnTo>
                  <a:lnTo>
                    <a:pt x="193554" y="73554"/>
                  </a:lnTo>
                  <a:lnTo>
                    <a:pt x="227321" y="87113"/>
                  </a:lnTo>
                  <a:lnTo>
                    <a:pt x="262625" y="102344"/>
                  </a:lnTo>
                  <a:lnTo>
                    <a:pt x="291509" y="111198"/>
                  </a:lnTo>
                  <a:lnTo>
                    <a:pt x="324850" y="118849"/>
                  </a:lnTo>
                  <a:lnTo>
                    <a:pt x="359071" y="126143"/>
                  </a:lnTo>
                  <a:lnTo>
                    <a:pt x="389671" y="134125"/>
                  </a:lnTo>
                  <a:lnTo>
                    <a:pt x="419640" y="145397"/>
                  </a:lnTo>
                  <a:lnTo>
                    <a:pt x="453302" y="154117"/>
                  </a:lnTo>
                  <a:lnTo>
                    <a:pt x="487618" y="161728"/>
                  </a:lnTo>
                  <a:lnTo>
                    <a:pt x="519040" y="169010"/>
                  </a:lnTo>
                  <a:lnTo>
                    <a:pt x="553133" y="176195"/>
                  </a:lnTo>
                  <a:lnTo>
                    <a:pt x="588371" y="183351"/>
                  </a:lnTo>
                  <a:lnTo>
                    <a:pt x="623946" y="190498"/>
                  </a:lnTo>
                  <a:lnTo>
                    <a:pt x="647725" y="195261"/>
                  </a:lnTo>
                  <a:lnTo>
                    <a:pt x="673640" y="200024"/>
                  </a:lnTo>
                  <a:lnTo>
                    <a:pt x="700239" y="204787"/>
                  </a:lnTo>
                  <a:lnTo>
                    <a:pt x="725289" y="209550"/>
                  </a:lnTo>
                  <a:lnTo>
                    <a:pt x="749652" y="214312"/>
                  </a:lnTo>
                  <a:lnTo>
                    <a:pt x="773709" y="219075"/>
                  </a:lnTo>
                  <a:lnTo>
                    <a:pt x="797630" y="223837"/>
                  </a:lnTo>
                  <a:lnTo>
                    <a:pt x="823608" y="228600"/>
                  </a:lnTo>
                  <a:lnTo>
                    <a:pt x="850234" y="234156"/>
                  </a:lnTo>
                  <a:lnTo>
                    <a:pt x="875298" y="241917"/>
                  </a:lnTo>
                  <a:lnTo>
                    <a:pt x="899666" y="248542"/>
                  </a:lnTo>
                  <a:lnTo>
                    <a:pt x="923726" y="254132"/>
                  </a:lnTo>
                  <a:lnTo>
                    <a:pt x="947649" y="259262"/>
                  </a:lnTo>
                  <a:lnTo>
                    <a:pt x="971510" y="266304"/>
                  </a:lnTo>
                  <a:lnTo>
                    <a:pt x="1005140" y="277078"/>
                  </a:lnTo>
                  <a:lnTo>
                    <a:pt x="1037328" y="285297"/>
                  </a:lnTo>
                  <a:lnTo>
                    <a:pt x="1069885" y="292759"/>
                  </a:lnTo>
                  <a:lnTo>
                    <a:pt x="1101756" y="302114"/>
                  </a:lnTo>
                  <a:lnTo>
                    <a:pt x="1134219" y="312824"/>
                  </a:lnTo>
                  <a:lnTo>
                    <a:pt x="1163946" y="321024"/>
                  </a:lnTo>
                  <a:lnTo>
                    <a:pt x="1192862" y="330597"/>
                  </a:lnTo>
                  <a:lnTo>
                    <a:pt x="1221537" y="341371"/>
                  </a:lnTo>
                  <a:lnTo>
                    <a:pt x="1255879" y="352123"/>
                  </a:lnTo>
                  <a:lnTo>
                    <a:pt x="1290503" y="366799"/>
                  </a:lnTo>
                  <a:lnTo>
                    <a:pt x="1324612" y="380698"/>
                  </a:lnTo>
                  <a:lnTo>
                    <a:pt x="1358569" y="395261"/>
                  </a:lnTo>
                  <a:lnTo>
                    <a:pt x="1377654" y="401536"/>
                  </a:lnTo>
                  <a:lnTo>
                    <a:pt x="1380398" y="403422"/>
                  </a:lnTo>
                  <a:lnTo>
                    <a:pt x="1394621" y="407242"/>
                  </a:lnTo>
                  <a:lnTo>
                    <a:pt x="1396472" y="408814"/>
                  </a:lnTo>
                  <a:lnTo>
                    <a:pt x="1397706" y="410655"/>
                  </a:lnTo>
                  <a:lnTo>
                    <a:pt x="1399323" y="411882"/>
                  </a:lnTo>
                  <a:lnTo>
                    <a:pt x="1407315" y="414336"/>
                  </a:lnTo>
                  <a:lnTo>
                    <a:pt x="1407318" y="408186"/>
                  </a:lnTo>
                  <a:lnTo>
                    <a:pt x="1400174" y="4000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6" name="SMARTInkShape-1366"/>
            <p:cNvSpPr/>
            <p:nvPr/>
          </p:nvSpPr>
          <p:spPr>
            <a:xfrm>
              <a:off x="6936581" y="4000500"/>
              <a:ext cx="128589" cy="921546"/>
            </a:xfrm>
            <a:custGeom>
              <a:avLst/>
              <a:gdLst/>
              <a:ahLst/>
              <a:cxnLst/>
              <a:rect l="0" t="0" r="0" b="0"/>
              <a:pathLst>
                <a:path w="128589" h="921546">
                  <a:moveTo>
                    <a:pt x="0" y="0"/>
                  </a:moveTo>
                  <a:lnTo>
                    <a:pt x="6151" y="0"/>
                  </a:lnTo>
                  <a:lnTo>
                    <a:pt x="6482" y="794"/>
                  </a:lnTo>
                  <a:lnTo>
                    <a:pt x="9130" y="9887"/>
                  </a:lnTo>
                  <a:lnTo>
                    <a:pt x="14876" y="20127"/>
                  </a:lnTo>
                  <a:lnTo>
                    <a:pt x="17061" y="22944"/>
                  </a:lnTo>
                  <a:lnTo>
                    <a:pt x="24840" y="54118"/>
                  </a:lnTo>
                  <a:lnTo>
                    <a:pt x="32039" y="89438"/>
                  </a:lnTo>
                  <a:lnTo>
                    <a:pt x="40888" y="121932"/>
                  </a:lnTo>
                  <a:lnTo>
                    <a:pt x="42473" y="153908"/>
                  </a:lnTo>
                  <a:lnTo>
                    <a:pt x="48489" y="186682"/>
                  </a:lnTo>
                  <a:lnTo>
                    <a:pt x="54231" y="217591"/>
                  </a:lnTo>
                  <a:lnTo>
                    <a:pt x="57079" y="247210"/>
                  </a:lnTo>
                  <a:lnTo>
                    <a:pt x="61803" y="276889"/>
                  </a:lnTo>
                  <a:lnTo>
                    <a:pt x="63556" y="310464"/>
                  </a:lnTo>
                  <a:lnTo>
                    <a:pt x="64869" y="345549"/>
                  </a:lnTo>
                  <a:lnTo>
                    <a:pt x="69932" y="381079"/>
                  </a:lnTo>
                  <a:lnTo>
                    <a:pt x="75666" y="416742"/>
                  </a:lnTo>
                  <a:lnTo>
                    <a:pt x="77718" y="452444"/>
                  </a:lnTo>
                  <a:lnTo>
                    <a:pt x="79119" y="488158"/>
                  </a:lnTo>
                  <a:lnTo>
                    <a:pt x="83415" y="523876"/>
                  </a:lnTo>
                  <a:lnTo>
                    <a:pt x="85835" y="558800"/>
                  </a:lnTo>
                  <a:lnTo>
                    <a:pt x="90432" y="590403"/>
                  </a:lnTo>
                  <a:lnTo>
                    <a:pt x="92940" y="623756"/>
                  </a:lnTo>
                  <a:lnTo>
                    <a:pt x="97565" y="654893"/>
                  </a:lnTo>
                  <a:lnTo>
                    <a:pt x="100081" y="688108"/>
                  </a:lnTo>
                  <a:lnTo>
                    <a:pt x="104707" y="718410"/>
                  </a:lnTo>
                  <a:lnTo>
                    <a:pt x="107225" y="747497"/>
                  </a:lnTo>
                  <a:lnTo>
                    <a:pt x="111851" y="775430"/>
                  </a:lnTo>
                  <a:lnTo>
                    <a:pt x="115933" y="806604"/>
                  </a:lnTo>
                  <a:lnTo>
                    <a:pt x="120356" y="835692"/>
                  </a:lnTo>
                  <a:lnTo>
                    <a:pt x="123418" y="869404"/>
                  </a:lnTo>
                  <a:lnTo>
                    <a:pt x="127907" y="894275"/>
                  </a:lnTo>
                  <a:lnTo>
                    <a:pt x="128588" y="921545"/>
                  </a:lnTo>
                  <a:lnTo>
                    <a:pt x="128588" y="914694"/>
                  </a:lnTo>
                  <a:lnTo>
                    <a:pt x="121444" y="90725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0" name="SMARTInkShape-Group612"/>
          <p:cNvGrpSpPr/>
          <p:nvPr/>
        </p:nvGrpSpPr>
        <p:grpSpPr>
          <a:xfrm>
            <a:off x="4429125" y="4086225"/>
            <a:ext cx="1292992" cy="1107281"/>
            <a:chOff x="4429125" y="4086225"/>
            <a:chExt cx="1292992" cy="1107281"/>
          </a:xfrm>
        </p:grpSpPr>
        <p:sp>
          <p:nvSpPr>
            <p:cNvPr id="658" name="SMARTInkShape-1367"/>
            <p:cNvSpPr/>
            <p:nvPr/>
          </p:nvSpPr>
          <p:spPr>
            <a:xfrm>
              <a:off x="4429125" y="4086225"/>
              <a:ext cx="1214439" cy="1007271"/>
            </a:xfrm>
            <a:custGeom>
              <a:avLst/>
              <a:gdLst/>
              <a:ahLst/>
              <a:cxnLst/>
              <a:rect l="0" t="0" r="0" b="0"/>
              <a:pathLst>
                <a:path w="1214439" h="1007271">
                  <a:moveTo>
                    <a:pt x="1214438" y="321469"/>
                  </a:moveTo>
                  <a:lnTo>
                    <a:pt x="1214438" y="328613"/>
                  </a:lnTo>
                  <a:lnTo>
                    <a:pt x="1214438" y="324820"/>
                  </a:lnTo>
                  <a:lnTo>
                    <a:pt x="1213644" y="323703"/>
                  </a:lnTo>
                  <a:lnTo>
                    <a:pt x="1212321" y="322958"/>
                  </a:lnTo>
                  <a:lnTo>
                    <a:pt x="1210645" y="322462"/>
                  </a:lnTo>
                  <a:lnTo>
                    <a:pt x="1199965" y="313829"/>
                  </a:lnTo>
                  <a:lnTo>
                    <a:pt x="1190835" y="307034"/>
                  </a:lnTo>
                  <a:lnTo>
                    <a:pt x="1156790" y="285746"/>
                  </a:lnTo>
                  <a:lnTo>
                    <a:pt x="1127706" y="273843"/>
                  </a:lnTo>
                  <a:lnTo>
                    <a:pt x="1092860" y="258145"/>
                  </a:lnTo>
                  <a:lnTo>
                    <a:pt x="1063599" y="245931"/>
                  </a:lnTo>
                  <a:lnTo>
                    <a:pt x="1028068" y="235874"/>
                  </a:lnTo>
                  <a:lnTo>
                    <a:pt x="1002054" y="226522"/>
                  </a:lnTo>
                  <a:lnTo>
                    <a:pt x="968139" y="212932"/>
                  </a:lnTo>
                  <a:lnTo>
                    <a:pt x="940288" y="205084"/>
                  </a:lnTo>
                  <a:lnTo>
                    <a:pt x="911928" y="197731"/>
                  </a:lnTo>
                  <a:lnTo>
                    <a:pt x="883417" y="190526"/>
                  </a:lnTo>
                  <a:lnTo>
                    <a:pt x="854861" y="183364"/>
                  </a:lnTo>
                  <a:lnTo>
                    <a:pt x="826291" y="176215"/>
                  </a:lnTo>
                  <a:lnTo>
                    <a:pt x="793926" y="169070"/>
                  </a:lnTo>
                  <a:lnTo>
                    <a:pt x="762993" y="161925"/>
                  </a:lnTo>
                  <a:lnTo>
                    <a:pt x="733719" y="154781"/>
                  </a:lnTo>
                  <a:lnTo>
                    <a:pt x="701145" y="147638"/>
                  </a:lnTo>
                  <a:lnTo>
                    <a:pt x="670151" y="144286"/>
                  </a:lnTo>
                  <a:lnTo>
                    <a:pt x="637067" y="139501"/>
                  </a:lnTo>
                  <a:lnTo>
                    <a:pt x="605920" y="133056"/>
                  </a:lnTo>
                  <a:lnTo>
                    <a:pt x="576583" y="126119"/>
                  </a:lnTo>
                  <a:lnTo>
                    <a:pt x="543990" y="119037"/>
                  </a:lnTo>
                  <a:lnTo>
                    <a:pt x="509198" y="111911"/>
                  </a:lnTo>
                  <a:lnTo>
                    <a:pt x="477544" y="104773"/>
                  </a:lnTo>
                  <a:lnTo>
                    <a:pt x="444267" y="97630"/>
                  </a:lnTo>
                  <a:lnTo>
                    <a:pt x="413063" y="90487"/>
                  </a:lnTo>
                  <a:lnTo>
                    <a:pt x="379917" y="83344"/>
                  </a:lnTo>
                  <a:lnTo>
                    <a:pt x="348752" y="76200"/>
                  </a:lnTo>
                  <a:lnTo>
                    <a:pt x="319410" y="69056"/>
                  </a:lnTo>
                  <a:lnTo>
                    <a:pt x="290608" y="61913"/>
                  </a:lnTo>
                  <a:lnTo>
                    <a:pt x="258135" y="53181"/>
                  </a:lnTo>
                  <a:lnTo>
                    <a:pt x="228790" y="48517"/>
                  </a:lnTo>
                  <a:lnTo>
                    <a:pt x="196270" y="43979"/>
                  </a:lnTo>
                  <a:lnTo>
                    <a:pt x="163263" y="37355"/>
                  </a:lnTo>
                  <a:lnTo>
                    <a:pt x="129244" y="35140"/>
                  </a:lnTo>
                  <a:lnTo>
                    <a:pt x="99002" y="25804"/>
                  </a:lnTo>
                  <a:lnTo>
                    <a:pt x="69815" y="19891"/>
                  </a:lnTo>
                  <a:lnTo>
                    <a:pt x="38320" y="12663"/>
                  </a:lnTo>
                  <a:lnTo>
                    <a:pt x="31319" y="9597"/>
                  </a:lnTo>
                  <a:lnTo>
                    <a:pt x="19246" y="7077"/>
                  </a:lnTo>
                  <a:lnTo>
                    <a:pt x="7653" y="1633"/>
                  </a:lnTo>
                  <a:lnTo>
                    <a:pt x="0" y="0"/>
                  </a:lnTo>
                  <a:lnTo>
                    <a:pt x="0" y="17000"/>
                  </a:lnTo>
                  <a:lnTo>
                    <a:pt x="2117" y="21579"/>
                  </a:lnTo>
                  <a:lnTo>
                    <a:pt x="4909" y="26259"/>
                  </a:lnTo>
                  <a:lnTo>
                    <a:pt x="6482" y="34151"/>
                  </a:lnTo>
                  <a:lnTo>
                    <a:pt x="7741" y="45396"/>
                  </a:lnTo>
                  <a:lnTo>
                    <a:pt x="11995" y="55696"/>
                  </a:lnTo>
                  <a:lnTo>
                    <a:pt x="19789" y="88459"/>
                  </a:lnTo>
                  <a:lnTo>
                    <a:pt x="28493" y="123918"/>
                  </a:lnTo>
                  <a:lnTo>
                    <a:pt x="34056" y="152624"/>
                  </a:lnTo>
                  <a:lnTo>
                    <a:pt x="39183" y="184841"/>
                  </a:lnTo>
                  <a:lnTo>
                    <a:pt x="47839" y="219839"/>
                  </a:lnTo>
                  <a:lnTo>
                    <a:pt x="54832" y="247876"/>
                  </a:lnTo>
                  <a:lnTo>
                    <a:pt x="61931" y="277086"/>
                  </a:lnTo>
                  <a:lnTo>
                    <a:pt x="68268" y="309729"/>
                  </a:lnTo>
                  <a:lnTo>
                    <a:pt x="71292" y="340656"/>
                  </a:lnTo>
                  <a:lnTo>
                    <a:pt x="76862" y="374603"/>
                  </a:lnTo>
                  <a:lnTo>
                    <a:pt x="83540" y="409796"/>
                  </a:lnTo>
                  <a:lnTo>
                    <a:pt x="90546" y="445359"/>
                  </a:lnTo>
                  <a:lnTo>
                    <a:pt x="97648" y="481032"/>
                  </a:lnTo>
                  <a:lnTo>
                    <a:pt x="103986" y="516737"/>
                  </a:lnTo>
                  <a:lnTo>
                    <a:pt x="107011" y="552452"/>
                  </a:lnTo>
                  <a:lnTo>
                    <a:pt x="112581" y="588170"/>
                  </a:lnTo>
                  <a:lnTo>
                    <a:pt x="119259" y="623888"/>
                  </a:lnTo>
                  <a:lnTo>
                    <a:pt x="125471" y="659606"/>
                  </a:lnTo>
                  <a:lnTo>
                    <a:pt x="128458" y="694531"/>
                  </a:lnTo>
                  <a:lnTo>
                    <a:pt x="134017" y="726134"/>
                  </a:lnTo>
                  <a:lnTo>
                    <a:pt x="139898" y="759487"/>
                  </a:lnTo>
                  <a:lnTo>
                    <a:pt x="142787" y="790624"/>
                  </a:lnTo>
                  <a:lnTo>
                    <a:pt x="148317" y="823839"/>
                  </a:lnTo>
                  <a:lnTo>
                    <a:pt x="154189" y="853347"/>
                  </a:lnTo>
                  <a:lnTo>
                    <a:pt x="158692" y="885054"/>
                  </a:lnTo>
                  <a:lnTo>
                    <a:pt x="163197" y="918040"/>
                  </a:lnTo>
                  <a:lnTo>
                    <a:pt x="166277" y="951147"/>
                  </a:lnTo>
                  <a:lnTo>
                    <a:pt x="171147" y="986450"/>
                  </a:lnTo>
                  <a:lnTo>
                    <a:pt x="171423" y="1002351"/>
                  </a:lnTo>
                  <a:lnTo>
                    <a:pt x="172226" y="1003991"/>
                  </a:lnTo>
                  <a:lnTo>
                    <a:pt x="173555" y="1005084"/>
                  </a:lnTo>
                  <a:lnTo>
                    <a:pt x="178593" y="1007270"/>
                  </a:lnTo>
                  <a:lnTo>
                    <a:pt x="178594" y="1001118"/>
                  </a:lnTo>
                  <a:lnTo>
                    <a:pt x="192881" y="99298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9" name="SMARTInkShape-1368"/>
            <p:cNvSpPr/>
            <p:nvPr/>
          </p:nvSpPr>
          <p:spPr>
            <a:xfrm>
              <a:off x="4579144" y="4471988"/>
              <a:ext cx="1142973" cy="721518"/>
            </a:xfrm>
            <a:custGeom>
              <a:avLst/>
              <a:gdLst/>
              <a:ahLst/>
              <a:cxnLst/>
              <a:rect l="0" t="0" r="0" b="0"/>
              <a:pathLst>
                <a:path w="1142973" h="721518">
                  <a:moveTo>
                    <a:pt x="1128711" y="0"/>
                  </a:moveTo>
                  <a:lnTo>
                    <a:pt x="1141920" y="0"/>
                  </a:lnTo>
                  <a:lnTo>
                    <a:pt x="1142280" y="793"/>
                  </a:lnTo>
                  <a:lnTo>
                    <a:pt x="1142972" y="10641"/>
                  </a:lnTo>
                  <a:lnTo>
                    <a:pt x="1142187" y="11857"/>
                  </a:lnTo>
                  <a:lnTo>
                    <a:pt x="1140870" y="12667"/>
                  </a:lnTo>
                  <a:lnTo>
                    <a:pt x="1139199" y="13207"/>
                  </a:lnTo>
                  <a:lnTo>
                    <a:pt x="1126207" y="24135"/>
                  </a:lnTo>
                  <a:lnTo>
                    <a:pt x="1102089" y="44279"/>
                  </a:lnTo>
                  <a:lnTo>
                    <a:pt x="1070114" y="63239"/>
                  </a:lnTo>
                  <a:lnTo>
                    <a:pt x="1034723" y="90604"/>
                  </a:lnTo>
                  <a:lnTo>
                    <a:pt x="1002138" y="115263"/>
                  </a:lnTo>
                  <a:lnTo>
                    <a:pt x="969830" y="140948"/>
                  </a:lnTo>
                  <a:lnTo>
                    <a:pt x="942465" y="158708"/>
                  </a:lnTo>
                  <a:lnTo>
                    <a:pt x="912132" y="179051"/>
                  </a:lnTo>
                  <a:lnTo>
                    <a:pt x="878009" y="200160"/>
                  </a:lnTo>
                  <a:lnTo>
                    <a:pt x="842763" y="221496"/>
                  </a:lnTo>
                  <a:lnTo>
                    <a:pt x="807185" y="242899"/>
                  </a:lnTo>
                  <a:lnTo>
                    <a:pt x="782611" y="257180"/>
                  </a:lnTo>
                  <a:lnTo>
                    <a:pt x="755815" y="271464"/>
                  </a:lnTo>
                  <a:lnTo>
                    <a:pt x="728031" y="285751"/>
                  </a:lnTo>
                  <a:lnTo>
                    <a:pt x="700600" y="300831"/>
                  </a:lnTo>
                  <a:lnTo>
                    <a:pt x="675179" y="318117"/>
                  </a:lnTo>
                  <a:lnTo>
                    <a:pt x="648536" y="334266"/>
                  </a:lnTo>
                  <a:lnTo>
                    <a:pt x="620819" y="349381"/>
                  </a:lnTo>
                  <a:lnTo>
                    <a:pt x="592626" y="364037"/>
                  </a:lnTo>
                  <a:lnTo>
                    <a:pt x="564220" y="380604"/>
                  </a:lnTo>
                  <a:lnTo>
                    <a:pt x="535721" y="397757"/>
                  </a:lnTo>
                  <a:lnTo>
                    <a:pt x="507179" y="413318"/>
                  </a:lnTo>
                  <a:lnTo>
                    <a:pt x="478619" y="428172"/>
                  </a:lnTo>
                  <a:lnTo>
                    <a:pt x="450051" y="443504"/>
                  </a:lnTo>
                  <a:lnTo>
                    <a:pt x="421479" y="460902"/>
                  </a:lnTo>
                  <a:lnTo>
                    <a:pt x="392905" y="477101"/>
                  </a:lnTo>
                  <a:lnTo>
                    <a:pt x="365124" y="493031"/>
                  </a:lnTo>
                  <a:lnTo>
                    <a:pt x="339548" y="510695"/>
                  </a:lnTo>
                  <a:lnTo>
                    <a:pt x="312835" y="527013"/>
                  </a:lnTo>
                  <a:lnTo>
                    <a:pt x="285882" y="542203"/>
                  </a:lnTo>
                  <a:lnTo>
                    <a:pt x="260673" y="556891"/>
                  </a:lnTo>
                  <a:lnTo>
                    <a:pt x="236240" y="573475"/>
                  </a:lnTo>
                  <a:lnTo>
                    <a:pt x="212152" y="590632"/>
                  </a:lnTo>
                  <a:lnTo>
                    <a:pt x="177071" y="612888"/>
                  </a:lnTo>
                  <a:lnTo>
                    <a:pt x="145422" y="630682"/>
                  </a:lnTo>
                  <a:lnTo>
                    <a:pt x="112850" y="649889"/>
                  </a:lnTo>
                  <a:lnTo>
                    <a:pt x="79706" y="671004"/>
                  </a:lnTo>
                  <a:lnTo>
                    <a:pt x="48714" y="689554"/>
                  </a:lnTo>
                  <a:lnTo>
                    <a:pt x="34454" y="698201"/>
                  </a:lnTo>
                  <a:lnTo>
                    <a:pt x="24055" y="708876"/>
                  </a:lnTo>
                  <a:lnTo>
                    <a:pt x="12860" y="713539"/>
                  </a:lnTo>
                  <a:lnTo>
                    <a:pt x="10955" y="715405"/>
                  </a:lnTo>
                  <a:lnTo>
                    <a:pt x="9684" y="717443"/>
                  </a:lnTo>
                  <a:lnTo>
                    <a:pt x="8043" y="718801"/>
                  </a:lnTo>
                  <a:lnTo>
                    <a:pt x="2" y="721517"/>
                  </a:lnTo>
                  <a:lnTo>
                    <a:pt x="0" y="721517"/>
                  </a:lnTo>
                  <a:lnTo>
                    <a:pt x="3792" y="721517"/>
                  </a:lnTo>
                  <a:lnTo>
                    <a:pt x="4909" y="720725"/>
                  </a:lnTo>
                  <a:lnTo>
                    <a:pt x="5654" y="719401"/>
                  </a:lnTo>
                  <a:lnTo>
                    <a:pt x="6947" y="714243"/>
                  </a:lnTo>
                  <a:lnTo>
                    <a:pt x="7056" y="710876"/>
                  </a:lnTo>
                  <a:lnTo>
                    <a:pt x="9221" y="706734"/>
                  </a:lnTo>
                  <a:lnTo>
                    <a:pt x="10910" y="704519"/>
                  </a:lnTo>
                  <a:lnTo>
                    <a:pt x="14903" y="702057"/>
                  </a:lnTo>
                  <a:lnTo>
                    <a:pt x="20142" y="700476"/>
                  </a:lnTo>
                  <a:lnTo>
                    <a:pt x="28575" y="69294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3" name="SMARTInkShape-Group613"/>
          <p:cNvGrpSpPr/>
          <p:nvPr/>
        </p:nvGrpSpPr>
        <p:grpSpPr>
          <a:xfrm>
            <a:off x="5657850" y="4757738"/>
            <a:ext cx="178569" cy="1205863"/>
            <a:chOff x="5657850" y="4757738"/>
            <a:chExt cx="178569" cy="1205863"/>
          </a:xfrm>
        </p:grpSpPr>
        <p:sp>
          <p:nvSpPr>
            <p:cNvPr id="661" name="SMARTInkShape-1369"/>
            <p:cNvSpPr/>
            <p:nvPr/>
          </p:nvSpPr>
          <p:spPr>
            <a:xfrm>
              <a:off x="5743575" y="4757738"/>
              <a:ext cx="35721" cy="1007258"/>
            </a:xfrm>
            <a:custGeom>
              <a:avLst/>
              <a:gdLst/>
              <a:ahLst/>
              <a:cxnLst/>
              <a:rect l="0" t="0" r="0" b="0"/>
              <a:pathLst>
                <a:path w="35721" h="1007258">
                  <a:moveTo>
                    <a:pt x="0" y="0"/>
                  </a:moveTo>
                  <a:lnTo>
                    <a:pt x="0" y="31962"/>
                  </a:lnTo>
                  <a:lnTo>
                    <a:pt x="0" y="64352"/>
                  </a:lnTo>
                  <a:lnTo>
                    <a:pt x="2117" y="94990"/>
                  </a:lnTo>
                  <a:lnTo>
                    <a:pt x="6482" y="128867"/>
                  </a:lnTo>
                  <a:lnTo>
                    <a:pt x="7057" y="164343"/>
                  </a:lnTo>
                  <a:lnTo>
                    <a:pt x="7126" y="198591"/>
                  </a:lnTo>
                  <a:lnTo>
                    <a:pt x="7138" y="226499"/>
                  </a:lnTo>
                  <a:lnTo>
                    <a:pt x="7142" y="254876"/>
                  </a:lnTo>
                  <a:lnTo>
                    <a:pt x="7143" y="284188"/>
                  </a:lnTo>
                  <a:lnTo>
                    <a:pt x="7145" y="316860"/>
                  </a:lnTo>
                  <a:lnTo>
                    <a:pt x="7145" y="347796"/>
                  </a:lnTo>
                  <a:lnTo>
                    <a:pt x="7938" y="380951"/>
                  </a:lnTo>
                  <a:lnTo>
                    <a:pt x="12054" y="412029"/>
                  </a:lnTo>
                  <a:lnTo>
                    <a:pt x="13626" y="446020"/>
                  </a:lnTo>
                  <a:lnTo>
                    <a:pt x="14091" y="481227"/>
                  </a:lnTo>
                  <a:lnTo>
                    <a:pt x="14229" y="516795"/>
                  </a:lnTo>
                  <a:lnTo>
                    <a:pt x="14270" y="552469"/>
                  </a:lnTo>
                  <a:lnTo>
                    <a:pt x="14282" y="588174"/>
                  </a:lnTo>
                  <a:lnTo>
                    <a:pt x="14286" y="623095"/>
                  </a:lnTo>
                  <a:lnTo>
                    <a:pt x="14287" y="654698"/>
                  </a:lnTo>
                  <a:lnTo>
                    <a:pt x="14288" y="688049"/>
                  </a:lnTo>
                  <a:lnTo>
                    <a:pt x="14288" y="718392"/>
                  </a:lnTo>
                  <a:lnTo>
                    <a:pt x="15081" y="747491"/>
                  </a:lnTo>
                  <a:lnTo>
                    <a:pt x="19197" y="776221"/>
                  </a:lnTo>
                  <a:lnTo>
                    <a:pt x="20769" y="804843"/>
                  </a:lnTo>
                  <a:lnTo>
                    <a:pt x="22029" y="833431"/>
                  </a:lnTo>
                  <a:lnTo>
                    <a:pt x="26283" y="861217"/>
                  </a:lnTo>
                  <a:lnTo>
                    <a:pt x="28122" y="894457"/>
                  </a:lnTo>
                  <a:lnTo>
                    <a:pt x="32278" y="927570"/>
                  </a:lnTo>
                  <a:lnTo>
                    <a:pt x="35266" y="960025"/>
                  </a:lnTo>
                  <a:lnTo>
                    <a:pt x="35711" y="994991"/>
                  </a:lnTo>
                  <a:lnTo>
                    <a:pt x="35720" y="1007257"/>
                  </a:lnTo>
                  <a:lnTo>
                    <a:pt x="35720" y="98583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2" name="SMARTInkShape-1370"/>
            <p:cNvSpPr/>
            <p:nvPr/>
          </p:nvSpPr>
          <p:spPr>
            <a:xfrm>
              <a:off x="5657850" y="5572125"/>
              <a:ext cx="178569" cy="391476"/>
            </a:xfrm>
            <a:custGeom>
              <a:avLst/>
              <a:gdLst/>
              <a:ahLst/>
              <a:cxnLst/>
              <a:rect l="0" t="0" r="0" b="0"/>
              <a:pathLst>
                <a:path w="178569" h="391476">
                  <a:moveTo>
                    <a:pt x="171450" y="0"/>
                  </a:moveTo>
                  <a:lnTo>
                    <a:pt x="171450" y="31974"/>
                  </a:lnTo>
                  <a:lnTo>
                    <a:pt x="173567" y="66470"/>
                  </a:lnTo>
                  <a:lnTo>
                    <a:pt x="177932" y="100299"/>
                  </a:lnTo>
                  <a:lnTo>
                    <a:pt x="178463" y="130761"/>
                  </a:lnTo>
                  <a:lnTo>
                    <a:pt x="178568" y="163324"/>
                  </a:lnTo>
                  <a:lnTo>
                    <a:pt x="177795" y="198389"/>
                  </a:lnTo>
                  <a:lnTo>
                    <a:pt x="172939" y="233775"/>
                  </a:lnTo>
                  <a:lnTo>
                    <a:pt x="171744" y="267722"/>
                  </a:lnTo>
                  <a:lnTo>
                    <a:pt x="166598" y="299299"/>
                  </a:lnTo>
                  <a:lnTo>
                    <a:pt x="164608" y="331867"/>
                  </a:lnTo>
                  <a:lnTo>
                    <a:pt x="158662" y="356243"/>
                  </a:lnTo>
                  <a:lnTo>
                    <a:pt x="146610" y="380778"/>
                  </a:lnTo>
                  <a:lnTo>
                    <a:pt x="140189" y="388078"/>
                  </a:lnTo>
                  <a:lnTo>
                    <a:pt x="135596" y="390761"/>
                  </a:lnTo>
                  <a:lnTo>
                    <a:pt x="133260" y="391475"/>
                  </a:lnTo>
                  <a:lnTo>
                    <a:pt x="130909" y="391159"/>
                  </a:lnTo>
                  <a:lnTo>
                    <a:pt x="119054" y="386630"/>
                  </a:lnTo>
                  <a:lnTo>
                    <a:pt x="114297" y="381915"/>
                  </a:lnTo>
                  <a:lnTo>
                    <a:pt x="110330" y="375321"/>
                  </a:lnTo>
                  <a:lnTo>
                    <a:pt x="96034" y="341731"/>
                  </a:lnTo>
                  <a:lnTo>
                    <a:pt x="92688" y="328093"/>
                  </a:lnTo>
                  <a:lnTo>
                    <a:pt x="76960" y="292825"/>
                  </a:lnTo>
                  <a:lnTo>
                    <a:pt x="66825" y="263511"/>
                  </a:lnTo>
                  <a:lnTo>
                    <a:pt x="57179" y="230087"/>
                  </a:lnTo>
                  <a:lnTo>
                    <a:pt x="43838" y="196526"/>
                  </a:lnTo>
                  <a:lnTo>
                    <a:pt x="30825" y="164233"/>
                  </a:lnTo>
                  <a:lnTo>
                    <a:pt x="14361" y="129754"/>
                  </a:lnTo>
                  <a:lnTo>
                    <a:pt x="0" y="10715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6" name="SMARTInkShape-Group614"/>
          <p:cNvGrpSpPr/>
          <p:nvPr/>
        </p:nvGrpSpPr>
        <p:grpSpPr>
          <a:xfrm>
            <a:off x="5643680" y="4364868"/>
            <a:ext cx="114092" cy="120378"/>
            <a:chOff x="5643680" y="4364868"/>
            <a:chExt cx="114092" cy="120378"/>
          </a:xfrm>
        </p:grpSpPr>
        <p:sp>
          <p:nvSpPr>
            <p:cNvPr id="664" name="SMARTInkShape-1371"/>
            <p:cNvSpPr/>
            <p:nvPr/>
          </p:nvSpPr>
          <p:spPr>
            <a:xfrm>
              <a:off x="5643680" y="4379127"/>
              <a:ext cx="99574" cy="106034"/>
            </a:xfrm>
            <a:custGeom>
              <a:avLst/>
              <a:gdLst/>
              <a:ahLst/>
              <a:cxnLst/>
              <a:rect l="0" t="0" r="0" b="0"/>
              <a:pathLst>
                <a:path w="99574" h="106034">
                  <a:moveTo>
                    <a:pt x="78465" y="42854"/>
                  </a:moveTo>
                  <a:lnTo>
                    <a:pt x="78465" y="15575"/>
                  </a:lnTo>
                  <a:lnTo>
                    <a:pt x="72313" y="8242"/>
                  </a:lnTo>
                  <a:lnTo>
                    <a:pt x="71614" y="3671"/>
                  </a:lnTo>
                  <a:lnTo>
                    <a:pt x="70722" y="2445"/>
                  </a:lnTo>
                  <a:lnTo>
                    <a:pt x="69334" y="1627"/>
                  </a:lnTo>
                  <a:lnTo>
                    <a:pt x="63588" y="476"/>
                  </a:lnTo>
                  <a:lnTo>
                    <a:pt x="47203" y="0"/>
                  </a:lnTo>
                  <a:lnTo>
                    <a:pt x="42609" y="2112"/>
                  </a:lnTo>
                  <a:lnTo>
                    <a:pt x="24996" y="17752"/>
                  </a:lnTo>
                  <a:lnTo>
                    <a:pt x="22950" y="21908"/>
                  </a:lnTo>
                  <a:lnTo>
                    <a:pt x="22404" y="24127"/>
                  </a:lnTo>
                  <a:lnTo>
                    <a:pt x="15803" y="35753"/>
                  </a:lnTo>
                  <a:lnTo>
                    <a:pt x="14183" y="71299"/>
                  </a:lnTo>
                  <a:lnTo>
                    <a:pt x="14179" y="73723"/>
                  </a:lnTo>
                  <a:lnTo>
                    <a:pt x="14969" y="75340"/>
                  </a:lnTo>
                  <a:lnTo>
                    <a:pt x="16290" y="76418"/>
                  </a:lnTo>
                  <a:lnTo>
                    <a:pt x="19875" y="78409"/>
                  </a:lnTo>
                  <a:lnTo>
                    <a:pt x="24114" y="81939"/>
                  </a:lnTo>
                  <a:lnTo>
                    <a:pt x="26527" y="86155"/>
                  </a:lnTo>
                  <a:lnTo>
                    <a:pt x="28393" y="90674"/>
                  </a:lnTo>
                  <a:lnTo>
                    <a:pt x="31868" y="95329"/>
                  </a:lnTo>
                  <a:lnTo>
                    <a:pt x="36059" y="97926"/>
                  </a:lnTo>
                  <a:lnTo>
                    <a:pt x="54655" y="106033"/>
                  </a:lnTo>
                  <a:lnTo>
                    <a:pt x="56241" y="105611"/>
                  </a:lnTo>
                  <a:lnTo>
                    <a:pt x="62266" y="102018"/>
                  </a:lnTo>
                  <a:lnTo>
                    <a:pt x="66768" y="100899"/>
                  </a:lnTo>
                  <a:lnTo>
                    <a:pt x="68285" y="99807"/>
                  </a:lnTo>
                  <a:lnTo>
                    <a:pt x="69296" y="98285"/>
                  </a:lnTo>
                  <a:lnTo>
                    <a:pt x="69970" y="96477"/>
                  </a:lnTo>
                  <a:lnTo>
                    <a:pt x="71214" y="95272"/>
                  </a:lnTo>
                  <a:lnTo>
                    <a:pt x="74713" y="93932"/>
                  </a:lnTo>
                  <a:lnTo>
                    <a:pt x="75963" y="92781"/>
                  </a:lnTo>
                  <a:lnTo>
                    <a:pt x="84517" y="79888"/>
                  </a:lnTo>
                  <a:lnTo>
                    <a:pt x="90301" y="73130"/>
                  </a:lnTo>
                  <a:lnTo>
                    <a:pt x="91662" y="68745"/>
                  </a:lnTo>
                  <a:lnTo>
                    <a:pt x="92819" y="67259"/>
                  </a:lnTo>
                  <a:lnTo>
                    <a:pt x="96222" y="65607"/>
                  </a:lnTo>
                  <a:lnTo>
                    <a:pt x="97446" y="64373"/>
                  </a:lnTo>
                  <a:lnTo>
                    <a:pt x="98807" y="60885"/>
                  </a:lnTo>
                  <a:lnTo>
                    <a:pt x="99573" y="54459"/>
                  </a:lnTo>
                  <a:lnTo>
                    <a:pt x="98887" y="52971"/>
                  </a:lnTo>
                  <a:lnTo>
                    <a:pt x="97635" y="51980"/>
                  </a:lnTo>
                  <a:lnTo>
                    <a:pt x="96007" y="51320"/>
                  </a:lnTo>
                  <a:lnTo>
                    <a:pt x="94922" y="50085"/>
                  </a:lnTo>
                  <a:lnTo>
                    <a:pt x="91064" y="42401"/>
                  </a:lnTo>
                  <a:lnTo>
                    <a:pt x="74429" y="23786"/>
                  </a:lnTo>
                  <a:lnTo>
                    <a:pt x="72702" y="19034"/>
                  </a:lnTo>
                  <a:lnTo>
                    <a:pt x="71447" y="17449"/>
                  </a:lnTo>
                  <a:lnTo>
                    <a:pt x="59216" y="9648"/>
                  </a:lnTo>
                  <a:lnTo>
                    <a:pt x="52211" y="7880"/>
                  </a:lnTo>
                  <a:lnTo>
                    <a:pt x="33218" y="7165"/>
                  </a:lnTo>
                  <a:lnTo>
                    <a:pt x="28456" y="9265"/>
                  </a:lnTo>
                  <a:lnTo>
                    <a:pt x="23694" y="12051"/>
                  </a:lnTo>
                  <a:lnTo>
                    <a:pt x="18933" y="13289"/>
                  </a:lnTo>
                  <a:lnTo>
                    <a:pt x="17345" y="14413"/>
                  </a:lnTo>
                  <a:lnTo>
                    <a:pt x="16287" y="15956"/>
                  </a:lnTo>
                  <a:lnTo>
                    <a:pt x="14317" y="19787"/>
                  </a:lnTo>
                  <a:lnTo>
                    <a:pt x="2861" y="34188"/>
                  </a:lnTo>
                  <a:lnTo>
                    <a:pt x="0" y="55439"/>
                  </a:lnTo>
                  <a:lnTo>
                    <a:pt x="7025" y="6428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5" name="SMARTInkShape-1372"/>
            <p:cNvSpPr/>
            <p:nvPr/>
          </p:nvSpPr>
          <p:spPr>
            <a:xfrm>
              <a:off x="5651735" y="4364868"/>
              <a:ext cx="106037" cy="120378"/>
            </a:xfrm>
            <a:custGeom>
              <a:avLst/>
              <a:gdLst/>
              <a:ahLst/>
              <a:cxnLst/>
              <a:rect l="0" t="0" r="0" b="0"/>
              <a:pathLst>
                <a:path w="106037" h="120378">
                  <a:moveTo>
                    <a:pt x="84695" y="64257"/>
                  </a:moveTo>
                  <a:lnTo>
                    <a:pt x="78545" y="64257"/>
                  </a:lnTo>
                  <a:lnTo>
                    <a:pt x="78214" y="63463"/>
                  </a:lnTo>
                  <a:lnTo>
                    <a:pt x="76817" y="52072"/>
                  </a:lnTo>
                  <a:lnTo>
                    <a:pt x="71910" y="42771"/>
                  </a:lnTo>
                  <a:lnTo>
                    <a:pt x="69813" y="30912"/>
                  </a:lnTo>
                  <a:lnTo>
                    <a:pt x="60492" y="19012"/>
                  </a:lnTo>
                  <a:lnTo>
                    <a:pt x="44193" y="3138"/>
                  </a:lnTo>
                  <a:lnTo>
                    <a:pt x="39442" y="1374"/>
                  </a:lnTo>
                  <a:lnTo>
                    <a:pt x="24172" y="0"/>
                  </a:lnTo>
                  <a:lnTo>
                    <a:pt x="19961" y="2096"/>
                  </a:lnTo>
                  <a:lnTo>
                    <a:pt x="15444" y="4880"/>
                  </a:lnTo>
                  <a:lnTo>
                    <a:pt x="10790" y="6117"/>
                  </a:lnTo>
                  <a:lnTo>
                    <a:pt x="9232" y="7241"/>
                  </a:lnTo>
                  <a:lnTo>
                    <a:pt x="8193" y="8784"/>
                  </a:lnTo>
                  <a:lnTo>
                    <a:pt x="6730" y="14748"/>
                  </a:lnTo>
                  <a:lnTo>
                    <a:pt x="6525" y="16963"/>
                  </a:lnTo>
                  <a:lnTo>
                    <a:pt x="4181" y="21542"/>
                  </a:lnTo>
                  <a:lnTo>
                    <a:pt x="2444" y="23874"/>
                  </a:lnTo>
                  <a:lnTo>
                    <a:pt x="515" y="30699"/>
                  </a:lnTo>
                  <a:lnTo>
                    <a:pt x="0" y="34741"/>
                  </a:lnTo>
                  <a:lnTo>
                    <a:pt x="1545" y="41349"/>
                  </a:lnTo>
                  <a:lnTo>
                    <a:pt x="4084" y="47726"/>
                  </a:lnTo>
                  <a:lnTo>
                    <a:pt x="9828" y="77255"/>
                  </a:lnTo>
                  <a:lnTo>
                    <a:pt x="18284" y="89726"/>
                  </a:lnTo>
                  <a:lnTo>
                    <a:pt x="37082" y="109472"/>
                  </a:lnTo>
                  <a:lnTo>
                    <a:pt x="41838" y="112134"/>
                  </a:lnTo>
                  <a:lnTo>
                    <a:pt x="53741" y="114776"/>
                  </a:lnTo>
                  <a:lnTo>
                    <a:pt x="63265" y="119862"/>
                  </a:lnTo>
                  <a:lnTo>
                    <a:pt x="65645" y="120377"/>
                  </a:lnTo>
                  <a:lnTo>
                    <a:pt x="68028" y="119926"/>
                  </a:lnTo>
                  <a:lnTo>
                    <a:pt x="75965" y="116294"/>
                  </a:lnTo>
                  <a:lnTo>
                    <a:pt x="87225" y="114071"/>
                  </a:lnTo>
                  <a:lnTo>
                    <a:pt x="93228" y="110739"/>
                  </a:lnTo>
                  <a:lnTo>
                    <a:pt x="96427" y="106611"/>
                  </a:lnTo>
                  <a:lnTo>
                    <a:pt x="98226" y="99825"/>
                  </a:lnTo>
                  <a:lnTo>
                    <a:pt x="99441" y="94352"/>
                  </a:lnTo>
                  <a:lnTo>
                    <a:pt x="105090" y="77148"/>
                  </a:lnTo>
                  <a:lnTo>
                    <a:pt x="106036" y="52019"/>
                  </a:lnTo>
                  <a:lnTo>
                    <a:pt x="103970" y="44795"/>
                  </a:lnTo>
                  <a:lnTo>
                    <a:pt x="101200" y="38145"/>
                  </a:lnTo>
                  <a:lnTo>
                    <a:pt x="98847" y="26269"/>
                  </a:lnTo>
                  <a:lnTo>
                    <a:pt x="93476" y="17371"/>
                  </a:lnTo>
                  <a:lnTo>
                    <a:pt x="89127" y="12198"/>
                  </a:lnTo>
                  <a:lnTo>
                    <a:pt x="82432" y="9370"/>
                  </a:lnTo>
                  <a:lnTo>
                    <a:pt x="65199" y="7554"/>
                  </a:lnTo>
                  <a:lnTo>
                    <a:pt x="32135" y="13827"/>
                  </a:lnTo>
                  <a:lnTo>
                    <a:pt x="20403" y="1425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9" name="SMARTInkShape-Group615"/>
          <p:cNvGrpSpPr/>
          <p:nvPr/>
        </p:nvGrpSpPr>
        <p:grpSpPr>
          <a:xfrm>
            <a:off x="5636420" y="3771900"/>
            <a:ext cx="164306" cy="1264442"/>
            <a:chOff x="5636420" y="3771900"/>
            <a:chExt cx="164306" cy="1264442"/>
          </a:xfrm>
        </p:grpSpPr>
        <p:sp>
          <p:nvSpPr>
            <p:cNvPr id="667" name="SMARTInkShape-1373"/>
            <p:cNvSpPr/>
            <p:nvPr/>
          </p:nvSpPr>
          <p:spPr>
            <a:xfrm>
              <a:off x="5636420" y="3771900"/>
              <a:ext cx="64294" cy="585789"/>
            </a:xfrm>
            <a:custGeom>
              <a:avLst/>
              <a:gdLst/>
              <a:ahLst/>
              <a:cxnLst/>
              <a:rect l="0" t="0" r="0" b="0"/>
              <a:pathLst>
                <a:path w="64294" h="585789">
                  <a:moveTo>
                    <a:pt x="64293" y="585788"/>
                  </a:moveTo>
                  <a:lnTo>
                    <a:pt x="60500" y="581995"/>
                  </a:lnTo>
                  <a:lnTo>
                    <a:pt x="56522" y="580133"/>
                  </a:lnTo>
                  <a:lnTo>
                    <a:pt x="43967" y="578670"/>
                  </a:lnTo>
                  <a:lnTo>
                    <a:pt x="43598" y="577867"/>
                  </a:lnTo>
                  <a:lnTo>
                    <a:pt x="42862" y="544493"/>
                  </a:lnTo>
                  <a:lnTo>
                    <a:pt x="42860" y="509463"/>
                  </a:lnTo>
                  <a:lnTo>
                    <a:pt x="42860" y="478185"/>
                  </a:lnTo>
                  <a:lnTo>
                    <a:pt x="42860" y="445267"/>
                  </a:lnTo>
                  <a:lnTo>
                    <a:pt x="42068" y="426238"/>
                  </a:lnTo>
                  <a:lnTo>
                    <a:pt x="36379" y="396875"/>
                  </a:lnTo>
                  <a:lnTo>
                    <a:pt x="34982" y="362612"/>
                  </a:lnTo>
                  <a:lnTo>
                    <a:pt x="28447" y="328523"/>
                  </a:lnTo>
                  <a:lnTo>
                    <a:pt x="22150" y="292948"/>
                  </a:lnTo>
                  <a:lnTo>
                    <a:pt x="20850" y="276947"/>
                  </a:lnTo>
                  <a:lnTo>
                    <a:pt x="14173" y="242010"/>
                  </a:lnTo>
                  <a:lnTo>
                    <a:pt x="8225" y="207053"/>
                  </a:lnTo>
                  <a:lnTo>
                    <a:pt x="7285" y="177089"/>
                  </a:lnTo>
                  <a:lnTo>
                    <a:pt x="5067" y="156717"/>
                  </a:lnTo>
                  <a:lnTo>
                    <a:pt x="444" y="122032"/>
                  </a:lnTo>
                  <a:lnTo>
                    <a:pt x="16" y="88276"/>
                  </a:lnTo>
                  <a:lnTo>
                    <a:pt x="0" y="54867"/>
                  </a:lnTo>
                  <a:lnTo>
                    <a:pt x="2116" y="50050"/>
                  </a:lnTo>
                  <a:lnTo>
                    <a:pt x="4909" y="45263"/>
                  </a:lnTo>
                  <a:lnTo>
                    <a:pt x="6701" y="35723"/>
                  </a:lnTo>
                  <a:lnTo>
                    <a:pt x="7117" y="25201"/>
                  </a:lnTo>
                  <a:lnTo>
                    <a:pt x="5014" y="20990"/>
                  </a:lnTo>
                  <a:lnTo>
                    <a:pt x="2228" y="16473"/>
                  </a:lnTo>
                  <a:lnTo>
                    <a:pt x="293" y="852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8" name="SMARTInkShape-1374"/>
            <p:cNvSpPr/>
            <p:nvPr/>
          </p:nvSpPr>
          <p:spPr>
            <a:xfrm>
              <a:off x="5750720" y="4722019"/>
              <a:ext cx="50006" cy="314323"/>
            </a:xfrm>
            <a:custGeom>
              <a:avLst/>
              <a:gdLst/>
              <a:ahLst/>
              <a:cxnLst/>
              <a:rect l="0" t="0" r="0" b="0"/>
              <a:pathLst>
                <a:path w="50006" h="314323">
                  <a:moveTo>
                    <a:pt x="0" y="0"/>
                  </a:moveTo>
                  <a:lnTo>
                    <a:pt x="0" y="13294"/>
                  </a:lnTo>
                  <a:lnTo>
                    <a:pt x="4909" y="19794"/>
                  </a:lnTo>
                  <a:lnTo>
                    <a:pt x="6481" y="26414"/>
                  </a:lnTo>
                  <a:lnTo>
                    <a:pt x="7740" y="34196"/>
                  </a:lnTo>
                  <a:lnTo>
                    <a:pt x="13268" y="51403"/>
                  </a:lnTo>
                  <a:lnTo>
                    <a:pt x="17989" y="80324"/>
                  </a:lnTo>
                  <a:lnTo>
                    <a:pt x="26631" y="103221"/>
                  </a:lnTo>
                  <a:lnTo>
                    <a:pt x="30519" y="137502"/>
                  </a:lnTo>
                  <a:lnTo>
                    <a:pt x="35261" y="173095"/>
                  </a:lnTo>
                  <a:lnTo>
                    <a:pt x="35677" y="206686"/>
                  </a:lnTo>
                  <a:lnTo>
                    <a:pt x="36506" y="230917"/>
                  </a:lnTo>
                  <a:lnTo>
                    <a:pt x="42419" y="264315"/>
                  </a:lnTo>
                  <a:lnTo>
                    <a:pt x="42836" y="287712"/>
                  </a:lnTo>
                  <a:lnTo>
                    <a:pt x="44967" y="292707"/>
                  </a:lnTo>
                  <a:lnTo>
                    <a:pt x="47766" y="297573"/>
                  </a:lnTo>
                  <a:lnTo>
                    <a:pt x="49809" y="307027"/>
                  </a:lnTo>
                  <a:lnTo>
                    <a:pt x="50005" y="314316"/>
                  </a:lnTo>
                  <a:lnTo>
                    <a:pt x="46211" y="314322"/>
                  </a:lnTo>
                  <a:lnTo>
                    <a:pt x="45095" y="313529"/>
                  </a:lnTo>
                  <a:lnTo>
                    <a:pt x="44351" y="312207"/>
                  </a:lnTo>
                  <a:lnTo>
                    <a:pt x="43155" y="304381"/>
                  </a:lnTo>
                  <a:lnTo>
                    <a:pt x="42948" y="297532"/>
                  </a:lnTo>
                  <a:lnTo>
                    <a:pt x="40783" y="292838"/>
                  </a:lnTo>
                  <a:lnTo>
                    <a:pt x="39095" y="290476"/>
                  </a:lnTo>
                  <a:lnTo>
                    <a:pt x="36718" y="279565"/>
                  </a:lnTo>
                  <a:lnTo>
                    <a:pt x="35805" y="248495"/>
                  </a:lnTo>
                  <a:lnTo>
                    <a:pt x="33612" y="219764"/>
                  </a:lnTo>
                  <a:lnTo>
                    <a:pt x="29569" y="188755"/>
                  </a:lnTo>
                  <a:lnTo>
                    <a:pt x="28868" y="161408"/>
                  </a:lnTo>
                  <a:lnTo>
                    <a:pt x="24869" y="133197"/>
                  </a:lnTo>
                  <a:lnTo>
                    <a:pt x="18657" y="100937"/>
                  </a:lnTo>
                  <a:lnTo>
                    <a:pt x="7143" y="50006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70" name="SMARTInkShape-1375"/>
          <p:cNvSpPr/>
          <p:nvPr/>
        </p:nvSpPr>
        <p:spPr>
          <a:xfrm>
            <a:off x="5436395" y="4071938"/>
            <a:ext cx="578605" cy="821441"/>
          </a:xfrm>
          <a:custGeom>
            <a:avLst/>
            <a:gdLst/>
            <a:ahLst/>
            <a:cxnLst/>
            <a:rect l="0" t="0" r="0" b="0"/>
            <a:pathLst>
              <a:path w="578605" h="821441">
                <a:moveTo>
                  <a:pt x="342900" y="21431"/>
                </a:moveTo>
                <a:lnTo>
                  <a:pt x="335842" y="14374"/>
                </a:lnTo>
                <a:lnTo>
                  <a:pt x="335781" y="10521"/>
                </a:lnTo>
                <a:lnTo>
                  <a:pt x="334978" y="9395"/>
                </a:lnTo>
                <a:lnTo>
                  <a:pt x="333650" y="8644"/>
                </a:lnTo>
                <a:lnTo>
                  <a:pt x="328481" y="7341"/>
                </a:lnTo>
                <a:lnTo>
                  <a:pt x="325115" y="7231"/>
                </a:lnTo>
                <a:lnTo>
                  <a:pt x="323898" y="6408"/>
                </a:lnTo>
                <a:lnTo>
                  <a:pt x="323088" y="5065"/>
                </a:lnTo>
                <a:lnTo>
                  <a:pt x="322548" y="3377"/>
                </a:lnTo>
                <a:lnTo>
                  <a:pt x="321394" y="2251"/>
                </a:lnTo>
                <a:lnTo>
                  <a:pt x="317995" y="1000"/>
                </a:lnTo>
                <a:lnTo>
                  <a:pt x="283654" y="7"/>
                </a:lnTo>
                <a:lnTo>
                  <a:pt x="251002" y="0"/>
                </a:lnTo>
                <a:lnTo>
                  <a:pt x="244377" y="2116"/>
                </a:lnTo>
                <a:lnTo>
                  <a:pt x="238787" y="4909"/>
                </a:lnTo>
                <a:lnTo>
                  <a:pt x="226613" y="6702"/>
                </a:lnTo>
                <a:lnTo>
                  <a:pt x="218191" y="7741"/>
                </a:lnTo>
                <a:lnTo>
                  <a:pt x="205320" y="12788"/>
                </a:lnTo>
                <a:lnTo>
                  <a:pt x="195331" y="18517"/>
                </a:lnTo>
                <a:lnTo>
                  <a:pt x="164169" y="29031"/>
                </a:lnTo>
                <a:lnTo>
                  <a:pt x="155514" y="34334"/>
                </a:lnTo>
                <a:lnTo>
                  <a:pt x="141372" y="48556"/>
                </a:lnTo>
                <a:lnTo>
                  <a:pt x="109449" y="72740"/>
                </a:lnTo>
                <a:lnTo>
                  <a:pt x="74598" y="107300"/>
                </a:lnTo>
                <a:lnTo>
                  <a:pt x="54952" y="140502"/>
                </a:lnTo>
                <a:lnTo>
                  <a:pt x="34345" y="169069"/>
                </a:lnTo>
                <a:lnTo>
                  <a:pt x="25288" y="203794"/>
                </a:lnTo>
                <a:lnTo>
                  <a:pt x="15618" y="239426"/>
                </a:lnTo>
                <a:lnTo>
                  <a:pt x="4460" y="275137"/>
                </a:lnTo>
                <a:lnTo>
                  <a:pt x="391" y="310855"/>
                </a:lnTo>
                <a:lnTo>
                  <a:pt x="33" y="344215"/>
                </a:lnTo>
                <a:lnTo>
                  <a:pt x="2" y="379727"/>
                </a:lnTo>
                <a:lnTo>
                  <a:pt x="0" y="415427"/>
                </a:lnTo>
                <a:lnTo>
                  <a:pt x="6150" y="447352"/>
                </a:lnTo>
                <a:lnTo>
                  <a:pt x="16998" y="482372"/>
                </a:lnTo>
                <a:lnTo>
                  <a:pt x="26080" y="516671"/>
                </a:lnTo>
                <a:lnTo>
                  <a:pt x="34082" y="550065"/>
                </a:lnTo>
                <a:lnTo>
                  <a:pt x="37349" y="564355"/>
                </a:lnTo>
                <a:lnTo>
                  <a:pt x="50148" y="590814"/>
                </a:lnTo>
                <a:lnTo>
                  <a:pt x="59559" y="605830"/>
                </a:lnTo>
                <a:lnTo>
                  <a:pt x="68926" y="631751"/>
                </a:lnTo>
                <a:lnTo>
                  <a:pt x="71486" y="644738"/>
                </a:lnTo>
                <a:lnTo>
                  <a:pt x="76919" y="653966"/>
                </a:lnTo>
                <a:lnTo>
                  <a:pt x="97649" y="687643"/>
                </a:lnTo>
                <a:lnTo>
                  <a:pt x="112714" y="709503"/>
                </a:lnTo>
                <a:lnTo>
                  <a:pt x="127097" y="723143"/>
                </a:lnTo>
                <a:lnTo>
                  <a:pt x="137817" y="737097"/>
                </a:lnTo>
                <a:lnTo>
                  <a:pt x="155633" y="752066"/>
                </a:lnTo>
                <a:lnTo>
                  <a:pt x="162038" y="759701"/>
                </a:lnTo>
                <a:lnTo>
                  <a:pt x="195988" y="783371"/>
                </a:lnTo>
                <a:lnTo>
                  <a:pt x="228641" y="800096"/>
                </a:lnTo>
                <a:lnTo>
                  <a:pt x="252417" y="811212"/>
                </a:lnTo>
                <a:lnTo>
                  <a:pt x="284360" y="818055"/>
                </a:lnTo>
                <a:lnTo>
                  <a:pt x="308237" y="821225"/>
                </a:lnTo>
                <a:lnTo>
                  <a:pt x="320106" y="821440"/>
                </a:lnTo>
                <a:lnTo>
                  <a:pt x="326947" y="819374"/>
                </a:lnTo>
                <a:lnTo>
                  <a:pt x="333428" y="816603"/>
                </a:lnTo>
                <a:lnTo>
                  <a:pt x="354078" y="813788"/>
                </a:lnTo>
                <a:lnTo>
                  <a:pt x="364187" y="808771"/>
                </a:lnTo>
                <a:lnTo>
                  <a:pt x="398782" y="796628"/>
                </a:lnTo>
                <a:lnTo>
                  <a:pt x="419510" y="785669"/>
                </a:lnTo>
                <a:lnTo>
                  <a:pt x="422548" y="783335"/>
                </a:lnTo>
                <a:lnTo>
                  <a:pt x="430157" y="780743"/>
                </a:lnTo>
                <a:lnTo>
                  <a:pt x="438036" y="778797"/>
                </a:lnTo>
                <a:lnTo>
                  <a:pt x="473118" y="757198"/>
                </a:lnTo>
                <a:lnTo>
                  <a:pt x="489810" y="745325"/>
                </a:lnTo>
                <a:lnTo>
                  <a:pt x="522872" y="719137"/>
                </a:lnTo>
                <a:lnTo>
                  <a:pt x="526074" y="712258"/>
                </a:lnTo>
                <a:lnTo>
                  <a:pt x="526928" y="708201"/>
                </a:lnTo>
                <a:lnTo>
                  <a:pt x="532110" y="701576"/>
                </a:lnTo>
                <a:lnTo>
                  <a:pt x="547203" y="687583"/>
                </a:lnTo>
                <a:lnTo>
                  <a:pt x="561138" y="662519"/>
                </a:lnTo>
                <a:lnTo>
                  <a:pt x="570379" y="630727"/>
                </a:lnTo>
                <a:lnTo>
                  <a:pt x="571433" y="597675"/>
                </a:lnTo>
                <a:lnTo>
                  <a:pt x="573602" y="576523"/>
                </a:lnTo>
                <a:lnTo>
                  <a:pt x="578200" y="543366"/>
                </a:lnTo>
                <a:lnTo>
                  <a:pt x="578604" y="508734"/>
                </a:lnTo>
                <a:lnTo>
                  <a:pt x="577844" y="483594"/>
                </a:lnTo>
                <a:lnTo>
                  <a:pt x="571367" y="449926"/>
                </a:lnTo>
                <a:lnTo>
                  <a:pt x="565075" y="418503"/>
                </a:lnTo>
                <a:lnTo>
                  <a:pt x="562381" y="394434"/>
                </a:lnTo>
                <a:lnTo>
                  <a:pt x="549894" y="358811"/>
                </a:lnTo>
                <a:lnTo>
                  <a:pt x="538139" y="327885"/>
                </a:lnTo>
                <a:lnTo>
                  <a:pt x="526252" y="296590"/>
                </a:lnTo>
                <a:lnTo>
                  <a:pt x="514348" y="265981"/>
                </a:lnTo>
                <a:lnTo>
                  <a:pt x="502443" y="235815"/>
                </a:lnTo>
                <a:lnTo>
                  <a:pt x="486744" y="206080"/>
                </a:lnTo>
                <a:lnTo>
                  <a:pt x="469811" y="176960"/>
                </a:lnTo>
                <a:lnTo>
                  <a:pt x="451569" y="142659"/>
                </a:lnTo>
                <a:lnTo>
                  <a:pt x="420739" y="107127"/>
                </a:lnTo>
                <a:lnTo>
                  <a:pt x="391965" y="78575"/>
                </a:lnTo>
                <a:lnTo>
                  <a:pt x="358276" y="50446"/>
                </a:lnTo>
                <a:lnTo>
                  <a:pt x="335755" y="28575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1" name="SMARTInkShape-1376"/>
          <p:cNvSpPr/>
          <p:nvPr/>
        </p:nvSpPr>
        <p:spPr>
          <a:xfrm>
            <a:off x="7429500" y="230334"/>
            <a:ext cx="220304" cy="505348"/>
          </a:xfrm>
          <a:custGeom>
            <a:avLst/>
            <a:gdLst/>
            <a:ahLst/>
            <a:cxnLst/>
            <a:rect l="0" t="0" r="0" b="0"/>
            <a:pathLst>
              <a:path w="220304" h="505348">
                <a:moveTo>
                  <a:pt x="0" y="69704"/>
                </a:moveTo>
                <a:lnTo>
                  <a:pt x="3793" y="69704"/>
                </a:lnTo>
                <a:lnTo>
                  <a:pt x="4910" y="68910"/>
                </a:lnTo>
                <a:lnTo>
                  <a:pt x="5655" y="67587"/>
                </a:lnTo>
                <a:lnTo>
                  <a:pt x="7057" y="62854"/>
                </a:lnTo>
                <a:lnTo>
                  <a:pt x="7144" y="48280"/>
                </a:lnTo>
                <a:lnTo>
                  <a:pt x="2" y="55414"/>
                </a:lnTo>
                <a:lnTo>
                  <a:pt x="6849" y="55416"/>
                </a:lnTo>
                <a:lnTo>
                  <a:pt x="12788" y="50507"/>
                </a:lnTo>
                <a:lnTo>
                  <a:pt x="19312" y="48140"/>
                </a:lnTo>
                <a:lnTo>
                  <a:pt x="50638" y="26797"/>
                </a:lnTo>
                <a:lnTo>
                  <a:pt x="80753" y="12550"/>
                </a:lnTo>
                <a:lnTo>
                  <a:pt x="115981" y="382"/>
                </a:lnTo>
                <a:lnTo>
                  <a:pt x="128540" y="0"/>
                </a:lnTo>
                <a:lnTo>
                  <a:pt x="163447" y="10534"/>
                </a:lnTo>
                <a:lnTo>
                  <a:pt x="171332" y="15095"/>
                </a:lnTo>
                <a:lnTo>
                  <a:pt x="180234" y="25918"/>
                </a:lnTo>
                <a:lnTo>
                  <a:pt x="183292" y="34633"/>
                </a:lnTo>
                <a:lnTo>
                  <a:pt x="185523" y="64733"/>
                </a:lnTo>
                <a:lnTo>
                  <a:pt x="183557" y="84635"/>
                </a:lnTo>
                <a:lnTo>
                  <a:pt x="178453" y="114885"/>
                </a:lnTo>
                <a:lnTo>
                  <a:pt x="172290" y="134684"/>
                </a:lnTo>
                <a:lnTo>
                  <a:pt x="155676" y="166014"/>
                </a:lnTo>
                <a:lnTo>
                  <a:pt x="140876" y="190973"/>
                </a:lnTo>
                <a:lnTo>
                  <a:pt x="107688" y="226323"/>
                </a:lnTo>
                <a:lnTo>
                  <a:pt x="107170" y="233701"/>
                </a:lnTo>
                <a:lnTo>
                  <a:pt x="107160" y="230126"/>
                </a:lnTo>
                <a:lnTo>
                  <a:pt x="107953" y="229039"/>
                </a:lnTo>
                <a:lnTo>
                  <a:pt x="110950" y="227832"/>
                </a:lnTo>
                <a:lnTo>
                  <a:pt x="144274" y="226873"/>
                </a:lnTo>
                <a:lnTo>
                  <a:pt x="174052" y="227660"/>
                </a:lnTo>
                <a:lnTo>
                  <a:pt x="197673" y="236809"/>
                </a:lnTo>
                <a:lnTo>
                  <a:pt x="205065" y="243456"/>
                </a:lnTo>
                <a:lnTo>
                  <a:pt x="210203" y="250908"/>
                </a:lnTo>
                <a:lnTo>
                  <a:pt x="218861" y="272862"/>
                </a:lnTo>
                <a:lnTo>
                  <a:pt x="220303" y="281969"/>
                </a:lnTo>
                <a:lnTo>
                  <a:pt x="215204" y="316390"/>
                </a:lnTo>
                <a:lnTo>
                  <a:pt x="202180" y="351428"/>
                </a:lnTo>
                <a:lnTo>
                  <a:pt x="185724" y="385073"/>
                </a:lnTo>
                <a:lnTo>
                  <a:pt x="172242" y="407979"/>
                </a:lnTo>
                <a:lnTo>
                  <a:pt x="140083" y="431519"/>
                </a:lnTo>
                <a:lnTo>
                  <a:pt x="104677" y="458044"/>
                </a:lnTo>
                <a:lnTo>
                  <a:pt x="68986" y="480736"/>
                </a:lnTo>
                <a:lnTo>
                  <a:pt x="42980" y="493444"/>
                </a:lnTo>
                <a:lnTo>
                  <a:pt x="31450" y="502273"/>
                </a:lnTo>
                <a:lnTo>
                  <a:pt x="21869" y="505347"/>
                </a:lnTo>
                <a:lnTo>
                  <a:pt x="21431" y="498329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75" name="SMARTInkShape-Group618"/>
          <p:cNvGrpSpPr/>
          <p:nvPr/>
        </p:nvGrpSpPr>
        <p:grpSpPr>
          <a:xfrm>
            <a:off x="5737425" y="4014791"/>
            <a:ext cx="170456" cy="285747"/>
            <a:chOff x="5737425" y="4014791"/>
            <a:chExt cx="170456" cy="285747"/>
          </a:xfrm>
        </p:grpSpPr>
        <p:sp>
          <p:nvSpPr>
            <p:cNvPr id="672" name="SMARTInkShape-1377"/>
            <p:cNvSpPr/>
            <p:nvPr/>
          </p:nvSpPr>
          <p:spPr>
            <a:xfrm>
              <a:off x="5737425" y="4014791"/>
              <a:ext cx="170456" cy="242885"/>
            </a:xfrm>
            <a:custGeom>
              <a:avLst/>
              <a:gdLst/>
              <a:ahLst/>
              <a:cxnLst/>
              <a:rect l="0" t="0" r="0" b="0"/>
              <a:pathLst>
                <a:path w="170456" h="242885">
                  <a:moveTo>
                    <a:pt x="63300" y="221453"/>
                  </a:moveTo>
                  <a:lnTo>
                    <a:pt x="63300" y="186693"/>
                  </a:lnTo>
                  <a:lnTo>
                    <a:pt x="64094" y="152323"/>
                  </a:lnTo>
                  <a:lnTo>
                    <a:pt x="69452" y="134434"/>
                  </a:lnTo>
                  <a:lnTo>
                    <a:pt x="70418" y="98943"/>
                  </a:lnTo>
                  <a:lnTo>
                    <a:pt x="77457" y="64436"/>
                  </a:lnTo>
                  <a:lnTo>
                    <a:pt x="77588" y="42859"/>
                  </a:lnTo>
                  <a:lnTo>
                    <a:pt x="59804" y="60642"/>
                  </a:lnTo>
                  <a:lnTo>
                    <a:pt x="57778" y="64786"/>
                  </a:lnTo>
                  <a:lnTo>
                    <a:pt x="56476" y="70121"/>
                  </a:lnTo>
                  <a:lnTo>
                    <a:pt x="52460" y="74837"/>
                  </a:lnTo>
                  <a:lnTo>
                    <a:pt x="50544" y="81149"/>
                  </a:lnTo>
                  <a:lnTo>
                    <a:pt x="48900" y="88452"/>
                  </a:lnTo>
                  <a:lnTo>
                    <a:pt x="41377" y="99607"/>
                  </a:lnTo>
                  <a:lnTo>
                    <a:pt x="32246" y="113247"/>
                  </a:lnTo>
                  <a:lnTo>
                    <a:pt x="19993" y="141248"/>
                  </a:lnTo>
                  <a:lnTo>
                    <a:pt x="16271" y="146912"/>
                  </a:lnTo>
                  <a:lnTo>
                    <a:pt x="13686" y="155653"/>
                  </a:lnTo>
                  <a:lnTo>
                    <a:pt x="6158" y="164294"/>
                  </a:lnTo>
                  <a:lnTo>
                    <a:pt x="0" y="164302"/>
                  </a:lnTo>
                  <a:lnTo>
                    <a:pt x="5881" y="164303"/>
                  </a:lnTo>
                  <a:lnTo>
                    <a:pt x="6070" y="160511"/>
                  </a:lnTo>
                  <a:lnTo>
                    <a:pt x="6891" y="159393"/>
                  </a:lnTo>
                  <a:lnTo>
                    <a:pt x="9919" y="158152"/>
                  </a:lnTo>
                  <a:lnTo>
                    <a:pt x="11044" y="156233"/>
                  </a:lnTo>
                  <a:lnTo>
                    <a:pt x="13890" y="138550"/>
                  </a:lnTo>
                  <a:lnTo>
                    <a:pt x="18145" y="130302"/>
                  </a:lnTo>
                  <a:lnTo>
                    <a:pt x="20552" y="118951"/>
                  </a:lnTo>
                  <a:lnTo>
                    <a:pt x="37204" y="87773"/>
                  </a:lnTo>
                  <a:lnTo>
                    <a:pt x="56160" y="52106"/>
                  </a:lnTo>
                  <a:lnTo>
                    <a:pt x="58540" y="49024"/>
                  </a:lnTo>
                  <a:lnTo>
                    <a:pt x="61185" y="41366"/>
                  </a:lnTo>
                  <a:lnTo>
                    <a:pt x="63153" y="33464"/>
                  </a:lnTo>
                  <a:lnTo>
                    <a:pt x="70885" y="21924"/>
                  </a:lnTo>
                  <a:lnTo>
                    <a:pt x="74609" y="16886"/>
                  </a:lnTo>
                  <a:lnTo>
                    <a:pt x="79116" y="7184"/>
                  </a:lnTo>
                  <a:lnTo>
                    <a:pt x="80987" y="4788"/>
                  </a:lnTo>
                  <a:lnTo>
                    <a:pt x="85184" y="2126"/>
                  </a:lnTo>
                  <a:lnTo>
                    <a:pt x="91865" y="0"/>
                  </a:lnTo>
                  <a:lnTo>
                    <a:pt x="91875" y="16789"/>
                  </a:lnTo>
                  <a:lnTo>
                    <a:pt x="89758" y="21483"/>
                  </a:lnTo>
                  <a:lnTo>
                    <a:pt x="88081" y="23845"/>
                  </a:lnTo>
                  <a:lnTo>
                    <a:pt x="83056" y="41374"/>
                  </a:lnTo>
                  <a:lnTo>
                    <a:pt x="81233" y="44250"/>
                  </a:lnTo>
                  <a:lnTo>
                    <a:pt x="78668" y="55883"/>
                  </a:lnTo>
                  <a:lnTo>
                    <a:pt x="77007" y="69126"/>
                  </a:lnTo>
                  <a:lnTo>
                    <a:pt x="71975" y="86206"/>
                  </a:lnTo>
                  <a:lnTo>
                    <a:pt x="68462" y="114339"/>
                  </a:lnTo>
                  <a:lnTo>
                    <a:pt x="64320" y="129562"/>
                  </a:lnTo>
                  <a:lnTo>
                    <a:pt x="63390" y="161223"/>
                  </a:lnTo>
                  <a:lnTo>
                    <a:pt x="63303" y="193292"/>
                  </a:lnTo>
                  <a:lnTo>
                    <a:pt x="63300" y="228545"/>
                  </a:lnTo>
                  <a:lnTo>
                    <a:pt x="63300" y="242794"/>
                  </a:lnTo>
                  <a:lnTo>
                    <a:pt x="36014" y="242884"/>
                  </a:lnTo>
                  <a:lnTo>
                    <a:pt x="28687" y="236733"/>
                  </a:lnTo>
                  <a:lnTo>
                    <a:pt x="21527" y="235827"/>
                  </a:lnTo>
                  <a:lnTo>
                    <a:pt x="14383" y="229597"/>
                  </a:lnTo>
                  <a:lnTo>
                    <a:pt x="13313" y="221666"/>
                  </a:lnTo>
                  <a:lnTo>
                    <a:pt x="13295" y="217668"/>
                  </a:lnTo>
                  <a:lnTo>
                    <a:pt x="15411" y="213685"/>
                  </a:lnTo>
                  <a:lnTo>
                    <a:pt x="23237" y="204661"/>
                  </a:lnTo>
                  <a:lnTo>
                    <a:pt x="27767" y="202083"/>
                  </a:lnTo>
                  <a:lnTo>
                    <a:pt x="40935" y="196636"/>
                  </a:lnTo>
                  <a:lnTo>
                    <a:pt x="55720" y="187718"/>
                  </a:lnTo>
                  <a:lnTo>
                    <a:pt x="72915" y="185995"/>
                  </a:lnTo>
                  <a:lnTo>
                    <a:pt x="100318" y="185744"/>
                  </a:lnTo>
                  <a:lnTo>
                    <a:pt x="134881" y="194554"/>
                  </a:lnTo>
                  <a:lnTo>
                    <a:pt x="146951" y="200518"/>
                  </a:lnTo>
                  <a:lnTo>
                    <a:pt x="154348" y="205852"/>
                  </a:lnTo>
                  <a:lnTo>
                    <a:pt x="170455" y="20716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3" name="SMARTInkShape-1378"/>
            <p:cNvSpPr/>
            <p:nvPr/>
          </p:nvSpPr>
          <p:spPr>
            <a:xfrm>
              <a:off x="5743575" y="4250531"/>
              <a:ext cx="99988" cy="14289"/>
            </a:xfrm>
            <a:custGeom>
              <a:avLst/>
              <a:gdLst/>
              <a:ahLst/>
              <a:cxnLst/>
              <a:rect l="0" t="0" r="0" b="0"/>
              <a:pathLst>
                <a:path w="99988" h="14289">
                  <a:moveTo>
                    <a:pt x="7145" y="14288"/>
                  </a:moveTo>
                  <a:lnTo>
                    <a:pt x="0" y="7144"/>
                  </a:lnTo>
                  <a:lnTo>
                    <a:pt x="6850" y="7144"/>
                  </a:lnTo>
                  <a:lnTo>
                    <a:pt x="7145" y="0"/>
                  </a:lnTo>
                  <a:lnTo>
                    <a:pt x="20351" y="0"/>
                  </a:lnTo>
                  <a:lnTo>
                    <a:pt x="26921" y="4910"/>
                  </a:lnTo>
                  <a:lnTo>
                    <a:pt x="33553" y="6482"/>
                  </a:lnTo>
                  <a:lnTo>
                    <a:pt x="52684" y="7136"/>
                  </a:lnTo>
                  <a:lnTo>
                    <a:pt x="54173" y="6345"/>
                  </a:lnTo>
                  <a:lnTo>
                    <a:pt x="55165" y="5024"/>
                  </a:lnTo>
                  <a:lnTo>
                    <a:pt x="55827" y="3350"/>
                  </a:lnTo>
                  <a:lnTo>
                    <a:pt x="57062" y="2233"/>
                  </a:lnTo>
                  <a:lnTo>
                    <a:pt x="60551" y="992"/>
                  </a:lnTo>
                  <a:lnTo>
                    <a:pt x="91868" y="0"/>
                  </a:lnTo>
                  <a:lnTo>
                    <a:pt x="92201" y="794"/>
                  </a:lnTo>
                  <a:lnTo>
                    <a:pt x="92866" y="7118"/>
                  </a:lnTo>
                  <a:lnTo>
                    <a:pt x="99020" y="7142"/>
                  </a:lnTo>
                  <a:lnTo>
                    <a:pt x="99351" y="7936"/>
                  </a:lnTo>
                  <a:lnTo>
                    <a:pt x="99987" y="13994"/>
                  </a:lnTo>
                  <a:lnTo>
                    <a:pt x="92870" y="71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4" name="SMARTInkShape-1379"/>
            <p:cNvSpPr/>
            <p:nvPr/>
          </p:nvSpPr>
          <p:spPr>
            <a:xfrm>
              <a:off x="5751712" y="4143404"/>
              <a:ext cx="70437" cy="157134"/>
            </a:xfrm>
            <a:custGeom>
              <a:avLst/>
              <a:gdLst/>
              <a:ahLst/>
              <a:cxnLst/>
              <a:rect l="0" t="0" r="0" b="0"/>
              <a:pathLst>
                <a:path w="70437" h="157134">
                  <a:moveTo>
                    <a:pt x="13293" y="42834"/>
                  </a:moveTo>
                  <a:lnTo>
                    <a:pt x="7143" y="42834"/>
                  </a:lnTo>
                  <a:lnTo>
                    <a:pt x="6812" y="42040"/>
                  </a:lnTo>
                  <a:lnTo>
                    <a:pt x="6158" y="35777"/>
                  </a:lnTo>
                  <a:lnTo>
                    <a:pt x="0" y="35698"/>
                  </a:lnTo>
                  <a:lnTo>
                    <a:pt x="5245" y="35691"/>
                  </a:lnTo>
                  <a:lnTo>
                    <a:pt x="5747" y="33574"/>
                  </a:lnTo>
                  <a:lnTo>
                    <a:pt x="6126" y="25048"/>
                  </a:lnTo>
                  <a:lnTo>
                    <a:pt x="6928" y="23833"/>
                  </a:lnTo>
                  <a:lnTo>
                    <a:pt x="8257" y="23023"/>
                  </a:lnTo>
                  <a:lnTo>
                    <a:pt x="9936" y="22482"/>
                  </a:lnTo>
                  <a:lnTo>
                    <a:pt x="27636" y="9088"/>
                  </a:lnTo>
                  <a:lnTo>
                    <a:pt x="29999" y="8430"/>
                  </a:lnTo>
                  <a:lnTo>
                    <a:pt x="31575" y="7198"/>
                  </a:lnTo>
                  <a:lnTo>
                    <a:pt x="34585" y="2465"/>
                  </a:lnTo>
                  <a:lnTo>
                    <a:pt x="40753" y="300"/>
                  </a:lnTo>
                  <a:lnTo>
                    <a:pt x="51714" y="0"/>
                  </a:lnTo>
                  <a:lnTo>
                    <a:pt x="53195" y="784"/>
                  </a:lnTo>
                  <a:lnTo>
                    <a:pt x="54182" y="2101"/>
                  </a:lnTo>
                  <a:lnTo>
                    <a:pt x="54841" y="3772"/>
                  </a:lnTo>
                  <a:lnTo>
                    <a:pt x="56073" y="4886"/>
                  </a:lnTo>
                  <a:lnTo>
                    <a:pt x="59559" y="6125"/>
                  </a:lnTo>
                  <a:lnTo>
                    <a:pt x="60806" y="7248"/>
                  </a:lnTo>
                  <a:lnTo>
                    <a:pt x="62972" y="13178"/>
                  </a:lnTo>
                  <a:lnTo>
                    <a:pt x="65271" y="13778"/>
                  </a:lnTo>
                  <a:lnTo>
                    <a:pt x="66996" y="13938"/>
                  </a:lnTo>
                  <a:lnTo>
                    <a:pt x="68145" y="14839"/>
                  </a:lnTo>
                  <a:lnTo>
                    <a:pt x="70141" y="20381"/>
                  </a:lnTo>
                  <a:lnTo>
                    <a:pt x="70436" y="38168"/>
                  </a:lnTo>
                  <a:lnTo>
                    <a:pt x="68324" y="42877"/>
                  </a:lnTo>
                  <a:lnTo>
                    <a:pt x="65533" y="47615"/>
                  </a:lnTo>
                  <a:lnTo>
                    <a:pt x="63742" y="57125"/>
                  </a:lnTo>
                  <a:lnTo>
                    <a:pt x="63595" y="59505"/>
                  </a:lnTo>
                  <a:lnTo>
                    <a:pt x="61315" y="64266"/>
                  </a:lnTo>
                  <a:lnTo>
                    <a:pt x="58449" y="69028"/>
                  </a:lnTo>
                  <a:lnTo>
                    <a:pt x="56609" y="78552"/>
                  </a:lnTo>
                  <a:lnTo>
                    <a:pt x="56246" y="84285"/>
                  </a:lnTo>
                  <a:lnTo>
                    <a:pt x="51265" y="91120"/>
                  </a:lnTo>
                  <a:lnTo>
                    <a:pt x="49309" y="98660"/>
                  </a:lnTo>
                  <a:lnTo>
                    <a:pt x="44162" y="105425"/>
                  </a:lnTo>
                  <a:lnTo>
                    <a:pt x="42549" y="112091"/>
                  </a:lnTo>
                  <a:lnTo>
                    <a:pt x="41959" y="123823"/>
                  </a:lnTo>
                  <a:lnTo>
                    <a:pt x="39792" y="128571"/>
                  </a:lnTo>
                  <a:lnTo>
                    <a:pt x="36977" y="133326"/>
                  </a:lnTo>
                  <a:lnTo>
                    <a:pt x="35170" y="142847"/>
                  </a:lnTo>
                  <a:lnTo>
                    <a:pt x="34726" y="157133"/>
                  </a:lnTo>
                  <a:lnTo>
                    <a:pt x="34726" y="14999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76" name="SMARTInkShape-1380"/>
          <p:cNvSpPr/>
          <p:nvPr/>
        </p:nvSpPr>
        <p:spPr>
          <a:xfrm>
            <a:off x="6636544" y="4150519"/>
            <a:ext cx="7145" cy="35720"/>
          </a:xfrm>
          <a:custGeom>
            <a:avLst/>
            <a:gdLst/>
            <a:ahLst/>
            <a:cxnLst/>
            <a:rect l="0" t="0" r="0" b="0"/>
            <a:pathLst>
              <a:path w="7145" h="35720">
                <a:moveTo>
                  <a:pt x="7144" y="0"/>
                </a:moveTo>
                <a:lnTo>
                  <a:pt x="294" y="0"/>
                </a:lnTo>
                <a:lnTo>
                  <a:pt x="0" y="35719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7" name="SMARTInkShape-1381"/>
          <p:cNvSpPr/>
          <p:nvPr/>
        </p:nvSpPr>
        <p:spPr>
          <a:xfrm>
            <a:off x="6593681" y="4557713"/>
            <a:ext cx="14289" cy="7144"/>
          </a:xfrm>
          <a:custGeom>
            <a:avLst/>
            <a:gdLst/>
            <a:ahLst/>
            <a:cxnLst/>
            <a:rect l="0" t="0" r="0" b="0"/>
            <a:pathLst>
              <a:path w="14289" h="7144">
                <a:moveTo>
                  <a:pt x="14288" y="7143"/>
                </a:moveTo>
                <a:lnTo>
                  <a:pt x="8137" y="7143"/>
                </a:lnTo>
                <a:lnTo>
                  <a:pt x="7806" y="6350"/>
                </a:lnTo>
                <a:lnTo>
                  <a:pt x="7439" y="3351"/>
                </a:lnTo>
                <a:lnTo>
                  <a:pt x="6546" y="2234"/>
                </a:ln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80" name="SMARTInkShape-Group621"/>
          <p:cNvGrpSpPr/>
          <p:nvPr/>
        </p:nvGrpSpPr>
        <p:grpSpPr>
          <a:xfrm>
            <a:off x="6808011" y="5129213"/>
            <a:ext cx="135715" cy="385635"/>
            <a:chOff x="6808011" y="5129213"/>
            <a:chExt cx="135715" cy="385635"/>
          </a:xfrm>
        </p:grpSpPr>
        <p:sp>
          <p:nvSpPr>
            <p:cNvPr id="678" name="SMARTInkShape-1382"/>
            <p:cNvSpPr/>
            <p:nvPr/>
          </p:nvSpPr>
          <p:spPr>
            <a:xfrm>
              <a:off x="6850856" y="5129213"/>
              <a:ext cx="92870" cy="21433"/>
            </a:xfrm>
            <a:custGeom>
              <a:avLst/>
              <a:gdLst/>
              <a:ahLst/>
              <a:cxnLst/>
              <a:rect l="0" t="0" r="0" b="0"/>
              <a:pathLst>
                <a:path w="92870" h="21433">
                  <a:moveTo>
                    <a:pt x="0" y="0"/>
                  </a:moveTo>
                  <a:lnTo>
                    <a:pt x="3793" y="0"/>
                  </a:lnTo>
                  <a:lnTo>
                    <a:pt x="4910" y="793"/>
                  </a:lnTo>
                  <a:lnTo>
                    <a:pt x="5655" y="2116"/>
                  </a:lnTo>
                  <a:lnTo>
                    <a:pt x="6849" y="6150"/>
                  </a:lnTo>
                  <a:lnTo>
                    <a:pt x="9130" y="6702"/>
                  </a:lnTo>
                  <a:lnTo>
                    <a:pt x="17778" y="7118"/>
                  </a:lnTo>
                  <a:lnTo>
                    <a:pt x="21924" y="9249"/>
                  </a:lnTo>
                  <a:lnTo>
                    <a:pt x="24141" y="10928"/>
                  </a:lnTo>
                  <a:lnTo>
                    <a:pt x="30838" y="12794"/>
                  </a:lnTo>
                  <a:lnTo>
                    <a:pt x="64322" y="14284"/>
                  </a:lnTo>
                  <a:lnTo>
                    <a:pt x="77172" y="14287"/>
                  </a:lnTo>
                  <a:lnTo>
                    <a:pt x="84007" y="19197"/>
                  </a:lnTo>
                  <a:lnTo>
                    <a:pt x="92869" y="21432"/>
                  </a:lnTo>
                  <a:lnTo>
                    <a:pt x="92869" y="14581"/>
                  </a:lnTo>
                  <a:lnTo>
                    <a:pt x="86020" y="14295"/>
                  </a:lnTo>
                  <a:lnTo>
                    <a:pt x="78582" y="2143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9" name="SMARTInkShape-1383"/>
            <p:cNvSpPr/>
            <p:nvPr/>
          </p:nvSpPr>
          <p:spPr>
            <a:xfrm>
              <a:off x="6808011" y="5136355"/>
              <a:ext cx="28559" cy="378493"/>
            </a:xfrm>
            <a:custGeom>
              <a:avLst/>
              <a:gdLst/>
              <a:ahLst/>
              <a:cxnLst/>
              <a:rect l="0" t="0" r="0" b="0"/>
              <a:pathLst>
                <a:path w="28559" h="378493">
                  <a:moveTo>
                    <a:pt x="28558" y="0"/>
                  </a:moveTo>
                  <a:lnTo>
                    <a:pt x="22407" y="0"/>
                  </a:lnTo>
                  <a:lnTo>
                    <a:pt x="22076" y="795"/>
                  </a:lnTo>
                  <a:lnTo>
                    <a:pt x="20626" y="32716"/>
                  </a:lnTo>
                  <a:lnTo>
                    <a:pt x="15264" y="64840"/>
                  </a:lnTo>
                  <a:lnTo>
                    <a:pt x="14401" y="94431"/>
                  </a:lnTo>
                  <a:lnTo>
                    <a:pt x="14287" y="128794"/>
                  </a:lnTo>
                  <a:lnTo>
                    <a:pt x="12157" y="157204"/>
                  </a:lnTo>
                  <a:lnTo>
                    <a:pt x="7789" y="192888"/>
                  </a:lnTo>
                  <a:lnTo>
                    <a:pt x="7213" y="224810"/>
                  </a:lnTo>
                  <a:lnTo>
                    <a:pt x="1483" y="255501"/>
                  </a:lnTo>
                  <a:lnTo>
                    <a:pt x="180" y="285678"/>
                  </a:lnTo>
                  <a:lnTo>
                    <a:pt x="0" y="317286"/>
                  </a:lnTo>
                  <a:lnTo>
                    <a:pt x="781" y="335840"/>
                  </a:lnTo>
                  <a:lnTo>
                    <a:pt x="7724" y="368757"/>
                  </a:lnTo>
                  <a:lnTo>
                    <a:pt x="13969" y="378189"/>
                  </a:lnTo>
                  <a:lnTo>
                    <a:pt x="17974" y="378492"/>
                  </a:lnTo>
                  <a:lnTo>
                    <a:pt x="19120" y="376947"/>
                  </a:lnTo>
                  <a:lnTo>
                    <a:pt x="23077" y="365178"/>
                  </a:lnTo>
                  <a:lnTo>
                    <a:pt x="27476" y="358767"/>
                  </a:lnTo>
                  <a:lnTo>
                    <a:pt x="28558" y="3429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81" name="SMARTInkShape-1384"/>
          <p:cNvSpPr/>
          <p:nvPr/>
        </p:nvSpPr>
        <p:spPr>
          <a:xfrm>
            <a:off x="6666139" y="4829175"/>
            <a:ext cx="84706" cy="121408"/>
          </a:xfrm>
          <a:custGeom>
            <a:avLst/>
            <a:gdLst/>
            <a:ahLst/>
            <a:cxnLst/>
            <a:rect l="0" t="0" r="0" b="0"/>
            <a:pathLst>
              <a:path w="84706" h="121408">
                <a:moveTo>
                  <a:pt x="41842" y="0"/>
                </a:moveTo>
                <a:lnTo>
                  <a:pt x="31200" y="0"/>
                </a:lnTo>
                <a:lnTo>
                  <a:pt x="29986" y="794"/>
                </a:lnTo>
                <a:lnTo>
                  <a:pt x="29175" y="2117"/>
                </a:lnTo>
                <a:lnTo>
                  <a:pt x="28635" y="3792"/>
                </a:lnTo>
                <a:lnTo>
                  <a:pt x="27481" y="4909"/>
                </a:lnTo>
                <a:lnTo>
                  <a:pt x="19927" y="8819"/>
                </a:lnTo>
                <a:lnTo>
                  <a:pt x="17707" y="10642"/>
                </a:lnTo>
                <a:lnTo>
                  <a:pt x="15240" y="14784"/>
                </a:lnTo>
                <a:lnTo>
                  <a:pt x="6809" y="47761"/>
                </a:lnTo>
                <a:lnTo>
                  <a:pt x="5533" y="59484"/>
                </a:lnTo>
                <a:lnTo>
                  <a:pt x="0" y="73499"/>
                </a:lnTo>
                <a:lnTo>
                  <a:pt x="453" y="75987"/>
                </a:lnTo>
                <a:lnTo>
                  <a:pt x="4769" y="85682"/>
                </a:lnTo>
                <a:lnTo>
                  <a:pt x="6739" y="97626"/>
                </a:lnTo>
                <a:lnTo>
                  <a:pt x="16043" y="109537"/>
                </a:lnTo>
                <a:lnTo>
                  <a:pt x="25251" y="118268"/>
                </a:lnTo>
                <a:lnTo>
                  <a:pt x="29971" y="120031"/>
                </a:lnTo>
                <a:lnTo>
                  <a:pt x="51369" y="121407"/>
                </a:lnTo>
                <a:lnTo>
                  <a:pt x="56131" y="119311"/>
                </a:lnTo>
                <a:lnTo>
                  <a:pt x="60893" y="116527"/>
                </a:lnTo>
                <a:lnTo>
                  <a:pt x="68036" y="114166"/>
                </a:lnTo>
                <a:lnTo>
                  <a:pt x="72799" y="110801"/>
                </a:lnTo>
                <a:lnTo>
                  <a:pt x="75444" y="106659"/>
                </a:lnTo>
                <a:lnTo>
                  <a:pt x="77414" y="102173"/>
                </a:lnTo>
                <a:lnTo>
                  <a:pt x="82192" y="95184"/>
                </a:lnTo>
                <a:lnTo>
                  <a:pt x="83960" y="88087"/>
                </a:lnTo>
                <a:lnTo>
                  <a:pt x="84704" y="53777"/>
                </a:lnTo>
                <a:lnTo>
                  <a:pt x="84705" y="47331"/>
                </a:lnTo>
                <a:lnTo>
                  <a:pt x="83911" y="45841"/>
                </a:lnTo>
                <a:lnTo>
                  <a:pt x="82588" y="44848"/>
                </a:lnTo>
                <a:lnTo>
                  <a:pt x="80912" y="44186"/>
                </a:lnTo>
                <a:lnTo>
                  <a:pt x="79795" y="42952"/>
                </a:lnTo>
                <a:lnTo>
                  <a:pt x="78554" y="39462"/>
                </a:lnTo>
                <a:lnTo>
                  <a:pt x="77429" y="38215"/>
                </a:lnTo>
                <a:lnTo>
                  <a:pt x="64587" y="29665"/>
                </a:lnTo>
                <a:lnTo>
                  <a:pt x="57830" y="23881"/>
                </a:lnTo>
                <a:lnTo>
                  <a:pt x="50308" y="21754"/>
                </a:lnTo>
                <a:lnTo>
                  <a:pt x="21440" y="21431"/>
                </a:lnTo>
                <a:lnTo>
                  <a:pt x="21097" y="22225"/>
                </a:lnTo>
                <a:lnTo>
                  <a:pt x="20411" y="28574"/>
                </a:lnTo>
                <a:lnTo>
                  <a:pt x="20411" y="22424"/>
                </a:lnTo>
                <a:lnTo>
                  <a:pt x="21205" y="22093"/>
                </a:lnTo>
                <a:lnTo>
                  <a:pt x="27468" y="21439"/>
                </a:lnTo>
                <a:lnTo>
                  <a:pt x="27554" y="14375"/>
                </a:lnTo>
                <a:lnTo>
                  <a:pt x="34699" y="7144"/>
                </a:lnTo>
                <a:lnTo>
                  <a:pt x="34699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85" name="SMARTInkShape-Group623"/>
          <p:cNvGrpSpPr/>
          <p:nvPr/>
        </p:nvGrpSpPr>
        <p:grpSpPr>
          <a:xfrm>
            <a:off x="5822290" y="5014923"/>
            <a:ext cx="892798" cy="314316"/>
            <a:chOff x="5822290" y="5014923"/>
            <a:chExt cx="892798" cy="314316"/>
          </a:xfrm>
        </p:grpSpPr>
        <p:sp>
          <p:nvSpPr>
            <p:cNvPr id="682" name="SMARTInkShape-1385"/>
            <p:cNvSpPr/>
            <p:nvPr/>
          </p:nvSpPr>
          <p:spPr>
            <a:xfrm>
              <a:off x="5822290" y="5030203"/>
              <a:ext cx="257041" cy="277603"/>
            </a:xfrm>
            <a:custGeom>
              <a:avLst/>
              <a:gdLst/>
              <a:ahLst/>
              <a:cxnLst/>
              <a:rect l="0" t="0" r="0" b="0"/>
              <a:pathLst>
                <a:path w="257041" h="277603">
                  <a:moveTo>
                    <a:pt x="178460" y="41860"/>
                  </a:moveTo>
                  <a:lnTo>
                    <a:pt x="178460" y="35709"/>
                  </a:lnTo>
                  <a:lnTo>
                    <a:pt x="182252" y="31218"/>
                  </a:lnTo>
                  <a:lnTo>
                    <a:pt x="186231" y="29192"/>
                  </a:lnTo>
                  <a:lnTo>
                    <a:pt x="188403" y="28652"/>
                  </a:lnTo>
                  <a:lnTo>
                    <a:pt x="189851" y="27498"/>
                  </a:lnTo>
                  <a:lnTo>
                    <a:pt x="198232" y="13141"/>
                  </a:lnTo>
                  <a:lnTo>
                    <a:pt x="198785" y="10807"/>
                  </a:lnTo>
                  <a:lnTo>
                    <a:pt x="199948" y="9251"/>
                  </a:lnTo>
                  <a:lnTo>
                    <a:pt x="201516" y="8214"/>
                  </a:lnTo>
                  <a:lnTo>
                    <a:pt x="206713" y="6262"/>
                  </a:lnTo>
                  <a:lnTo>
                    <a:pt x="207006" y="0"/>
                  </a:lnTo>
                  <a:lnTo>
                    <a:pt x="207035" y="9854"/>
                  </a:lnTo>
                  <a:lnTo>
                    <a:pt x="204918" y="13876"/>
                  </a:lnTo>
                  <a:lnTo>
                    <a:pt x="200538" y="18311"/>
                  </a:lnTo>
                  <a:lnTo>
                    <a:pt x="168751" y="40900"/>
                  </a:lnTo>
                  <a:lnTo>
                    <a:pt x="138173" y="58234"/>
                  </a:lnTo>
                  <a:lnTo>
                    <a:pt x="106421" y="76050"/>
                  </a:lnTo>
                  <a:lnTo>
                    <a:pt x="87530" y="86386"/>
                  </a:lnTo>
                  <a:lnTo>
                    <a:pt x="55070" y="113443"/>
                  </a:lnTo>
                  <a:lnTo>
                    <a:pt x="39242" y="127628"/>
                  </a:lnTo>
                  <a:lnTo>
                    <a:pt x="31654" y="136335"/>
                  </a:lnTo>
                  <a:lnTo>
                    <a:pt x="15964" y="150509"/>
                  </a:lnTo>
                  <a:lnTo>
                    <a:pt x="3279" y="168115"/>
                  </a:lnTo>
                  <a:lnTo>
                    <a:pt x="316" y="186024"/>
                  </a:lnTo>
                  <a:lnTo>
                    <a:pt x="0" y="197728"/>
                  </a:lnTo>
                  <a:lnTo>
                    <a:pt x="2042" y="204533"/>
                  </a:lnTo>
                  <a:lnTo>
                    <a:pt x="12059" y="217857"/>
                  </a:lnTo>
                  <a:lnTo>
                    <a:pt x="19794" y="225152"/>
                  </a:lnTo>
                  <a:lnTo>
                    <a:pt x="54762" y="244263"/>
                  </a:lnTo>
                  <a:lnTo>
                    <a:pt x="88774" y="253659"/>
                  </a:lnTo>
                  <a:lnTo>
                    <a:pt x="121729" y="255841"/>
                  </a:lnTo>
                  <a:lnTo>
                    <a:pt x="151430" y="261783"/>
                  </a:lnTo>
                  <a:lnTo>
                    <a:pt x="185014" y="268023"/>
                  </a:lnTo>
                  <a:lnTo>
                    <a:pt x="216299" y="275155"/>
                  </a:lnTo>
                  <a:lnTo>
                    <a:pt x="257040" y="27760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3" name="SMARTInkShape-1386"/>
            <p:cNvSpPr/>
            <p:nvPr/>
          </p:nvSpPr>
          <p:spPr>
            <a:xfrm>
              <a:off x="6358368" y="5014923"/>
              <a:ext cx="356720" cy="314316"/>
            </a:xfrm>
            <a:custGeom>
              <a:avLst/>
              <a:gdLst/>
              <a:ahLst/>
              <a:cxnLst/>
              <a:rect l="0" t="0" r="0" b="0"/>
              <a:pathLst>
                <a:path w="356720" h="314316">
                  <a:moveTo>
                    <a:pt x="285320" y="78572"/>
                  </a:moveTo>
                  <a:lnTo>
                    <a:pt x="281527" y="78572"/>
                  </a:lnTo>
                  <a:lnTo>
                    <a:pt x="280410" y="77777"/>
                  </a:lnTo>
                  <a:lnTo>
                    <a:pt x="279665" y="76454"/>
                  </a:lnTo>
                  <a:lnTo>
                    <a:pt x="279169" y="74779"/>
                  </a:lnTo>
                  <a:lnTo>
                    <a:pt x="278044" y="73661"/>
                  </a:lnTo>
                  <a:lnTo>
                    <a:pt x="270536" y="69752"/>
                  </a:lnTo>
                  <a:lnTo>
                    <a:pt x="244391" y="54660"/>
                  </a:lnTo>
                  <a:lnTo>
                    <a:pt x="215313" y="50610"/>
                  </a:lnTo>
                  <a:lnTo>
                    <a:pt x="184555" y="45167"/>
                  </a:lnTo>
                  <a:lnTo>
                    <a:pt x="149489" y="43157"/>
                  </a:lnTo>
                  <a:lnTo>
                    <a:pt x="113856" y="35121"/>
                  </a:lnTo>
                  <a:lnTo>
                    <a:pt x="78149" y="23724"/>
                  </a:lnTo>
                  <a:lnTo>
                    <a:pt x="46224" y="11886"/>
                  </a:lnTo>
                  <a:lnTo>
                    <a:pt x="20154" y="1400"/>
                  </a:lnTo>
                  <a:lnTo>
                    <a:pt x="0" y="0"/>
                  </a:lnTo>
                  <a:lnTo>
                    <a:pt x="17483" y="784"/>
                  </a:lnTo>
                  <a:lnTo>
                    <a:pt x="51765" y="12346"/>
                  </a:lnTo>
                  <a:lnTo>
                    <a:pt x="69539" y="15822"/>
                  </a:lnTo>
                  <a:lnTo>
                    <a:pt x="100330" y="25593"/>
                  </a:lnTo>
                  <a:lnTo>
                    <a:pt x="135399" y="31965"/>
                  </a:lnTo>
                  <a:lnTo>
                    <a:pt x="171033" y="42986"/>
                  </a:lnTo>
                  <a:lnTo>
                    <a:pt x="206740" y="59685"/>
                  </a:lnTo>
                  <a:lnTo>
                    <a:pt x="242457" y="77309"/>
                  </a:lnTo>
                  <a:lnTo>
                    <a:pt x="276059" y="92378"/>
                  </a:lnTo>
                  <a:lnTo>
                    <a:pt x="291836" y="101977"/>
                  </a:lnTo>
                  <a:lnTo>
                    <a:pt x="325764" y="123512"/>
                  </a:lnTo>
                  <a:lnTo>
                    <a:pt x="351870" y="145238"/>
                  </a:lnTo>
                  <a:lnTo>
                    <a:pt x="354585" y="150005"/>
                  </a:lnTo>
                  <a:lnTo>
                    <a:pt x="356719" y="157028"/>
                  </a:lnTo>
                  <a:lnTo>
                    <a:pt x="352954" y="157116"/>
                  </a:lnTo>
                  <a:lnTo>
                    <a:pt x="348982" y="159253"/>
                  </a:lnTo>
                  <a:lnTo>
                    <a:pt x="346811" y="160933"/>
                  </a:lnTo>
                  <a:lnTo>
                    <a:pt x="340166" y="162801"/>
                  </a:lnTo>
                  <a:lnTo>
                    <a:pt x="313692" y="166281"/>
                  </a:lnTo>
                  <a:lnTo>
                    <a:pt x="299547" y="169911"/>
                  </a:lnTo>
                  <a:lnTo>
                    <a:pt x="285302" y="173103"/>
                  </a:lnTo>
                  <a:lnTo>
                    <a:pt x="251980" y="188206"/>
                  </a:lnTo>
                  <a:lnTo>
                    <a:pt x="228170" y="202144"/>
                  </a:lnTo>
                  <a:lnTo>
                    <a:pt x="217851" y="209692"/>
                  </a:lnTo>
                  <a:lnTo>
                    <a:pt x="182794" y="231716"/>
                  </a:lnTo>
                  <a:lnTo>
                    <a:pt x="147927" y="258817"/>
                  </a:lnTo>
                  <a:lnTo>
                    <a:pt x="114580" y="280851"/>
                  </a:lnTo>
                  <a:lnTo>
                    <a:pt x="79333" y="305534"/>
                  </a:lnTo>
                  <a:lnTo>
                    <a:pt x="69151" y="310412"/>
                  </a:lnTo>
                  <a:lnTo>
                    <a:pt x="33898" y="314086"/>
                  </a:lnTo>
                  <a:lnTo>
                    <a:pt x="21002" y="31431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4" name="SMARTInkShape-1387"/>
            <p:cNvSpPr/>
            <p:nvPr/>
          </p:nvSpPr>
          <p:spPr>
            <a:xfrm>
              <a:off x="5943638" y="5143502"/>
              <a:ext cx="707169" cy="64292"/>
            </a:xfrm>
            <a:custGeom>
              <a:avLst/>
              <a:gdLst/>
              <a:ahLst/>
              <a:cxnLst/>
              <a:rect l="0" t="0" r="0" b="0"/>
              <a:pathLst>
                <a:path w="707169" h="64292">
                  <a:moveTo>
                    <a:pt x="700050" y="14286"/>
                  </a:moveTo>
                  <a:lnTo>
                    <a:pt x="700050" y="10493"/>
                  </a:lnTo>
                  <a:lnTo>
                    <a:pt x="700843" y="9376"/>
                  </a:lnTo>
                  <a:lnTo>
                    <a:pt x="702166" y="8631"/>
                  </a:lnTo>
                  <a:lnTo>
                    <a:pt x="707168" y="7150"/>
                  </a:lnTo>
                  <a:lnTo>
                    <a:pt x="673401" y="7143"/>
                  </a:lnTo>
                  <a:lnTo>
                    <a:pt x="641448" y="7143"/>
                  </a:lnTo>
                  <a:lnTo>
                    <a:pt x="606989" y="7143"/>
                  </a:lnTo>
                  <a:lnTo>
                    <a:pt x="574776" y="7143"/>
                  </a:lnTo>
                  <a:lnTo>
                    <a:pt x="547220" y="7143"/>
                  </a:lnTo>
                  <a:lnTo>
                    <a:pt x="518947" y="3350"/>
                  </a:lnTo>
                  <a:lnTo>
                    <a:pt x="490462" y="991"/>
                  </a:lnTo>
                  <a:lnTo>
                    <a:pt x="461914" y="292"/>
                  </a:lnTo>
                  <a:lnTo>
                    <a:pt x="429554" y="85"/>
                  </a:lnTo>
                  <a:lnTo>
                    <a:pt x="398623" y="24"/>
                  </a:lnTo>
                  <a:lnTo>
                    <a:pt x="369350" y="6"/>
                  </a:lnTo>
                  <a:lnTo>
                    <a:pt x="336776" y="0"/>
                  </a:lnTo>
                  <a:lnTo>
                    <a:pt x="305781" y="3792"/>
                  </a:lnTo>
                  <a:lnTo>
                    <a:pt x="272697" y="6150"/>
                  </a:lnTo>
                  <a:lnTo>
                    <a:pt x="241551" y="10640"/>
                  </a:lnTo>
                  <a:lnTo>
                    <a:pt x="212214" y="13205"/>
                  </a:lnTo>
                  <a:lnTo>
                    <a:pt x="183414" y="17758"/>
                  </a:lnTo>
                  <a:lnTo>
                    <a:pt x="150147" y="25613"/>
                  </a:lnTo>
                  <a:lnTo>
                    <a:pt x="115941" y="30105"/>
                  </a:lnTo>
                  <a:lnTo>
                    <a:pt x="86019" y="38400"/>
                  </a:lnTo>
                  <a:lnTo>
                    <a:pt x="52129" y="47927"/>
                  </a:lnTo>
                  <a:lnTo>
                    <a:pt x="36321" y="51505"/>
                  </a:lnTo>
                  <a:lnTo>
                    <a:pt x="20550" y="56033"/>
                  </a:lnTo>
                  <a:lnTo>
                    <a:pt x="9790" y="57722"/>
                  </a:lnTo>
                  <a:lnTo>
                    <a:pt x="0" y="64265"/>
                  </a:lnTo>
                  <a:lnTo>
                    <a:pt x="19114" y="64291"/>
                  </a:lnTo>
                  <a:lnTo>
                    <a:pt x="28537" y="57148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8" name="SMARTInkShape-Group624"/>
          <p:cNvGrpSpPr/>
          <p:nvPr/>
        </p:nvGrpSpPr>
        <p:grpSpPr>
          <a:xfrm>
            <a:off x="5815030" y="3379059"/>
            <a:ext cx="971494" cy="535616"/>
            <a:chOff x="5815030" y="3379059"/>
            <a:chExt cx="971494" cy="535616"/>
          </a:xfrm>
        </p:grpSpPr>
        <p:sp>
          <p:nvSpPr>
            <p:cNvPr id="686" name="SMARTInkShape-1388"/>
            <p:cNvSpPr/>
            <p:nvPr/>
          </p:nvSpPr>
          <p:spPr>
            <a:xfrm>
              <a:off x="5843588" y="3379059"/>
              <a:ext cx="942936" cy="528573"/>
            </a:xfrm>
            <a:custGeom>
              <a:avLst/>
              <a:gdLst/>
              <a:ahLst/>
              <a:cxnLst/>
              <a:rect l="0" t="0" r="0" b="0"/>
              <a:pathLst>
                <a:path w="942936" h="528573">
                  <a:moveTo>
                    <a:pt x="0" y="128522"/>
                  </a:moveTo>
                  <a:lnTo>
                    <a:pt x="0" y="124730"/>
                  </a:lnTo>
                  <a:lnTo>
                    <a:pt x="793" y="123613"/>
                  </a:lnTo>
                  <a:lnTo>
                    <a:pt x="2116" y="122868"/>
                  </a:lnTo>
                  <a:lnTo>
                    <a:pt x="3792" y="122371"/>
                  </a:lnTo>
                  <a:lnTo>
                    <a:pt x="12979" y="116665"/>
                  </a:lnTo>
                  <a:lnTo>
                    <a:pt x="47759" y="108179"/>
                  </a:lnTo>
                  <a:lnTo>
                    <a:pt x="82362" y="107186"/>
                  </a:lnTo>
                  <a:lnTo>
                    <a:pt x="115624" y="113250"/>
                  </a:lnTo>
                  <a:lnTo>
                    <a:pt x="150193" y="114105"/>
                  </a:lnTo>
                  <a:lnTo>
                    <a:pt x="178627" y="114209"/>
                  </a:lnTo>
                  <a:lnTo>
                    <a:pt x="212085" y="109320"/>
                  </a:lnTo>
                  <a:lnTo>
                    <a:pt x="244564" y="105415"/>
                  </a:lnTo>
                  <a:lnTo>
                    <a:pt x="271959" y="101567"/>
                  </a:lnTo>
                  <a:lnTo>
                    <a:pt x="300184" y="98311"/>
                  </a:lnTo>
                  <a:lnTo>
                    <a:pt x="328655" y="92319"/>
                  </a:lnTo>
                  <a:lnTo>
                    <a:pt x="357200" y="87633"/>
                  </a:lnTo>
                  <a:lnTo>
                    <a:pt x="387882" y="84128"/>
                  </a:lnTo>
                  <a:lnTo>
                    <a:pt x="419992" y="78062"/>
                  </a:lnTo>
                  <a:lnTo>
                    <a:pt x="449615" y="73354"/>
                  </a:lnTo>
                  <a:lnTo>
                    <a:pt x="480617" y="69843"/>
                  </a:lnTo>
                  <a:lnTo>
                    <a:pt x="514938" y="63775"/>
                  </a:lnTo>
                  <a:lnTo>
                    <a:pt x="548126" y="56951"/>
                  </a:lnTo>
                  <a:lnTo>
                    <a:pt x="578068" y="49901"/>
                  </a:lnTo>
                  <a:lnTo>
                    <a:pt x="609164" y="42785"/>
                  </a:lnTo>
                  <a:lnTo>
                    <a:pt x="639280" y="35650"/>
                  </a:lnTo>
                  <a:lnTo>
                    <a:pt x="674582" y="26128"/>
                  </a:lnTo>
                  <a:lnTo>
                    <a:pt x="702672" y="18984"/>
                  </a:lnTo>
                  <a:lnTo>
                    <a:pt x="734905" y="10254"/>
                  </a:lnTo>
                  <a:lnTo>
                    <a:pt x="764202" y="5589"/>
                  </a:lnTo>
                  <a:lnTo>
                    <a:pt x="795166" y="680"/>
                  </a:lnTo>
                  <a:lnTo>
                    <a:pt x="829516" y="0"/>
                  </a:lnTo>
                  <a:lnTo>
                    <a:pt x="852289" y="734"/>
                  </a:lnTo>
                  <a:lnTo>
                    <a:pt x="861248" y="5640"/>
                  </a:lnTo>
                  <a:lnTo>
                    <a:pt x="866435" y="9879"/>
                  </a:lnTo>
                  <a:lnTo>
                    <a:pt x="869270" y="14408"/>
                  </a:lnTo>
                  <a:lnTo>
                    <a:pt x="871323" y="19067"/>
                  </a:lnTo>
                  <a:lnTo>
                    <a:pt x="882840" y="34073"/>
                  </a:lnTo>
                  <a:lnTo>
                    <a:pt x="895651" y="69115"/>
                  </a:lnTo>
                  <a:lnTo>
                    <a:pt x="903513" y="101369"/>
                  </a:lnTo>
                  <a:lnTo>
                    <a:pt x="906763" y="133737"/>
                  </a:lnTo>
                  <a:lnTo>
                    <a:pt x="907984" y="164928"/>
                  </a:lnTo>
                  <a:lnTo>
                    <a:pt x="913398" y="200050"/>
                  </a:lnTo>
                  <a:lnTo>
                    <a:pt x="916385" y="235691"/>
                  </a:lnTo>
                  <a:lnTo>
                    <a:pt x="923207" y="270771"/>
                  </a:lnTo>
                  <a:lnTo>
                    <a:pt x="927063" y="287616"/>
                  </a:lnTo>
                  <a:lnTo>
                    <a:pt x="929267" y="315161"/>
                  </a:lnTo>
                  <a:lnTo>
                    <a:pt x="934299" y="329901"/>
                  </a:lnTo>
                  <a:lnTo>
                    <a:pt x="937813" y="351587"/>
                  </a:lnTo>
                  <a:lnTo>
                    <a:pt x="941445" y="364743"/>
                  </a:lnTo>
                  <a:lnTo>
                    <a:pt x="942935" y="400439"/>
                  </a:lnTo>
                  <a:lnTo>
                    <a:pt x="942163" y="408918"/>
                  </a:lnTo>
                  <a:lnTo>
                    <a:pt x="937317" y="422945"/>
                  </a:lnTo>
                  <a:lnTo>
                    <a:pt x="935232" y="439727"/>
                  </a:lnTo>
                  <a:lnTo>
                    <a:pt x="928099" y="449845"/>
                  </a:lnTo>
                  <a:lnTo>
                    <a:pt x="914348" y="467803"/>
                  </a:lnTo>
                  <a:lnTo>
                    <a:pt x="907240" y="472467"/>
                  </a:lnTo>
                  <a:lnTo>
                    <a:pt x="872800" y="495253"/>
                  </a:lnTo>
                  <a:lnTo>
                    <a:pt x="840515" y="505423"/>
                  </a:lnTo>
                  <a:lnTo>
                    <a:pt x="821518" y="512299"/>
                  </a:lnTo>
                  <a:lnTo>
                    <a:pt x="807239" y="515813"/>
                  </a:lnTo>
                  <a:lnTo>
                    <a:pt x="796923" y="518933"/>
                  </a:lnTo>
                  <a:lnTo>
                    <a:pt x="761868" y="521209"/>
                  </a:lnTo>
                  <a:lnTo>
                    <a:pt x="727001" y="522203"/>
                  </a:lnTo>
                  <a:lnTo>
                    <a:pt x="692066" y="527909"/>
                  </a:lnTo>
                  <a:lnTo>
                    <a:pt x="657109" y="528485"/>
                  </a:lnTo>
                  <a:lnTo>
                    <a:pt x="621491" y="528561"/>
                  </a:lnTo>
                  <a:lnTo>
                    <a:pt x="589901" y="528571"/>
                  </a:lnTo>
                  <a:lnTo>
                    <a:pt x="554559" y="528572"/>
                  </a:lnTo>
                  <a:lnTo>
                    <a:pt x="523997" y="528572"/>
                  </a:lnTo>
                  <a:lnTo>
                    <a:pt x="498910" y="526456"/>
                  </a:lnTo>
                  <a:lnTo>
                    <a:pt x="464191" y="521297"/>
                  </a:lnTo>
                  <a:lnTo>
                    <a:pt x="428605" y="511573"/>
                  </a:lnTo>
                  <a:lnTo>
                    <a:pt x="392903" y="505608"/>
                  </a:lnTo>
                  <a:lnTo>
                    <a:pt x="357981" y="499942"/>
                  </a:lnTo>
                  <a:lnTo>
                    <a:pt x="327619" y="493944"/>
                  </a:lnTo>
                  <a:lnTo>
                    <a:pt x="292762" y="492997"/>
                  </a:lnTo>
                  <a:lnTo>
                    <a:pt x="257157" y="492872"/>
                  </a:lnTo>
                  <a:lnTo>
                    <a:pt x="228596" y="490740"/>
                  </a:lnTo>
                  <a:lnTo>
                    <a:pt x="197791" y="485578"/>
                  </a:lnTo>
                  <a:lnTo>
                    <a:pt x="164012" y="479646"/>
                  </a:lnTo>
                  <a:lnTo>
                    <a:pt x="131360" y="472510"/>
                  </a:lnTo>
                  <a:lnTo>
                    <a:pt x="96277" y="465367"/>
                  </a:lnTo>
                  <a:lnTo>
                    <a:pt x="62766" y="464342"/>
                  </a:lnTo>
                  <a:lnTo>
                    <a:pt x="52552" y="465091"/>
                  </a:lnTo>
                  <a:lnTo>
                    <a:pt x="34726" y="470982"/>
                  </a:lnTo>
                  <a:lnTo>
                    <a:pt x="28575" y="47142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7" name="SMARTInkShape-1389"/>
            <p:cNvSpPr/>
            <p:nvPr/>
          </p:nvSpPr>
          <p:spPr>
            <a:xfrm>
              <a:off x="5815030" y="3564731"/>
              <a:ext cx="49991" cy="349944"/>
            </a:xfrm>
            <a:custGeom>
              <a:avLst/>
              <a:gdLst/>
              <a:ahLst/>
              <a:cxnLst/>
              <a:rect l="0" t="0" r="0" b="0"/>
              <a:pathLst>
                <a:path w="49991" h="349944">
                  <a:moveTo>
                    <a:pt x="7125" y="0"/>
                  </a:moveTo>
                  <a:lnTo>
                    <a:pt x="7125" y="10642"/>
                  </a:lnTo>
                  <a:lnTo>
                    <a:pt x="5009" y="14784"/>
                  </a:lnTo>
                  <a:lnTo>
                    <a:pt x="3334" y="17000"/>
                  </a:lnTo>
                  <a:lnTo>
                    <a:pt x="1472" y="23695"/>
                  </a:lnTo>
                  <a:lnTo>
                    <a:pt x="113" y="57976"/>
                  </a:lnTo>
                  <a:lnTo>
                    <a:pt x="0" y="92978"/>
                  </a:lnTo>
                  <a:lnTo>
                    <a:pt x="2103" y="123582"/>
                  </a:lnTo>
                  <a:lnTo>
                    <a:pt x="6134" y="156174"/>
                  </a:lnTo>
                  <a:lnTo>
                    <a:pt x="6930" y="185542"/>
                  </a:lnTo>
                  <a:lnTo>
                    <a:pt x="9204" y="214274"/>
                  </a:lnTo>
                  <a:lnTo>
                    <a:pt x="18512" y="245117"/>
                  </a:lnTo>
                  <a:lnTo>
                    <a:pt x="21952" y="280243"/>
                  </a:lnTo>
                  <a:lnTo>
                    <a:pt x="28101" y="312165"/>
                  </a:lnTo>
                  <a:lnTo>
                    <a:pt x="29149" y="318921"/>
                  </a:lnTo>
                  <a:lnTo>
                    <a:pt x="35814" y="338979"/>
                  </a:lnTo>
                  <a:lnTo>
                    <a:pt x="37365" y="340286"/>
                  </a:lnTo>
                  <a:lnTo>
                    <a:pt x="39193" y="341157"/>
                  </a:lnTo>
                  <a:lnTo>
                    <a:pt x="40409" y="342532"/>
                  </a:lnTo>
                  <a:lnTo>
                    <a:pt x="42817" y="349943"/>
                  </a:lnTo>
                  <a:lnTo>
                    <a:pt x="49990" y="3429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89" name="SMARTInkShape-1390"/>
          <p:cNvSpPr/>
          <p:nvPr/>
        </p:nvSpPr>
        <p:spPr>
          <a:xfrm>
            <a:off x="6800850" y="5114925"/>
            <a:ext cx="135732" cy="450056"/>
          </a:xfrm>
          <a:custGeom>
            <a:avLst/>
            <a:gdLst/>
            <a:ahLst/>
            <a:cxnLst/>
            <a:rect l="0" t="0" r="0" b="0"/>
            <a:pathLst>
              <a:path w="135732" h="450056">
                <a:moveTo>
                  <a:pt x="135731" y="0"/>
                </a:moveTo>
                <a:lnTo>
                  <a:pt x="135731" y="17778"/>
                </a:lnTo>
                <a:lnTo>
                  <a:pt x="133614" y="21923"/>
                </a:lnTo>
                <a:lnTo>
                  <a:pt x="130821" y="26413"/>
                </a:lnTo>
                <a:lnTo>
                  <a:pt x="129029" y="35762"/>
                </a:lnTo>
                <a:lnTo>
                  <a:pt x="128591" y="69948"/>
                </a:lnTo>
                <a:lnTo>
                  <a:pt x="127795" y="76332"/>
                </a:lnTo>
                <a:lnTo>
                  <a:pt x="122437" y="97962"/>
                </a:lnTo>
                <a:lnTo>
                  <a:pt x="121502" y="130988"/>
                </a:lnTo>
                <a:lnTo>
                  <a:pt x="120667" y="145262"/>
                </a:lnTo>
                <a:lnTo>
                  <a:pt x="114964" y="173832"/>
                </a:lnTo>
                <a:lnTo>
                  <a:pt x="113564" y="202405"/>
                </a:lnTo>
                <a:lnTo>
                  <a:pt x="107823" y="231775"/>
                </a:lnTo>
                <a:lnTo>
                  <a:pt x="107215" y="266038"/>
                </a:lnTo>
                <a:lnTo>
                  <a:pt x="107955" y="299333"/>
                </a:lnTo>
                <a:lnTo>
                  <a:pt x="113308" y="319779"/>
                </a:lnTo>
                <a:lnTo>
                  <a:pt x="114242" y="352466"/>
                </a:lnTo>
                <a:lnTo>
                  <a:pt x="114298" y="386735"/>
                </a:lnTo>
                <a:lnTo>
                  <a:pt x="114300" y="420180"/>
                </a:lnTo>
                <a:lnTo>
                  <a:pt x="114300" y="450055"/>
                </a:lnTo>
                <a:lnTo>
                  <a:pt x="103451" y="450055"/>
                </a:lnTo>
                <a:lnTo>
                  <a:pt x="102305" y="449263"/>
                </a:lnTo>
                <a:lnTo>
                  <a:pt x="101541" y="447939"/>
                </a:lnTo>
                <a:lnTo>
                  <a:pt x="101032" y="446264"/>
                </a:lnTo>
                <a:lnTo>
                  <a:pt x="99898" y="445146"/>
                </a:lnTo>
                <a:lnTo>
                  <a:pt x="93951" y="443207"/>
                </a:lnTo>
                <a:lnTo>
                  <a:pt x="89397" y="443000"/>
                </a:lnTo>
                <a:lnTo>
                  <a:pt x="85241" y="440835"/>
                </a:lnTo>
                <a:lnTo>
                  <a:pt x="79896" y="436769"/>
                </a:lnTo>
                <a:lnTo>
                  <a:pt x="73137" y="435966"/>
                </a:lnTo>
                <a:lnTo>
                  <a:pt x="61823" y="435795"/>
                </a:lnTo>
                <a:lnTo>
                  <a:pt x="60265" y="434993"/>
                </a:lnTo>
                <a:lnTo>
                  <a:pt x="59227" y="433663"/>
                </a:lnTo>
                <a:lnTo>
                  <a:pt x="58534" y="431984"/>
                </a:lnTo>
                <a:lnTo>
                  <a:pt x="57279" y="430864"/>
                </a:lnTo>
                <a:lnTo>
                  <a:pt x="53767" y="429620"/>
                </a:lnTo>
                <a:lnTo>
                  <a:pt x="38041" y="427889"/>
                </a:lnTo>
                <a:lnTo>
                  <a:pt x="29978" y="422482"/>
                </a:lnTo>
                <a:lnTo>
                  <a:pt x="23149" y="421679"/>
                </a:lnTo>
                <a:lnTo>
                  <a:pt x="8253" y="421484"/>
                </a:lnTo>
                <a:lnTo>
                  <a:pt x="0" y="41433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97" name="SMARTInkShape-Group626"/>
          <p:cNvGrpSpPr/>
          <p:nvPr/>
        </p:nvGrpSpPr>
        <p:grpSpPr>
          <a:xfrm>
            <a:off x="7108039" y="5179220"/>
            <a:ext cx="428612" cy="1014277"/>
            <a:chOff x="7108039" y="5179220"/>
            <a:chExt cx="428612" cy="1014277"/>
          </a:xfrm>
        </p:grpSpPr>
        <p:sp>
          <p:nvSpPr>
            <p:cNvPr id="690" name="SMARTInkShape-1391"/>
            <p:cNvSpPr/>
            <p:nvPr/>
          </p:nvSpPr>
          <p:spPr>
            <a:xfrm>
              <a:off x="7394104" y="5722145"/>
              <a:ext cx="142547" cy="428291"/>
            </a:xfrm>
            <a:custGeom>
              <a:avLst/>
              <a:gdLst/>
              <a:ahLst/>
              <a:cxnLst/>
              <a:rect l="0" t="0" r="0" b="0"/>
              <a:pathLst>
                <a:path w="142547" h="428291">
                  <a:moveTo>
                    <a:pt x="49684" y="0"/>
                  </a:moveTo>
                  <a:lnTo>
                    <a:pt x="42834" y="6848"/>
                  </a:lnTo>
                  <a:lnTo>
                    <a:pt x="38835" y="7055"/>
                  </a:lnTo>
                  <a:lnTo>
                    <a:pt x="37688" y="7878"/>
                  </a:lnTo>
                  <a:lnTo>
                    <a:pt x="36925" y="9220"/>
                  </a:lnTo>
                  <a:lnTo>
                    <a:pt x="36076" y="13622"/>
                  </a:lnTo>
                  <a:lnTo>
                    <a:pt x="34804" y="25026"/>
                  </a:lnTo>
                  <a:lnTo>
                    <a:pt x="20934" y="57220"/>
                  </a:lnTo>
                  <a:lnTo>
                    <a:pt x="17062" y="66705"/>
                  </a:lnTo>
                  <a:lnTo>
                    <a:pt x="8492" y="100013"/>
                  </a:lnTo>
                  <a:lnTo>
                    <a:pt x="2131" y="129527"/>
                  </a:lnTo>
                  <a:lnTo>
                    <a:pt x="0" y="160637"/>
                  </a:lnTo>
                  <a:lnTo>
                    <a:pt x="535" y="191332"/>
                  </a:lnTo>
                  <a:lnTo>
                    <a:pt x="5344" y="223266"/>
                  </a:lnTo>
                  <a:lnTo>
                    <a:pt x="10322" y="256120"/>
                  </a:lnTo>
                  <a:lnTo>
                    <a:pt x="18948" y="290450"/>
                  </a:lnTo>
                  <a:lnTo>
                    <a:pt x="28296" y="320985"/>
                  </a:lnTo>
                  <a:lnTo>
                    <a:pt x="36049" y="356329"/>
                  </a:lnTo>
                  <a:lnTo>
                    <a:pt x="53980" y="387858"/>
                  </a:lnTo>
                  <a:lnTo>
                    <a:pt x="68692" y="410989"/>
                  </a:lnTo>
                  <a:lnTo>
                    <a:pt x="81632" y="424816"/>
                  </a:lnTo>
                  <a:lnTo>
                    <a:pt x="85843" y="426932"/>
                  </a:lnTo>
                  <a:lnTo>
                    <a:pt x="95014" y="428290"/>
                  </a:lnTo>
                  <a:lnTo>
                    <a:pt x="99729" y="426358"/>
                  </a:lnTo>
                  <a:lnTo>
                    <a:pt x="104469" y="423648"/>
                  </a:lnTo>
                  <a:lnTo>
                    <a:pt x="111601" y="421329"/>
                  </a:lnTo>
                  <a:lnTo>
                    <a:pt x="130646" y="404712"/>
                  </a:lnTo>
                  <a:lnTo>
                    <a:pt x="133292" y="397888"/>
                  </a:lnTo>
                  <a:lnTo>
                    <a:pt x="141435" y="366585"/>
                  </a:lnTo>
                  <a:lnTo>
                    <a:pt x="142486" y="333366"/>
                  </a:lnTo>
                  <a:lnTo>
                    <a:pt x="142546" y="299889"/>
                  </a:lnTo>
                  <a:lnTo>
                    <a:pt x="140435" y="276930"/>
                  </a:lnTo>
                  <a:lnTo>
                    <a:pt x="130368" y="242665"/>
                  </a:lnTo>
                  <a:lnTo>
                    <a:pt x="122495" y="207138"/>
                  </a:lnTo>
                  <a:lnTo>
                    <a:pt x="113531" y="177099"/>
                  </a:lnTo>
                  <a:lnTo>
                    <a:pt x="102012" y="142677"/>
                  </a:lnTo>
                  <a:lnTo>
                    <a:pt x="90157" y="110921"/>
                  </a:lnTo>
                  <a:lnTo>
                    <a:pt x="74290" y="76280"/>
                  </a:lnTo>
                  <a:lnTo>
                    <a:pt x="67741" y="52397"/>
                  </a:lnTo>
                  <a:lnTo>
                    <a:pt x="49684" y="2143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1" name="SMARTInkShape-1392"/>
            <p:cNvSpPr/>
            <p:nvPr/>
          </p:nvSpPr>
          <p:spPr>
            <a:xfrm>
              <a:off x="7208044" y="575072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10642" y="28575"/>
                  </a:lnTo>
                  <a:lnTo>
                    <a:pt x="14783" y="26457"/>
                  </a:lnTo>
                  <a:lnTo>
                    <a:pt x="19270" y="23664"/>
                  </a:lnTo>
                  <a:lnTo>
                    <a:pt x="28618" y="21871"/>
                  </a:lnTo>
                  <a:lnTo>
                    <a:pt x="30985" y="21724"/>
                  </a:lnTo>
                  <a:lnTo>
                    <a:pt x="35732" y="19444"/>
                  </a:lnTo>
                  <a:lnTo>
                    <a:pt x="38108" y="17725"/>
                  </a:lnTo>
                  <a:lnTo>
                    <a:pt x="72532" y="8225"/>
                  </a:lnTo>
                  <a:lnTo>
                    <a:pt x="78009" y="5507"/>
                  </a:lnTo>
                  <a:lnTo>
                    <a:pt x="80581" y="3671"/>
                  </a:lnTo>
                  <a:lnTo>
                    <a:pt x="97574" y="321"/>
                  </a:lnTo>
                  <a:lnTo>
                    <a:pt x="11430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2" name="SMARTInkShape-1393"/>
            <p:cNvSpPr/>
            <p:nvPr/>
          </p:nvSpPr>
          <p:spPr>
            <a:xfrm>
              <a:off x="7215188" y="5743575"/>
              <a:ext cx="142751" cy="441473"/>
            </a:xfrm>
            <a:custGeom>
              <a:avLst/>
              <a:gdLst/>
              <a:ahLst/>
              <a:cxnLst/>
              <a:rect l="0" t="0" r="0" b="0"/>
              <a:pathLst>
                <a:path w="142751" h="441473">
                  <a:moveTo>
                    <a:pt x="7143" y="0"/>
                  </a:moveTo>
                  <a:lnTo>
                    <a:pt x="7143" y="34553"/>
                  </a:lnTo>
                  <a:lnTo>
                    <a:pt x="6350" y="52628"/>
                  </a:lnTo>
                  <a:lnTo>
                    <a:pt x="992" y="80024"/>
                  </a:lnTo>
                  <a:lnTo>
                    <a:pt x="130" y="112373"/>
                  </a:lnTo>
                  <a:lnTo>
                    <a:pt x="17" y="143562"/>
                  </a:lnTo>
                  <a:lnTo>
                    <a:pt x="2" y="174892"/>
                  </a:lnTo>
                  <a:lnTo>
                    <a:pt x="0" y="207041"/>
                  </a:lnTo>
                  <a:lnTo>
                    <a:pt x="3792" y="203340"/>
                  </a:lnTo>
                  <a:lnTo>
                    <a:pt x="7770" y="201498"/>
                  </a:lnTo>
                  <a:lnTo>
                    <a:pt x="13000" y="200316"/>
                  </a:lnTo>
                  <a:lnTo>
                    <a:pt x="19736" y="195173"/>
                  </a:lnTo>
                  <a:lnTo>
                    <a:pt x="26396" y="192767"/>
                  </a:lnTo>
                  <a:lnTo>
                    <a:pt x="34334" y="186820"/>
                  </a:lnTo>
                  <a:lnTo>
                    <a:pt x="66613" y="185746"/>
                  </a:lnTo>
                  <a:lnTo>
                    <a:pt x="71410" y="187858"/>
                  </a:lnTo>
                  <a:lnTo>
                    <a:pt x="102393" y="216705"/>
                  </a:lnTo>
                  <a:lnTo>
                    <a:pt x="121443" y="250218"/>
                  </a:lnTo>
                  <a:lnTo>
                    <a:pt x="135731" y="280739"/>
                  </a:lnTo>
                  <a:lnTo>
                    <a:pt x="141463" y="303810"/>
                  </a:lnTo>
                  <a:lnTo>
                    <a:pt x="142750" y="339439"/>
                  </a:lnTo>
                  <a:lnTo>
                    <a:pt x="140741" y="366306"/>
                  </a:lnTo>
                  <a:lnTo>
                    <a:pt x="134054" y="397480"/>
                  </a:lnTo>
                  <a:lnTo>
                    <a:pt x="114256" y="428117"/>
                  </a:lnTo>
                  <a:lnTo>
                    <a:pt x="110311" y="433162"/>
                  </a:lnTo>
                  <a:lnTo>
                    <a:pt x="108558" y="438050"/>
                  </a:lnTo>
                  <a:lnTo>
                    <a:pt x="107297" y="439671"/>
                  </a:lnTo>
                  <a:lnTo>
                    <a:pt x="103778" y="441472"/>
                  </a:lnTo>
                  <a:lnTo>
                    <a:pt x="101730" y="441158"/>
                  </a:lnTo>
                  <a:lnTo>
                    <a:pt x="92737" y="437069"/>
                  </a:lnTo>
                  <a:lnTo>
                    <a:pt x="90400" y="436635"/>
                  </a:lnTo>
                  <a:lnTo>
                    <a:pt x="83318" y="432233"/>
                  </a:lnTo>
                  <a:lnTo>
                    <a:pt x="64293" y="40719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3" name="SMARTInkShape-1394"/>
            <p:cNvSpPr/>
            <p:nvPr/>
          </p:nvSpPr>
          <p:spPr>
            <a:xfrm>
              <a:off x="7129463" y="5857875"/>
              <a:ext cx="21432" cy="335622"/>
            </a:xfrm>
            <a:custGeom>
              <a:avLst/>
              <a:gdLst/>
              <a:ahLst/>
              <a:cxnLst/>
              <a:rect l="0" t="0" r="0" b="0"/>
              <a:pathLst>
                <a:path w="21432" h="335622">
                  <a:moveTo>
                    <a:pt x="14287" y="0"/>
                  </a:moveTo>
                  <a:lnTo>
                    <a:pt x="14287" y="14434"/>
                  </a:lnTo>
                  <a:lnTo>
                    <a:pt x="12170" y="20438"/>
                  </a:lnTo>
                  <a:lnTo>
                    <a:pt x="10494" y="23151"/>
                  </a:lnTo>
                  <a:lnTo>
                    <a:pt x="8136" y="34553"/>
                  </a:lnTo>
                  <a:lnTo>
                    <a:pt x="3438" y="65811"/>
                  </a:lnTo>
                  <a:lnTo>
                    <a:pt x="301" y="101139"/>
                  </a:lnTo>
                  <a:lnTo>
                    <a:pt x="26" y="136823"/>
                  </a:lnTo>
                  <a:lnTo>
                    <a:pt x="3" y="171593"/>
                  </a:lnTo>
                  <a:lnTo>
                    <a:pt x="0" y="207188"/>
                  </a:lnTo>
                  <a:lnTo>
                    <a:pt x="0" y="242890"/>
                  </a:lnTo>
                  <a:lnTo>
                    <a:pt x="5654" y="276490"/>
                  </a:lnTo>
                  <a:lnTo>
                    <a:pt x="7056" y="311820"/>
                  </a:lnTo>
                  <a:lnTo>
                    <a:pt x="9221" y="319298"/>
                  </a:lnTo>
                  <a:lnTo>
                    <a:pt x="12035" y="325266"/>
                  </a:lnTo>
                  <a:lnTo>
                    <a:pt x="14261" y="335621"/>
                  </a:lnTo>
                  <a:lnTo>
                    <a:pt x="20435" y="323443"/>
                  </a:lnTo>
                  <a:lnTo>
                    <a:pt x="21431" y="3143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4" name="SMARTInkShape-1395"/>
            <p:cNvSpPr/>
            <p:nvPr/>
          </p:nvSpPr>
          <p:spPr>
            <a:xfrm>
              <a:off x="7358069" y="5179220"/>
              <a:ext cx="114275" cy="506768"/>
            </a:xfrm>
            <a:custGeom>
              <a:avLst/>
              <a:gdLst/>
              <a:ahLst/>
              <a:cxnLst/>
              <a:rect l="0" t="0" r="0" b="0"/>
              <a:pathLst>
                <a:path w="114275" h="506768">
                  <a:moveTo>
                    <a:pt x="50000" y="0"/>
                  </a:moveTo>
                  <a:lnTo>
                    <a:pt x="39358" y="10641"/>
                  </a:lnTo>
                  <a:lnTo>
                    <a:pt x="37332" y="16899"/>
                  </a:lnTo>
                  <a:lnTo>
                    <a:pt x="36793" y="20791"/>
                  </a:lnTo>
                  <a:lnTo>
                    <a:pt x="31959" y="29348"/>
                  </a:lnTo>
                  <a:lnTo>
                    <a:pt x="28448" y="33852"/>
                  </a:lnTo>
                  <a:lnTo>
                    <a:pt x="24546" y="45207"/>
                  </a:lnTo>
                  <a:lnTo>
                    <a:pt x="16133" y="78889"/>
                  </a:lnTo>
                  <a:lnTo>
                    <a:pt x="9150" y="109333"/>
                  </a:lnTo>
                  <a:lnTo>
                    <a:pt x="3743" y="141893"/>
                  </a:lnTo>
                  <a:lnTo>
                    <a:pt x="1104" y="171599"/>
                  </a:lnTo>
                  <a:lnTo>
                    <a:pt x="213" y="206580"/>
                  </a:lnTo>
                  <a:lnTo>
                    <a:pt x="59" y="233893"/>
                  </a:lnTo>
                  <a:lnTo>
                    <a:pt x="13" y="262094"/>
                  </a:lnTo>
                  <a:lnTo>
                    <a:pt x="0" y="289764"/>
                  </a:lnTo>
                  <a:lnTo>
                    <a:pt x="2111" y="322966"/>
                  </a:lnTo>
                  <a:lnTo>
                    <a:pt x="5648" y="350487"/>
                  </a:lnTo>
                  <a:lnTo>
                    <a:pt x="10635" y="384438"/>
                  </a:lnTo>
                  <a:lnTo>
                    <a:pt x="19264" y="418984"/>
                  </a:lnTo>
                  <a:lnTo>
                    <a:pt x="30979" y="453078"/>
                  </a:lnTo>
                  <a:lnTo>
                    <a:pt x="45240" y="485598"/>
                  </a:lnTo>
                  <a:lnTo>
                    <a:pt x="65676" y="502218"/>
                  </a:lnTo>
                  <a:lnTo>
                    <a:pt x="70990" y="504988"/>
                  </a:lnTo>
                  <a:lnTo>
                    <a:pt x="80869" y="506767"/>
                  </a:lnTo>
                  <a:lnTo>
                    <a:pt x="85680" y="504894"/>
                  </a:lnTo>
                  <a:lnTo>
                    <a:pt x="95236" y="497223"/>
                  </a:lnTo>
                  <a:lnTo>
                    <a:pt x="97886" y="492714"/>
                  </a:lnTo>
                  <a:lnTo>
                    <a:pt x="108770" y="459123"/>
                  </a:lnTo>
                  <a:lnTo>
                    <a:pt x="110612" y="456101"/>
                  </a:lnTo>
                  <a:lnTo>
                    <a:pt x="113566" y="434140"/>
                  </a:lnTo>
                  <a:lnTo>
                    <a:pt x="114198" y="399834"/>
                  </a:lnTo>
                  <a:lnTo>
                    <a:pt x="114274" y="366522"/>
                  </a:lnTo>
                  <a:lnTo>
                    <a:pt x="112173" y="334071"/>
                  </a:lnTo>
                  <a:lnTo>
                    <a:pt x="108638" y="306681"/>
                  </a:lnTo>
                  <a:lnTo>
                    <a:pt x="107591" y="278457"/>
                  </a:lnTo>
                  <a:lnTo>
                    <a:pt x="105164" y="249987"/>
                  </a:lnTo>
                  <a:lnTo>
                    <a:pt x="97233" y="215713"/>
                  </a:lnTo>
                  <a:lnTo>
                    <a:pt x="88022" y="181104"/>
                  </a:lnTo>
                  <a:lnTo>
                    <a:pt x="78559" y="150514"/>
                  </a:lnTo>
                  <a:lnTo>
                    <a:pt x="67823" y="114970"/>
                  </a:lnTo>
                  <a:lnTo>
                    <a:pt x="47825" y="81002"/>
                  </a:lnTo>
                  <a:lnTo>
                    <a:pt x="35872" y="58239"/>
                  </a:lnTo>
                  <a:lnTo>
                    <a:pt x="28569" y="5000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5" name="SMARTInkShape-1396"/>
            <p:cNvSpPr/>
            <p:nvPr/>
          </p:nvSpPr>
          <p:spPr>
            <a:xfrm>
              <a:off x="7209585" y="5216150"/>
              <a:ext cx="105587" cy="455851"/>
            </a:xfrm>
            <a:custGeom>
              <a:avLst/>
              <a:gdLst/>
              <a:ahLst/>
              <a:cxnLst/>
              <a:rect l="0" t="0" r="0" b="0"/>
              <a:pathLst>
                <a:path w="105587" h="455851">
                  <a:moveTo>
                    <a:pt x="55609" y="13075"/>
                  </a:moveTo>
                  <a:lnTo>
                    <a:pt x="51816" y="13075"/>
                  </a:lnTo>
                  <a:lnTo>
                    <a:pt x="50699" y="13869"/>
                  </a:lnTo>
                  <a:lnTo>
                    <a:pt x="49954" y="15192"/>
                  </a:lnTo>
                  <a:lnTo>
                    <a:pt x="47867" y="25260"/>
                  </a:lnTo>
                  <a:lnTo>
                    <a:pt x="43613" y="32208"/>
                  </a:lnTo>
                  <a:lnTo>
                    <a:pt x="35801" y="58686"/>
                  </a:lnTo>
                  <a:lnTo>
                    <a:pt x="32542" y="76067"/>
                  </a:lnTo>
                  <a:lnTo>
                    <a:pt x="22850" y="107507"/>
                  </a:lnTo>
                  <a:lnTo>
                    <a:pt x="18358" y="140325"/>
                  </a:lnTo>
                  <a:lnTo>
                    <a:pt x="10062" y="173766"/>
                  </a:lnTo>
                  <a:lnTo>
                    <a:pt x="6924" y="201532"/>
                  </a:lnTo>
                  <a:lnTo>
                    <a:pt x="5070" y="234451"/>
                  </a:lnTo>
                  <a:lnTo>
                    <a:pt x="0" y="268588"/>
                  </a:lnTo>
                  <a:lnTo>
                    <a:pt x="1032" y="293306"/>
                  </a:lnTo>
                  <a:lnTo>
                    <a:pt x="4699" y="326309"/>
                  </a:lnTo>
                  <a:lnTo>
                    <a:pt x="6218" y="355760"/>
                  </a:lnTo>
                  <a:lnTo>
                    <a:pt x="11222" y="384507"/>
                  </a:lnTo>
                  <a:lnTo>
                    <a:pt x="13339" y="419470"/>
                  </a:lnTo>
                  <a:lnTo>
                    <a:pt x="18390" y="435202"/>
                  </a:lnTo>
                  <a:lnTo>
                    <a:pt x="25091" y="448031"/>
                  </a:lnTo>
                  <a:lnTo>
                    <a:pt x="25738" y="450683"/>
                  </a:lnTo>
                  <a:lnTo>
                    <a:pt x="26964" y="452451"/>
                  </a:lnTo>
                  <a:lnTo>
                    <a:pt x="28575" y="453630"/>
                  </a:lnTo>
                  <a:lnTo>
                    <a:pt x="32481" y="454940"/>
                  </a:lnTo>
                  <a:lnTo>
                    <a:pt x="40000" y="455850"/>
                  </a:lnTo>
                  <a:lnTo>
                    <a:pt x="48918" y="448198"/>
                  </a:lnTo>
                  <a:lnTo>
                    <a:pt x="53429" y="443001"/>
                  </a:lnTo>
                  <a:lnTo>
                    <a:pt x="72285" y="408228"/>
                  </a:lnTo>
                  <a:lnTo>
                    <a:pt x="78531" y="376761"/>
                  </a:lnTo>
                  <a:lnTo>
                    <a:pt x="86860" y="348704"/>
                  </a:lnTo>
                  <a:lnTo>
                    <a:pt x="91238" y="314528"/>
                  </a:lnTo>
                  <a:lnTo>
                    <a:pt x="96808" y="279320"/>
                  </a:lnTo>
                  <a:lnTo>
                    <a:pt x="101935" y="245407"/>
                  </a:lnTo>
                  <a:lnTo>
                    <a:pt x="104888" y="213043"/>
                  </a:lnTo>
                  <a:lnTo>
                    <a:pt x="105472" y="179017"/>
                  </a:lnTo>
                  <a:lnTo>
                    <a:pt x="105586" y="149129"/>
                  </a:lnTo>
                  <a:lnTo>
                    <a:pt x="103495" y="115247"/>
                  </a:lnTo>
                  <a:lnTo>
                    <a:pt x="98339" y="84650"/>
                  </a:lnTo>
                  <a:lnTo>
                    <a:pt x="88614" y="58651"/>
                  </a:lnTo>
                  <a:lnTo>
                    <a:pt x="80150" y="44244"/>
                  </a:lnTo>
                  <a:lnTo>
                    <a:pt x="75538" y="29052"/>
                  </a:lnTo>
                  <a:lnTo>
                    <a:pt x="64936" y="11563"/>
                  </a:lnTo>
                  <a:lnTo>
                    <a:pt x="50829" y="1516"/>
                  </a:lnTo>
                  <a:lnTo>
                    <a:pt x="46076" y="0"/>
                  </a:lnTo>
                  <a:lnTo>
                    <a:pt x="43697" y="391"/>
                  </a:lnTo>
                  <a:lnTo>
                    <a:pt x="38938" y="2939"/>
                  </a:lnTo>
                  <a:lnTo>
                    <a:pt x="24653" y="15611"/>
                  </a:lnTo>
                  <a:lnTo>
                    <a:pt x="14158" y="32116"/>
                  </a:lnTo>
                  <a:lnTo>
                    <a:pt x="12746" y="4879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6" name="SMARTInkShape-1397"/>
            <p:cNvSpPr/>
            <p:nvPr/>
          </p:nvSpPr>
          <p:spPr>
            <a:xfrm>
              <a:off x="7108039" y="5214938"/>
              <a:ext cx="42856" cy="456745"/>
            </a:xfrm>
            <a:custGeom>
              <a:avLst/>
              <a:gdLst/>
              <a:ahLst/>
              <a:cxnLst/>
              <a:rect l="0" t="0" r="0" b="0"/>
              <a:pathLst>
                <a:path w="42856" h="456745">
                  <a:moveTo>
                    <a:pt x="42855" y="0"/>
                  </a:moveTo>
                  <a:lnTo>
                    <a:pt x="39062" y="3792"/>
                  </a:lnTo>
                  <a:lnTo>
                    <a:pt x="37200" y="7770"/>
                  </a:lnTo>
                  <a:lnTo>
                    <a:pt x="30068" y="41377"/>
                  </a:lnTo>
                  <a:lnTo>
                    <a:pt x="28655" y="75538"/>
                  </a:lnTo>
                  <a:lnTo>
                    <a:pt x="23675" y="105731"/>
                  </a:lnTo>
                  <a:lnTo>
                    <a:pt x="21868" y="137566"/>
                  </a:lnTo>
                  <a:lnTo>
                    <a:pt x="17719" y="170402"/>
                  </a:lnTo>
                  <a:lnTo>
                    <a:pt x="14960" y="205521"/>
                  </a:lnTo>
                  <a:lnTo>
                    <a:pt x="14414" y="240916"/>
                  </a:lnTo>
                  <a:lnTo>
                    <a:pt x="14306" y="271072"/>
                  </a:lnTo>
                  <a:lnTo>
                    <a:pt x="9375" y="299959"/>
                  </a:lnTo>
                  <a:lnTo>
                    <a:pt x="7431" y="331954"/>
                  </a:lnTo>
                  <a:lnTo>
                    <a:pt x="5058" y="362654"/>
                  </a:lnTo>
                  <a:lnTo>
                    <a:pt x="1493" y="380238"/>
                  </a:lnTo>
                  <a:lnTo>
                    <a:pt x="124" y="413852"/>
                  </a:lnTo>
                  <a:lnTo>
                    <a:pt x="0" y="443855"/>
                  </a:lnTo>
                  <a:lnTo>
                    <a:pt x="2112" y="449415"/>
                  </a:lnTo>
                  <a:lnTo>
                    <a:pt x="6841" y="456744"/>
                  </a:lnTo>
                  <a:lnTo>
                    <a:pt x="10841" y="453272"/>
                  </a:lnTo>
                  <a:lnTo>
                    <a:pt x="17053" y="443424"/>
                  </a:lnTo>
                  <a:lnTo>
                    <a:pt x="26077" y="408525"/>
                  </a:lnTo>
                  <a:lnTo>
                    <a:pt x="35711" y="37861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98" name="SMARTInkShape-1398"/>
          <p:cNvSpPr/>
          <p:nvPr/>
        </p:nvSpPr>
        <p:spPr>
          <a:xfrm>
            <a:off x="7586663" y="5808298"/>
            <a:ext cx="185738" cy="299569"/>
          </a:xfrm>
          <a:custGeom>
            <a:avLst/>
            <a:gdLst/>
            <a:ahLst/>
            <a:cxnLst/>
            <a:rect l="0" t="0" r="0" b="0"/>
            <a:pathLst>
              <a:path w="185738" h="299569">
                <a:moveTo>
                  <a:pt x="7143" y="71007"/>
                </a:moveTo>
                <a:lnTo>
                  <a:pt x="3350" y="71007"/>
                </a:lnTo>
                <a:lnTo>
                  <a:pt x="2233" y="71802"/>
                </a:lnTo>
                <a:lnTo>
                  <a:pt x="1489" y="73125"/>
                </a:lnTo>
                <a:lnTo>
                  <a:pt x="86" y="77858"/>
                </a:lnTo>
                <a:lnTo>
                  <a:pt x="0" y="110570"/>
                </a:lnTo>
                <a:lnTo>
                  <a:pt x="793" y="121929"/>
                </a:lnTo>
                <a:lnTo>
                  <a:pt x="7275" y="157546"/>
                </a:lnTo>
                <a:lnTo>
                  <a:pt x="13206" y="188767"/>
                </a:lnTo>
                <a:lnTo>
                  <a:pt x="16261" y="221482"/>
                </a:lnTo>
                <a:lnTo>
                  <a:pt x="20977" y="256159"/>
                </a:lnTo>
                <a:lnTo>
                  <a:pt x="21419" y="291822"/>
                </a:lnTo>
                <a:lnTo>
                  <a:pt x="21431" y="299568"/>
                </a:lnTo>
                <a:lnTo>
                  <a:pt x="21431" y="268234"/>
                </a:lnTo>
                <a:lnTo>
                  <a:pt x="21431" y="233579"/>
                </a:lnTo>
                <a:lnTo>
                  <a:pt x="21431" y="198573"/>
                </a:lnTo>
                <a:lnTo>
                  <a:pt x="21431" y="165322"/>
                </a:lnTo>
                <a:lnTo>
                  <a:pt x="21431" y="135587"/>
                </a:lnTo>
                <a:lnTo>
                  <a:pt x="21431" y="101737"/>
                </a:lnTo>
                <a:lnTo>
                  <a:pt x="22225" y="76848"/>
                </a:lnTo>
                <a:lnTo>
                  <a:pt x="27582" y="61939"/>
                </a:lnTo>
                <a:lnTo>
                  <a:pt x="28280" y="54474"/>
                </a:lnTo>
                <a:lnTo>
                  <a:pt x="29172" y="52842"/>
                </a:lnTo>
                <a:lnTo>
                  <a:pt x="30560" y="51754"/>
                </a:lnTo>
                <a:lnTo>
                  <a:pt x="32280" y="51028"/>
                </a:lnTo>
                <a:lnTo>
                  <a:pt x="33426" y="51338"/>
                </a:lnTo>
                <a:lnTo>
                  <a:pt x="34190" y="52338"/>
                </a:lnTo>
                <a:lnTo>
                  <a:pt x="34699" y="53799"/>
                </a:lnTo>
                <a:lnTo>
                  <a:pt x="59560" y="86698"/>
                </a:lnTo>
                <a:lnTo>
                  <a:pt x="80963" y="122083"/>
                </a:lnTo>
                <a:lnTo>
                  <a:pt x="107156" y="156588"/>
                </a:lnTo>
                <a:lnTo>
                  <a:pt x="119062" y="167826"/>
                </a:lnTo>
                <a:lnTo>
                  <a:pt x="123825" y="169601"/>
                </a:lnTo>
                <a:lnTo>
                  <a:pt x="130968" y="170600"/>
                </a:lnTo>
                <a:lnTo>
                  <a:pt x="132556" y="169946"/>
                </a:lnTo>
                <a:lnTo>
                  <a:pt x="133614" y="168717"/>
                </a:lnTo>
                <a:lnTo>
                  <a:pt x="135583" y="165234"/>
                </a:lnTo>
                <a:lnTo>
                  <a:pt x="139105" y="161041"/>
                </a:lnTo>
                <a:lnTo>
                  <a:pt x="141199" y="154414"/>
                </a:lnTo>
                <a:lnTo>
                  <a:pt x="144495" y="141759"/>
                </a:lnTo>
                <a:lnTo>
                  <a:pt x="148382" y="127955"/>
                </a:lnTo>
                <a:lnTo>
                  <a:pt x="151650" y="113810"/>
                </a:lnTo>
                <a:lnTo>
                  <a:pt x="154713" y="103525"/>
                </a:lnTo>
                <a:lnTo>
                  <a:pt x="157741" y="69287"/>
                </a:lnTo>
                <a:lnTo>
                  <a:pt x="163625" y="40110"/>
                </a:lnTo>
                <a:lnTo>
                  <a:pt x="164898" y="26575"/>
                </a:lnTo>
                <a:lnTo>
                  <a:pt x="173113" y="6901"/>
                </a:lnTo>
                <a:lnTo>
                  <a:pt x="178272" y="0"/>
                </a:lnTo>
                <a:lnTo>
                  <a:pt x="178592" y="32288"/>
                </a:lnTo>
                <a:lnTo>
                  <a:pt x="178593" y="65668"/>
                </a:lnTo>
                <a:lnTo>
                  <a:pt x="178593" y="97567"/>
                </a:lnTo>
                <a:lnTo>
                  <a:pt x="178593" y="127760"/>
                </a:lnTo>
                <a:lnTo>
                  <a:pt x="178593" y="156655"/>
                </a:lnTo>
                <a:lnTo>
                  <a:pt x="178593" y="185293"/>
                </a:lnTo>
                <a:lnTo>
                  <a:pt x="185075" y="220585"/>
                </a:lnTo>
                <a:lnTo>
                  <a:pt x="185737" y="242457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9" name="SMARTInkShape-1399"/>
          <p:cNvSpPr/>
          <p:nvPr/>
        </p:nvSpPr>
        <p:spPr>
          <a:xfrm>
            <a:off x="6807996" y="5065914"/>
            <a:ext cx="142874" cy="499067"/>
          </a:xfrm>
          <a:custGeom>
            <a:avLst/>
            <a:gdLst/>
            <a:ahLst/>
            <a:cxnLst/>
            <a:rect l="0" t="0" r="0" b="0"/>
            <a:pathLst>
              <a:path w="142874" h="499067">
                <a:moveTo>
                  <a:pt x="7142" y="441916"/>
                </a:moveTo>
                <a:lnTo>
                  <a:pt x="3349" y="441916"/>
                </a:lnTo>
                <a:lnTo>
                  <a:pt x="2232" y="442711"/>
                </a:lnTo>
                <a:lnTo>
                  <a:pt x="1487" y="444034"/>
                </a:lnTo>
                <a:lnTo>
                  <a:pt x="194" y="449193"/>
                </a:lnTo>
                <a:lnTo>
                  <a:pt x="0" y="459901"/>
                </a:lnTo>
                <a:lnTo>
                  <a:pt x="793" y="461051"/>
                </a:lnTo>
                <a:lnTo>
                  <a:pt x="2115" y="461817"/>
                </a:lnTo>
                <a:lnTo>
                  <a:pt x="3791" y="462328"/>
                </a:lnTo>
                <a:lnTo>
                  <a:pt x="4908" y="463461"/>
                </a:lnTo>
                <a:lnTo>
                  <a:pt x="7739" y="470564"/>
                </a:lnTo>
                <a:lnTo>
                  <a:pt x="20347" y="483691"/>
                </a:lnTo>
                <a:lnTo>
                  <a:pt x="24901" y="484457"/>
                </a:lnTo>
                <a:lnTo>
                  <a:pt x="31277" y="484684"/>
                </a:lnTo>
                <a:lnTo>
                  <a:pt x="35860" y="486854"/>
                </a:lnTo>
                <a:lnTo>
                  <a:pt x="41477" y="490922"/>
                </a:lnTo>
                <a:lnTo>
                  <a:pt x="48290" y="492520"/>
                </a:lnTo>
                <a:lnTo>
                  <a:pt x="54964" y="496774"/>
                </a:lnTo>
                <a:lnTo>
                  <a:pt x="64330" y="498615"/>
                </a:lnTo>
                <a:lnTo>
                  <a:pt x="98920" y="499066"/>
                </a:lnTo>
                <a:lnTo>
                  <a:pt x="106832" y="499066"/>
                </a:lnTo>
                <a:lnTo>
                  <a:pt x="107154" y="463476"/>
                </a:lnTo>
                <a:lnTo>
                  <a:pt x="107154" y="429868"/>
                </a:lnTo>
                <a:lnTo>
                  <a:pt x="107154" y="418086"/>
                </a:lnTo>
                <a:lnTo>
                  <a:pt x="114102" y="386551"/>
                </a:lnTo>
                <a:lnTo>
                  <a:pt x="114292" y="353072"/>
                </a:lnTo>
                <a:lnTo>
                  <a:pt x="115092" y="325965"/>
                </a:lnTo>
                <a:lnTo>
                  <a:pt x="119952" y="311828"/>
                </a:lnTo>
                <a:lnTo>
                  <a:pt x="121383" y="280081"/>
                </a:lnTo>
                <a:lnTo>
                  <a:pt x="122230" y="258507"/>
                </a:lnTo>
                <a:lnTo>
                  <a:pt x="127592" y="240602"/>
                </a:lnTo>
                <a:lnTo>
                  <a:pt x="129321" y="215630"/>
                </a:lnTo>
                <a:lnTo>
                  <a:pt x="134728" y="197738"/>
                </a:lnTo>
                <a:lnTo>
                  <a:pt x="135717" y="163454"/>
                </a:lnTo>
                <a:lnTo>
                  <a:pt x="135729" y="130171"/>
                </a:lnTo>
                <a:lnTo>
                  <a:pt x="135729" y="125299"/>
                </a:lnTo>
                <a:lnTo>
                  <a:pt x="137846" y="120487"/>
                </a:lnTo>
                <a:lnTo>
                  <a:pt x="140639" y="115703"/>
                </a:lnTo>
                <a:lnTo>
                  <a:pt x="142432" y="106164"/>
                </a:lnTo>
                <a:lnTo>
                  <a:pt x="142873" y="74185"/>
                </a:lnTo>
                <a:lnTo>
                  <a:pt x="142079" y="72938"/>
                </a:lnTo>
                <a:lnTo>
                  <a:pt x="140756" y="72106"/>
                </a:lnTo>
                <a:lnTo>
                  <a:pt x="139080" y="71551"/>
                </a:lnTo>
                <a:lnTo>
                  <a:pt x="137963" y="70388"/>
                </a:lnTo>
                <a:lnTo>
                  <a:pt x="135816" y="63623"/>
                </a:lnTo>
                <a:lnTo>
                  <a:pt x="135730" y="56244"/>
                </a:lnTo>
                <a:lnTo>
                  <a:pt x="129578" y="50012"/>
                </a:lnTo>
                <a:lnTo>
                  <a:pt x="128880" y="45515"/>
                </a:lnTo>
                <a:lnTo>
                  <a:pt x="127988" y="44299"/>
                </a:lnTo>
                <a:lnTo>
                  <a:pt x="124880" y="42948"/>
                </a:lnTo>
                <a:lnTo>
                  <a:pt x="123734" y="41794"/>
                </a:lnTo>
                <a:lnTo>
                  <a:pt x="122461" y="38395"/>
                </a:lnTo>
                <a:lnTo>
                  <a:pt x="121327" y="37171"/>
                </a:lnTo>
                <a:lnTo>
                  <a:pt x="117951" y="35811"/>
                </a:lnTo>
                <a:lnTo>
                  <a:pt x="116733" y="34655"/>
                </a:lnTo>
                <a:lnTo>
                  <a:pt x="115380" y="31253"/>
                </a:lnTo>
                <a:lnTo>
                  <a:pt x="114226" y="30029"/>
                </a:lnTo>
                <a:lnTo>
                  <a:pt x="107086" y="27001"/>
                </a:lnTo>
                <a:lnTo>
                  <a:pt x="101099" y="21458"/>
                </a:lnTo>
                <a:lnTo>
                  <a:pt x="93955" y="20526"/>
                </a:lnTo>
                <a:lnTo>
                  <a:pt x="68959" y="20436"/>
                </a:lnTo>
                <a:lnTo>
                  <a:pt x="67403" y="19642"/>
                </a:lnTo>
                <a:lnTo>
                  <a:pt x="66366" y="18319"/>
                </a:lnTo>
                <a:lnTo>
                  <a:pt x="65674" y="16644"/>
                </a:lnTo>
                <a:lnTo>
                  <a:pt x="64419" y="15526"/>
                </a:lnTo>
                <a:lnTo>
                  <a:pt x="60909" y="14284"/>
                </a:lnTo>
                <a:lnTo>
                  <a:pt x="59655" y="13160"/>
                </a:lnTo>
                <a:lnTo>
                  <a:pt x="58262" y="9794"/>
                </a:lnTo>
                <a:lnTo>
                  <a:pt x="57097" y="8579"/>
                </a:lnTo>
                <a:lnTo>
                  <a:pt x="50099" y="6176"/>
                </a:lnTo>
                <a:lnTo>
                  <a:pt x="43862" y="0"/>
                </a:lnTo>
                <a:lnTo>
                  <a:pt x="43528" y="462"/>
                </a:lnTo>
                <a:lnTo>
                  <a:pt x="42948" y="5243"/>
                </a:lnTo>
                <a:lnTo>
                  <a:pt x="40783" y="5745"/>
                </a:lnTo>
                <a:lnTo>
                  <a:pt x="36718" y="6069"/>
                </a:lnTo>
                <a:lnTo>
                  <a:pt x="36161" y="8231"/>
                </a:lnTo>
                <a:lnTo>
                  <a:pt x="36013" y="9917"/>
                </a:lnTo>
                <a:lnTo>
                  <a:pt x="35120" y="11042"/>
                </a:lnTo>
                <a:lnTo>
                  <a:pt x="32012" y="12292"/>
                </a:lnTo>
                <a:lnTo>
                  <a:pt x="30866" y="13419"/>
                </a:lnTo>
                <a:lnTo>
                  <a:pt x="29592" y="16789"/>
                </a:lnTo>
                <a:lnTo>
                  <a:pt x="28458" y="18004"/>
                </a:lnTo>
                <a:lnTo>
                  <a:pt x="25082" y="19355"/>
                </a:lnTo>
                <a:lnTo>
                  <a:pt x="23865" y="20509"/>
                </a:lnTo>
                <a:lnTo>
                  <a:pt x="22511" y="23908"/>
                </a:lnTo>
                <a:lnTo>
                  <a:pt x="20849" y="32558"/>
                </a:lnTo>
                <a:lnTo>
                  <a:pt x="16583" y="39550"/>
                </a:lnTo>
                <a:lnTo>
                  <a:pt x="14739" y="49024"/>
                </a:lnTo>
                <a:lnTo>
                  <a:pt x="14293" y="83466"/>
                </a:lnTo>
                <a:lnTo>
                  <a:pt x="12172" y="90253"/>
                </a:lnTo>
                <a:lnTo>
                  <a:pt x="9377" y="96710"/>
                </a:lnTo>
                <a:lnTo>
                  <a:pt x="7200" y="132272"/>
                </a:lnTo>
                <a:lnTo>
                  <a:pt x="7145" y="163445"/>
                </a:lnTo>
                <a:lnTo>
                  <a:pt x="7142" y="197552"/>
                </a:lnTo>
                <a:lnTo>
                  <a:pt x="7935" y="228350"/>
                </a:lnTo>
                <a:lnTo>
                  <a:pt x="13292" y="259630"/>
                </a:lnTo>
                <a:lnTo>
                  <a:pt x="14154" y="290237"/>
                </a:lnTo>
                <a:lnTo>
                  <a:pt x="14268" y="320401"/>
                </a:lnTo>
                <a:lnTo>
                  <a:pt x="14283" y="350138"/>
                </a:lnTo>
                <a:lnTo>
                  <a:pt x="19939" y="384911"/>
                </a:lnTo>
                <a:lnTo>
                  <a:pt x="26142" y="419711"/>
                </a:lnTo>
                <a:lnTo>
                  <a:pt x="33269" y="454487"/>
                </a:lnTo>
                <a:lnTo>
                  <a:pt x="35233" y="467947"/>
                </a:lnTo>
                <a:lnTo>
                  <a:pt x="35717" y="48478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0" name="SMARTInkShape-1400"/>
          <p:cNvSpPr/>
          <p:nvPr/>
        </p:nvSpPr>
        <p:spPr>
          <a:xfrm>
            <a:off x="7022306" y="4557713"/>
            <a:ext cx="7145" cy="21432"/>
          </a:xfrm>
          <a:custGeom>
            <a:avLst/>
            <a:gdLst/>
            <a:ahLst/>
            <a:cxnLst/>
            <a:rect l="0" t="0" r="0" b="0"/>
            <a:pathLst>
              <a:path w="7145" h="21432">
                <a:moveTo>
                  <a:pt x="7144" y="0"/>
                </a:moveTo>
                <a:lnTo>
                  <a:pt x="3351" y="0"/>
                </a:lnTo>
                <a:lnTo>
                  <a:pt x="2234" y="793"/>
                </a:lnTo>
                <a:lnTo>
                  <a:pt x="1489" y="2116"/>
                </a:lnTo>
                <a:lnTo>
                  <a:pt x="0" y="7143"/>
                </a:lnTo>
                <a:lnTo>
                  <a:pt x="0" y="21431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1" name="SMARTInkShape-1401"/>
          <p:cNvSpPr/>
          <p:nvPr/>
        </p:nvSpPr>
        <p:spPr>
          <a:xfrm>
            <a:off x="8658315" y="2193168"/>
            <a:ext cx="164217" cy="507171"/>
          </a:xfrm>
          <a:custGeom>
            <a:avLst/>
            <a:gdLst/>
            <a:ahLst/>
            <a:cxnLst/>
            <a:rect l="0" t="0" r="0" b="0"/>
            <a:pathLst>
              <a:path w="164217" h="507171">
                <a:moveTo>
                  <a:pt x="28485" y="135695"/>
                </a:moveTo>
                <a:lnTo>
                  <a:pt x="24692" y="135695"/>
                </a:lnTo>
                <a:lnTo>
                  <a:pt x="23575" y="134901"/>
                </a:lnTo>
                <a:lnTo>
                  <a:pt x="22830" y="133578"/>
                </a:lnTo>
                <a:lnTo>
                  <a:pt x="21636" y="129544"/>
                </a:lnTo>
                <a:lnTo>
                  <a:pt x="19355" y="128992"/>
                </a:lnTo>
                <a:lnTo>
                  <a:pt x="17636" y="128845"/>
                </a:lnTo>
                <a:lnTo>
                  <a:pt x="16490" y="127953"/>
                </a:lnTo>
                <a:lnTo>
                  <a:pt x="8678" y="114089"/>
                </a:lnTo>
                <a:lnTo>
                  <a:pt x="6474" y="102334"/>
                </a:lnTo>
                <a:lnTo>
                  <a:pt x="931" y="94240"/>
                </a:lnTo>
                <a:lnTo>
                  <a:pt x="0" y="86805"/>
                </a:lnTo>
                <a:lnTo>
                  <a:pt x="4837" y="80206"/>
                </a:lnTo>
                <a:lnTo>
                  <a:pt x="6397" y="73569"/>
                </a:lnTo>
                <a:lnTo>
                  <a:pt x="6762" y="68925"/>
                </a:lnTo>
                <a:lnTo>
                  <a:pt x="9040" y="64215"/>
                </a:lnTo>
                <a:lnTo>
                  <a:pt x="18427" y="51552"/>
                </a:lnTo>
                <a:lnTo>
                  <a:pt x="22882" y="37170"/>
                </a:lnTo>
                <a:lnTo>
                  <a:pt x="24750" y="34293"/>
                </a:lnTo>
                <a:lnTo>
                  <a:pt x="59362" y="4733"/>
                </a:lnTo>
                <a:lnTo>
                  <a:pt x="66285" y="2083"/>
                </a:lnTo>
                <a:lnTo>
                  <a:pt x="95072" y="0"/>
                </a:lnTo>
                <a:lnTo>
                  <a:pt x="99884" y="2096"/>
                </a:lnTo>
                <a:lnTo>
                  <a:pt x="123734" y="23813"/>
                </a:lnTo>
                <a:lnTo>
                  <a:pt x="126381" y="30671"/>
                </a:lnTo>
                <a:lnTo>
                  <a:pt x="134096" y="64754"/>
                </a:lnTo>
                <a:lnTo>
                  <a:pt x="135551" y="97624"/>
                </a:lnTo>
                <a:lnTo>
                  <a:pt x="135633" y="129964"/>
                </a:lnTo>
                <a:lnTo>
                  <a:pt x="129490" y="165386"/>
                </a:lnTo>
                <a:lnTo>
                  <a:pt x="118641" y="201079"/>
                </a:lnTo>
                <a:lnTo>
                  <a:pt x="104656" y="233003"/>
                </a:lnTo>
                <a:lnTo>
                  <a:pt x="88015" y="266644"/>
                </a:lnTo>
                <a:lnTo>
                  <a:pt x="68966" y="298612"/>
                </a:lnTo>
                <a:lnTo>
                  <a:pt x="52298" y="331809"/>
                </a:lnTo>
                <a:lnTo>
                  <a:pt x="37216" y="366019"/>
                </a:lnTo>
                <a:lnTo>
                  <a:pt x="26750" y="380768"/>
                </a:lnTo>
                <a:lnTo>
                  <a:pt x="15001" y="411636"/>
                </a:lnTo>
                <a:lnTo>
                  <a:pt x="14200" y="439105"/>
                </a:lnTo>
                <a:lnTo>
                  <a:pt x="14993" y="440362"/>
                </a:lnTo>
                <a:lnTo>
                  <a:pt x="16315" y="441200"/>
                </a:lnTo>
                <a:lnTo>
                  <a:pt x="17990" y="441759"/>
                </a:lnTo>
                <a:lnTo>
                  <a:pt x="19107" y="442925"/>
                </a:lnTo>
                <a:lnTo>
                  <a:pt x="20348" y="446337"/>
                </a:lnTo>
                <a:lnTo>
                  <a:pt x="21473" y="447565"/>
                </a:lnTo>
                <a:lnTo>
                  <a:pt x="24839" y="448928"/>
                </a:lnTo>
                <a:lnTo>
                  <a:pt x="33468" y="450598"/>
                </a:lnTo>
                <a:lnTo>
                  <a:pt x="40457" y="454865"/>
                </a:lnTo>
                <a:lnTo>
                  <a:pt x="48348" y="456482"/>
                </a:lnTo>
                <a:lnTo>
                  <a:pt x="59594" y="457755"/>
                </a:lnTo>
                <a:lnTo>
                  <a:pt x="69100" y="462013"/>
                </a:lnTo>
                <a:lnTo>
                  <a:pt x="80824" y="464421"/>
                </a:lnTo>
                <a:lnTo>
                  <a:pt x="116013" y="483422"/>
                </a:lnTo>
                <a:lnTo>
                  <a:pt x="125240" y="489726"/>
                </a:lnTo>
                <a:lnTo>
                  <a:pt x="135468" y="494375"/>
                </a:lnTo>
                <a:lnTo>
                  <a:pt x="147525" y="504191"/>
                </a:lnTo>
                <a:lnTo>
                  <a:pt x="154684" y="506287"/>
                </a:lnTo>
                <a:lnTo>
                  <a:pt x="164216" y="50717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04" name="SMARTInkShape-Group631"/>
          <p:cNvGrpSpPr/>
          <p:nvPr/>
        </p:nvGrpSpPr>
        <p:grpSpPr>
          <a:xfrm>
            <a:off x="6900863" y="2421731"/>
            <a:ext cx="78582" cy="300031"/>
            <a:chOff x="6900863" y="2421731"/>
            <a:chExt cx="78582" cy="300031"/>
          </a:xfrm>
        </p:grpSpPr>
        <p:sp>
          <p:nvSpPr>
            <p:cNvPr id="702" name="SMARTInkShape-1402"/>
            <p:cNvSpPr/>
            <p:nvPr/>
          </p:nvSpPr>
          <p:spPr>
            <a:xfrm>
              <a:off x="6900863" y="2436048"/>
              <a:ext cx="78582" cy="149991"/>
            </a:xfrm>
            <a:custGeom>
              <a:avLst/>
              <a:gdLst/>
              <a:ahLst/>
              <a:cxnLst/>
              <a:rect l="0" t="0" r="0" b="0"/>
              <a:pathLst>
                <a:path w="78582" h="149991">
                  <a:moveTo>
                    <a:pt x="35718" y="7115"/>
                  </a:moveTo>
                  <a:lnTo>
                    <a:pt x="35718" y="10907"/>
                  </a:lnTo>
                  <a:lnTo>
                    <a:pt x="34925" y="12024"/>
                  </a:lnTo>
                  <a:lnTo>
                    <a:pt x="33601" y="12769"/>
                  </a:lnTo>
                  <a:lnTo>
                    <a:pt x="29567" y="13964"/>
                  </a:lnTo>
                  <a:lnTo>
                    <a:pt x="29016" y="16244"/>
                  </a:lnTo>
                  <a:lnTo>
                    <a:pt x="28869" y="17963"/>
                  </a:lnTo>
                  <a:lnTo>
                    <a:pt x="26589" y="21990"/>
                  </a:lnTo>
                  <a:lnTo>
                    <a:pt x="23723" y="26426"/>
                  </a:lnTo>
                  <a:lnTo>
                    <a:pt x="21316" y="33386"/>
                  </a:lnTo>
                  <a:lnTo>
                    <a:pt x="16723" y="40475"/>
                  </a:lnTo>
                  <a:lnTo>
                    <a:pt x="14215" y="47602"/>
                  </a:lnTo>
                  <a:lnTo>
                    <a:pt x="9591" y="54741"/>
                  </a:lnTo>
                  <a:lnTo>
                    <a:pt x="7868" y="62678"/>
                  </a:lnTo>
                  <a:lnTo>
                    <a:pt x="7466" y="70439"/>
                  </a:lnTo>
                  <a:lnTo>
                    <a:pt x="6564" y="73143"/>
                  </a:lnTo>
                  <a:lnTo>
                    <a:pt x="5170" y="74946"/>
                  </a:lnTo>
                  <a:lnTo>
                    <a:pt x="3447" y="76148"/>
                  </a:lnTo>
                  <a:lnTo>
                    <a:pt x="2298" y="77743"/>
                  </a:lnTo>
                  <a:lnTo>
                    <a:pt x="1020" y="81632"/>
                  </a:lnTo>
                  <a:lnTo>
                    <a:pt x="0" y="107127"/>
                  </a:lnTo>
                  <a:lnTo>
                    <a:pt x="0" y="103335"/>
                  </a:lnTo>
                  <a:lnTo>
                    <a:pt x="793" y="102217"/>
                  </a:lnTo>
                  <a:lnTo>
                    <a:pt x="2116" y="101473"/>
                  </a:lnTo>
                  <a:lnTo>
                    <a:pt x="3792" y="100976"/>
                  </a:lnTo>
                  <a:lnTo>
                    <a:pt x="4909" y="99058"/>
                  </a:lnTo>
                  <a:lnTo>
                    <a:pt x="7741" y="81375"/>
                  </a:lnTo>
                  <a:lnTo>
                    <a:pt x="12758" y="71495"/>
                  </a:lnTo>
                  <a:lnTo>
                    <a:pt x="14879" y="59513"/>
                  </a:lnTo>
                  <a:lnTo>
                    <a:pt x="19901" y="49979"/>
                  </a:lnTo>
                  <a:lnTo>
                    <a:pt x="20411" y="47597"/>
                  </a:lnTo>
                  <a:lnTo>
                    <a:pt x="27492" y="33308"/>
                  </a:lnTo>
                  <a:lnTo>
                    <a:pt x="29154" y="23783"/>
                  </a:lnTo>
                  <a:lnTo>
                    <a:pt x="41998" y="7262"/>
                  </a:lnTo>
                  <a:lnTo>
                    <a:pt x="42478" y="3740"/>
                  </a:lnTo>
                  <a:lnTo>
                    <a:pt x="43400" y="2484"/>
                  </a:lnTo>
                  <a:lnTo>
                    <a:pt x="44808" y="1646"/>
                  </a:lnTo>
                  <a:lnTo>
                    <a:pt x="49915" y="0"/>
                  </a:lnTo>
                  <a:lnTo>
                    <a:pt x="56853" y="6821"/>
                  </a:lnTo>
                  <a:lnTo>
                    <a:pt x="57062" y="10820"/>
                  </a:lnTo>
                  <a:lnTo>
                    <a:pt x="57885" y="11966"/>
                  </a:lnTo>
                  <a:lnTo>
                    <a:pt x="59227" y="12730"/>
                  </a:lnTo>
                  <a:lnTo>
                    <a:pt x="60915" y="13239"/>
                  </a:lnTo>
                  <a:lnTo>
                    <a:pt x="62041" y="14373"/>
                  </a:lnTo>
                  <a:lnTo>
                    <a:pt x="63292" y="17749"/>
                  </a:lnTo>
                  <a:lnTo>
                    <a:pt x="65029" y="33373"/>
                  </a:lnTo>
                  <a:lnTo>
                    <a:pt x="69936" y="42846"/>
                  </a:lnTo>
                  <a:lnTo>
                    <a:pt x="72173" y="74069"/>
                  </a:lnTo>
                  <a:lnTo>
                    <a:pt x="77913" y="102389"/>
                  </a:lnTo>
                  <a:lnTo>
                    <a:pt x="78564" y="135409"/>
                  </a:lnTo>
                  <a:lnTo>
                    <a:pt x="78581" y="14999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3" name="SMARTInkShape-1403"/>
            <p:cNvSpPr/>
            <p:nvPr/>
          </p:nvSpPr>
          <p:spPr>
            <a:xfrm>
              <a:off x="6929438" y="2421731"/>
              <a:ext cx="28576" cy="300031"/>
            </a:xfrm>
            <a:custGeom>
              <a:avLst/>
              <a:gdLst/>
              <a:ahLst/>
              <a:cxnLst/>
              <a:rect l="0" t="0" r="0" b="0"/>
              <a:pathLst>
                <a:path w="28576" h="300031">
                  <a:moveTo>
                    <a:pt x="28575" y="0"/>
                  </a:moveTo>
                  <a:lnTo>
                    <a:pt x="28575" y="3793"/>
                  </a:lnTo>
                  <a:lnTo>
                    <a:pt x="26458" y="7771"/>
                  </a:lnTo>
                  <a:lnTo>
                    <a:pt x="23665" y="12185"/>
                  </a:lnTo>
                  <a:lnTo>
                    <a:pt x="21725" y="20057"/>
                  </a:lnTo>
                  <a:lnTo>
                    <a:pt x="21432" y="53346"/>
                  </a:lnTo>
                  <a:lnTo>
                    <a:pt x="20637" y="76137"/>
                  </a:lnTo>
                  <a:lnTo>
                    <a:pt x="15280" y="97937"/>
                  </a:lnTo>
                  <a:lnTo>
                    <a:pt x="14374" y="132384"/>
                  </a:lnTo>
                  <a:lnTo>
                    <a:pt x="14295" y="167991"/>
                  </a:lnTo>
                  <a:lnTo>
                    <a:pt x="8137" y="203700"/>
                  </a:lnTo>
                  <a:lnTo>
                    <a:pt x="7201" y="237268"/>
                  </a:lnTo>
                  <a:lnTo>
                    <a:pt x="6355" y="259419"/>
                  </a:lnTo>
                  <a:lnTo>
                    <a:pt x="662" y="271095"/>
                  </a:lnTo>
                  <a:lnTo>
                    <a:pt x="0" y="300030"/>
                  </a:lnTo>
                  <a:lnTo>
                    <a:pt x="0" y="29289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05" name="SMARTInkShape-1404"/>
          <p:cNvSpPr/>
          <p:nvPr/>
        </p:nvSpPr>
        <p:spPr>
          <a:xfrm>
            <a:off x="5986463" y="4357688"/>
            <a:ext cx="114301" cy="464344"/>
          </a:xfrm>
          <a:custGeom>
            <a:avLst/>
            <a:gdLst/>
            <a:ahLst/>
            <a:cxnLst/>
            <a:rect l="0" t="0" r="0" b="0"/>
            <a:pathLst>
              <a:path w="114301" h="464344">
                <a:moveTo>
                  <a:pt x="0" y="464343"/>
                </a:moveTo>
                <a:lnTo>
                  <a:pt x="9886" y="448802"/>
                </a:lnTo>
                <a:lnTo>
                  <a:pt x="31317" y="419581"/>
                </a:lnTo>
                <a:lnTo>
                  <a:pt x="50077" y="387033"/>
                </a:lnTo>
                <a:lnTo>
                  <a:pt x="69070" y="353646"/>
                </a:lnTo>
                <a:lnTo>
                  <a:pt x="82405" y="321386"/>
                </a:lnTo>
                <a:lnTo>
                  <a:pt x="92683" y="287380"/>
                </a:lnTo>
                <a:lnTo>
                  <a:pt x="97841" y="262685"/>
                </a:lnTo>
                <a:lnTo>
                  <a:pt x="101485" y="235259"/>
                </a:lnTo>
                <a:lnTo>
                  <a:pt x="105476" y="207025"/>
                </a:lnTo>
                <a:lnTo>
                  <a:pt x="106658" y="178551"/>
                </a:lnTo>
                <a:lnTo>
                  <a:pt x="107008" y="147889"/>
                </a:lnTo>
                <a:lnTo>
                  <a:pt x="107884" y="124466"/>
                </a:lnTo>
                <a:lnTo>
                  <a:pt x="110919" y="98180"/>
                </a:lnTo>
                <a:lnTo>
                  <a:pt x="112796" y="72740"/>
                </a:lnTo>
                <a:lnTo>
                  <a:pt x="114003" y="43031"/>
                </a:lnTo>
                <a:lnTo>
                  <a:pt x="114300" y="0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6" name="SMARTInkShape-1405"/>
          <p:cNvSpPr/>
          <p:nvPr/>
        </p:nvSpPr>
        <p:spPr>
          <a:xfrm>
            <a:off x="8501063" y="2293152"/>
            <a:ext cx="92867" cy="135724"/>
          </a:xfrm>
          <a:custGeom>
            <a:avLst/>
            <a:gdLst/>
            <a:ahLst/>
            <a:cxnLst/>
            <a:rect l="0" t="0" r="0" b="0"/>
            <a:pathLst>
              <a:path w="92867" h="135724">
                <a:moveTo>
                  <a:pt x="71437" y="7136"/>
                </a:moveTo>
                <a:lnTo>
                  <a:pt x="71437" y="13286"/>
                </a:lnTo>
                <a:lnTo>
                  <a:pt x="70643" y="13617"/>
                </a:lnTo>
                <a:lnTo>
                  <a:pt x="60588" y="14272"/>
                </a:lnTo>
                <a:lnTo>
                  <a:pt x="59442" y="13480"/>
                </a:lnTo>
                <a:lnTo>
                  <a:pt x="58678" y="12159"/>
                </a:lnTo>
                <a:lnTo>
                  <a:pt x="58169" y="10485"/>
                </a:lnTo>
                <a:lnTo>
                  <a:pt x="57035" y="9368"/>
                </a:lnTo>
                <a:lnTo>
                  <a:pt x="50327" y="7223"/>
                </a:lnTo>
                <a:lnTo>
                  <a:pt x="39159" y="7136"/>
                </a:lnTo>
                <a:lnTo>
                  <a:pt x="38013" y="7930"/>
                </a:lnTo>
                <a:lnTo>
                  <a:pt x="37248" y="9252"/>
                </a:lnTo>
                <a:lnTo>
                  <a:pt x="35920" y="14411"/>
                </a:lnTo>
                <a:lnTo>
                  <a:pt x="35808" y="17777"/>
                </a:lnTo>
                <a:lnTo>
                  <a:pt x="36572" y="18993"/>
                </a:lnTo>
                <a:lnTo>
                  <a:pt x="37875" y="19803"/>
                </a:lnTo>
                <a:lnTo>
                  <a:pt x="39537" y="20343"/>
                </a:lnTo>
                <a:lnTo>
                  <a:pt x="40645" y="21497"/>
                </a:lnTo>
                <a:lnTo>
                  <a:pt x="42571" y="27479"/>
                </a:lnTo>
                <a:lnTo>
                  <a:pt x="44849" y="28083"/>
                </a:lnTo>
                <a:lnTo>
                  <a:pt x="46567" y="28244"/>
                </a:lnTo>
                <a:lnTo>
                  <a:pt x="50594" y="30540"/>
                </a:lnTo>
                <a:lnTo>
                  <a:pt x="63186" y="41772"/>
                </a:lnTo>
                <a:lnTo>
                  <a:pt x="70346" y="42759"/>
                </a:lnTo>
                <a:lnTo>
                  <a:pt x="84704" y="42854"/>
                </a:lnTo>
                <a:lnTo>
                  <a:pt x="89214" y="39062"/>
                </a:lnTo>
                <a:lnTo>
                  <a:pt x="91244" y="35083"/>
                </a:lnTo>
                <a:lnTo>
                  <a:pt x="92726" y="21368"/>
                </a:lnTo>
                <a:lnTo>
                  <a:pt x="92866" y="8251"/>
                </a:lnTo>
                <a:lnTo>
                  <a:pt x="86717" y="1083"/>
                </a:lnTo>
                <a:lnTo>
                  <a:pt x="84049" y="477"/>
                </a:lnTo>
                <a:lnTo>
                  <a:pt x="74883" y="0"/>
                </a:lnTo>
                <a:lnTo>
                  <a:pt x="73735" y="791"/>
                </a:lnTo>
                <a:lnTo>
                  <a:pt x="72969" y="2112"/>
                </a:lnTo>
                <a:lnTo>
                  <a:pt x="72458" y="3786"/>
                </a:lnTo>
                <a:lnTo>
                  <a:pt x="71324" y="4903"/>
                </a:lnTo>
                <a:lnTo>
                  <a:pt x="67947" y="6143"/>
                </a:lnTo>
                <a:lnTo>
                  <a:pt x="66729" y="7268"/>
                </a:lnTo>
                <a:lnTo>
                  <a:pt x="58781" y="21570"/>
                </a:lnTo>
                <a:lnTo>
                  <a:pt x="57178" y="39087"/>
                </a:lnTo>
                <a:lnTo>
                  <a:pt x="57150" y="67662"/>
                </a:lnTo>
                <a:lnTo>
                  <a:pt x="57943" y="68918"/>
                </a:lnTo>
                <a:lnTo>
                  <a:pt x="59266" y="69755"/>
                </a:lnTo>
                <a:lnTo>
                  <a:pt x="63300" y="71098"/>
                </a:lnTo>
                <a:lnTo>
                  <a:pt x="71118" y="78270"/>
                </a:lnTo>
                <a:lnTo>
                  <a:pt x="71342" y="74691"/>
                </a:lnTo>
                <a:lnTo>
                  <a:pt x="72168" y="73604"/>
                </a:lnTo>
                <a:lnTo>
                  <a:pt x="75201" y="72396"/>
                </a:lnTo>
                <a:lnTo>
                  <a:pt x="76327" y="71280"/>
                </a:lnTo>
                <a:lnTo>
                  <a:pt x="77579" y="67923"/>
                </a:lnTo>
                <a:lnTo>
                  <a:pt x="78573" y="33615"/>
                </a:lnTo>
                <a:lnTo>
                  <a:pt x="78580" y="12916"/>
                </a:lnTo>
                <a:lnTo>
                  <a:pt x="76464" y="7588"/>
                </a:lnTo>
                <a:lnTo>
                  <a:pt x="72430" y="1492"/>
                </a:lnTo>
                <a:lnTo>
                  <a:pt x="69762" y="659"/>
                </a:lnTo>
                <a:lnTo>
                  <a:pt x="67939" y="436"/>
                </a:lnTo>
                <a:lnTo>
                  <a:pt x="63797" y="2306"/>
                </a:lnTo>
                <a:lnTo>
                  <a:pt x="43803" y="20588"/>
                </a:lnTo>
                <a:lnTo>
                  <a:pt x="31612" y="44100"/>
                </a:lnTo>
                <a:lnTo>
                  <a:pt x="19136" y="78737"/>
                </a:lnTo>
                <a:lnTo>
                  <a:pt x="7155" y="112197"/>
                </a:lnTo>
                <a:lnTo>
                  <a:pt x="942" y="127216"/>
                </a:lnTo>
                <a:lnTo>
                  <a:pt x="0" y="13572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12" name="SMARTInkShape-Group634"/>
          <p:cNvGrpSpPr/>
          <p:nvPr/>
        </p:nvGrpSpPr>
        <p:grpSpPr>
          <a:xfrm>
            <a:off x="4793485" y="485775"/>
            <a:ext cx="1221538" cy="414335"/>
            <a:chOff x="4793485" y="485775"/>
            <a:chExt cx="1221538" cy="414335"/>
          </a:xfrm>
        </p:grpSpPr>
        <p:sp>
          <p:nvSpPr>
            <p:cNvPr id="707" name="SMARTInkShape-1406"/>
            <p:cNvSpPr/>
            <p:nvPr/>
          </p:nvSpPr>
          <p:spPr>
            <a:xfrm>
              <a:off x="5815013" y="492922"/>
              <a:ext cx="200010" cy="407188"/>
            </a:xfrm>
            <a:custGeom>
              <a:avLst/>
              <a:gdLst/>
              <a:ahLst/>
              <a:cxnLst/>
              <a:rect l="0" t="0" r="0" b="0"/>
              <a:pathLst>
                <a:path w="200010" h="407188">
                  <a:moveTo>
                    <a:pt x="0" y="14284"/>
                  </a:moveTo>
                  <a:lnTo>
                    <a:pt x="3792" y="14284"/>
                  </a:lnTo>
                  <a:lnTo>
                    <a:pt x="4909" y="13491"/>
                  </a:lnTo>
                  <a:lnTo>
                    <a:pt x="5654" y="12168"/>
                  </a:lnTo>
                  <a:lnTo>
                    <a:pt x="6150" y="10492"/>
                  </a:lnTo>
                  <a:lnTo>
                    <a:pt x="7275" y="9375"/>
                  </a:lnTo>
                  <a:lnTo>
                    <a:pt x="10641" y="8134"/>
                  </a:lnTo>
                  <a:lnTo>
                    <a:pt x="38266" y="6364"/>
                  </a:lnTo>
                  <a:lnTo>
                    <a:pt x="51685" y="1490"/>
                  </a:lnTo>
                  <a:lnTo>
                    <a:pt x="83442" y="84"/>
                  </a:lnTo>
                  <a:lnTo>
                    <a:pt x="115793" y="0"/>
                  </a:lnTo>
                  <a:lnTo>
                    <a:pt x="138308" y="791"/>
                  </a:lnTo>
                  <a:lnTo>
                    <a:pt x="151664" y="5700"/>
                  </a:lnTo>
                  <a:lnTo>
                    <a:pt x="161795" y="11388"/>
                  </a:lnTo>
                  <a:lnTo>
                    <a:pt x="173704" y="14220"/>
                  </a:lnTo>
                  <a:lnTo>
                    <a:pt x="179860" y="17695"/>
                  </a:lnTo>
                  <a:lnTo>
                    <a:pt x="183125" y="21886"/>
                  </a:lnTo>
                  <a:lnTo>
                    <a:pt x="185370" y="26394"/>
                  </a:lnTo>
                  <a:lnTo>
                    <a:pt x="197026" y="40496"/>
                  </a:lnTo>
                  <a:lnTo>
                    <a:pt x="199136" y="47627"/>
                  </a:lnTo>
                  <a:lnTo>
                    <a:pt x="200009" y="80253"/>
                  </a:lnTo>
                  <a:lnTo>
                    <a:pt x="197903" y="95479"/>
                  </a:lnTo>
                  <a:lnTo>
                    <a:pt x="193542" y="124019"/>
                  </a:lnTo>
                  <a:lnTo>
                    <a:pt x="190895" y="148408"/>
                  </a:lnTo>
                  <a:lnTo>
                    <a:pt x="187266" y="165943"/>
                  </a:lnTo>
                  <a:lnTo>
                    <a:pt x="185145" y="200238"/>
                  </a:lnTo>
                  <a:lnTo>
                    <a:pt x="179613" y="235769"/>
                  </a:lnTo>
                  <a:lnTo>
                    <a:pt x="178727" y="269346"/>
                  </a:lnTo>
                  <a:lnTo>
                    <a:pt x="178611" y="300697"/>
                  </a:lnTo>
                  <a:lnTo>
                    <a:pt x="178596" y="332048"/>
                  </a:lnTo>
                  <a:lnTo>
                    <a:pt x="184248" y="362664"/>
                  </a:lnTo>
                  <a:lnTo>
                    <a:pt x="185720" y="397564"/>
                  </a:lnTo>
                  <a:lnTo>
                    <a:pt x="185737" y="407153"/>
                  </a:lnTo>
                  <a:lnTo>
                    <a:pt x="175794" y="407187"/>
                  </a:lnTo>
                  <a:lnTo>
                    <a:pt x="142673" y="392717"/>
                  </a:lnTo>
                  <a:lnTo>
                    <a:pt x="119035" y="381766"/>
                  </a:lnTo>
                  <a:lnTo>
                    <a:pt x="84753" y="372588"/>
                  </a:lnTo>
                  <a:lnTo>
                    <a:pt x="69187" y="365989"/>
                  </a:lnTo>
                  <a:lnTo>
                    <a:pt x="60276" y="360146"/>
                  </a:lnTo>
                  <a:lnTo>
                    <a:pt x="51515" y="357574"/>
                  </a:lnTo>
                  <a:lnTo>
                    <a:pt x="46661" y="357300"/>
                  </a:lnTo>
                  <a:lnTo>
                    <a:pt x="46188" y="356468"/>
                  </a:lnTo>
                  <a:lnTo>
                    <a:pt x="46667" y="355119"/>
                  </a:lnTo>
                  <a:lnTo>
                    <a:pt x="49346" y="351044"/>
                  </a:lnTo>
                  <a:lnTo>
                    <a:pt x="50007" y="34289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8" name="SMARTInkShape-1407"/>
            <p:cNvSpPr/>
            <p:nvPr/>
          </p:nvSpPr>
          <p:spPr>
            <a:xfrm>
              <a:off x="5786634" y="485775"/>
              <a:ext cx="21237" cy="349014"/>
            </a:xfrm>
            <a:custGeom>
              <a:avLst/>
              <a:gdLst/>
              <a:ahLst/>
              <a:cxnLst/>
              <a:rect l="0" t="0" r="0" b="0"/>
              <a:pathLst>
                <a:path w="21237" h="349014">
                  <a:moveTo>
                    <a:pt x="14091" y="0"/>
                  </a:moveTo>
                  <a:lnTo>
                    <a:pt x="14091" y="34760"/>
                  </a:lnTo>
                  <a:lnTo>
                    <a:pt x="14091" y="65830"/>
                  </a:lnTo>
                  <a:lnTo>
                    <a:pt x="8437" y="98098"/>
                  </a:lnTo>
                  <a:lnTo>
                    <a:pt x="7143" y="129276"/>
                  </a:lnTo>
                  <a:lnTo>
                    <a:pt x="6973" y="164397"/>
                  </a:lnTo>
                  <a:lnTo>
                    <a:pt x="1296" y="194383"/>
                  </a:lnTo>
                  <a:lnTo>
                    <a:pt x="0" y="228004"/>
                  </a:lnTo>
                  <a:lnTo>
                    <a:pt x="614" y="260089"/>
                  </a:lnTo>
                  <a:lnTo>
                    <a:pt x="6507" y="293927"/>
                  </a:lnTo>
                  <a:lnTo>
                    <a:pt x="6936" y="328012"/>
                  </a:lnTo>
                  <a:lnTo>
                    <a:pt x="6939" y="330594"/>
                  </a:lnTo>
                  <a:lnTo>
                    <a:pt x="9060" y="335578"/>
                  </a:lnTo>
                  <a:lnTo>
                    <a:pt x="13796" y="342471"/>
                  </a:lnTo>
                  <a:lnTo>
                    <a:pt x="14004" y="346565"/>
                  </a:lnTo>
                  <a:lnTo>
                    <a:pt x="14827" y="347725"/>
                  </a:lnTo>
                  <a:lnTo>
                    <a:pt x="16169" y="348498"/>
                  </a:lnTo>
                  <a:lnTo>
                    <a:pt x="17857" y="349013"/>
                  </a:lnTo>
                  <a:lnTo>
                    <a:pt x="18983" y="348563"/>
                  </a:lnTo>
                  <a:lnTo>
                    <a:pt x="19734" y="347469"/>
                  </a:lnTo>
                  <a:lnTo>
                    <a:pt x="20938" y="343803"/>
                  </a:lnTo>
                  <a:lnTo>
                    <a:pt x="21236" y="3214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9" name="SMARTInkShape-1408"/>
            <p:cNvSpPr/>
            <p:nvPr/>
          </p:nvSpPr>
          <p:spPr>
            <a:xfrm>
              <a:off x="5579607" y="592931"/>
              <a:ext cx="162764" cy="221458"/>
            </a:xfrm>
            <a:custGeom>
              <a:avLst/>
              <a:gdLst/>
              <a:ahLst/>
              <a:cxnLst/>
              <a:rect l="0" t="0" r="0" b="0"/>
              <a:pathLst>
                <a:path w="162764" h="221458">
                  <a:moveTo>
                    <a:pt x="13948" y="0"/>
                  </a:moveTo>
                  <a:lnTo>
                    <a:pt x="24591" y="10642"/>
                  </a:lnTo>
                  <a:lnTo>
                    <a:pt x="28733" y="12668"/>
                  </a:lnTo>
                  <a:lnTo>
                    <a:pt x="53876" y="16262"/>
                  </a:lnTo>
                  <a:lnTo>
                    <a:pt x="74035" y="25660"/>
                  </a:lnTo>
                  <a:lnTo>
                    <a:pt x="106851" y="36176"/>
                  </a:lnTo>
                  <a:lnTo>
                    <a:pt x="122082" y="45334"/>
                  </a:lnTo>
                  <a:lnTo>
                    <a:pt x="151391" y="69058"/>
                  </a:lnTo>
                  <a:lnTo>
                    <a:pt x="161257" y="83344"/>
                  </a:lnTo>
                  <a:lnTo>
                    <a:pt x="162763" y="88107"/>
                  </a:lnTo>
                  <a:lnTo>
                    <a:pt x="162371" y="90488"/>
                  </a:lnTo>
                  <a:lnTo>
                    <a:pt x="159819" y="95250"/>
                  </a:lnTo>
                  <a:lnTo>
                    <a:pt x="147144" y="109538"/>
                  </a:lnTo>
                  <a:lnTo>
                    <a:pt x="113770" y="128588"/>
                  </a:lnTo>
                  <a:lnTo>
                    <a:pt x="99617" y="137848"/>
                  </a:lnTo>
                  <a:lnTo>
                    <a:pt x="89330" y="145403"/>
                  </a:lnTo>
                  <a:lnTo>
                    <a:pt x="55090" y="161729"/>
                  </a:lnTo>
                  <a:lnTo>
                    <a:pt x="41132" y="169805"/>
                  </a:lnTo>
                  <a:lnTo>
                    <a:pt x="10730" y="197446"/>
                  </a:lnTo>
                  <a:lnTo>
                    <a:pt x="1381" y="214301"/>
                  </a:lnTo>
                  <a:lnTo>
                    <a:pt x="0" y="220043"/>
                  </a:lnTo>
                  <a:lnTo>
                    <a:pt x="682" y="220514"/>
                  </a:lnTo>
                  <a:lnTo>
                    <a:pt x="6806" y="22145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0" name="SMARTInkShape-1409"/>
            <p:cNvSpPr/>
            <p:nvPr/>
          </p:nvSpPr>
          <p:spPr>
            <a:xfrm>
              <a:off x="4950620" y="642938"/>
              <a:ext cx="692944" cy="28573"/>
            </a:xfrm>
            <a:custGeom>
              <a:avLst/>
              <a:gdLst/>
              <a:ahLst/>
              <a:cxnLst/>
              <a:rect l="0" t="0" r="0" b="0"/>
              <a:pathLst>
                <a:path w="692944" h="28573">
                  <a:moveTo>
                    <a:pt x="0" y="21431"/>
                  </a:moveTo>
                  <a:lnTo>
                    <a:pt x="0" y="28549"/>
                  </a:lnTo>
                  <a:lnTo>
                    <a:pt x="9942" y="28572"/>
                  </a:lnTo>
                  <a:lnTo>
                    <a:pt x="14472" y="26457"/>
                  </a:lnTo>
                  <a:lnTo>
                    <a:pt x="19131" y="23665"/>
                  </a:lnTo>
                  <a:lnTo>
                    <a:pt x="28590" y="21872"/>
                  </a:lnTo>
                  <a:lnTo>
                    <a:pt x="48418" y="20654"/>
                  </a:lnTo>
                  <a:lnTo>
                    <a:pt x="64920" y="15780"/>
                  </a:lnTo>
                  <a:lnTo>
                    <a:pt x="97666" y="14374"/>
                  </a:lnTo>
                  <a:lnTo>
                    <a:pt x="131764" y="13498"/>
                  </a:lnTo>
                  <a:lnTo>
                    <a:pt x="166818" y="7806"/>
                  </a:lnTo>
                  <a:lnTo>
                    <a:pt x="202479" y="6408"/>
                  </a:lnTo>
                  <a:lnTo>
                    <a:pt x="238192" y="667"/>
                  </a:lnTo>
                  <a:lnTo>
                    <a:pt x="273911" y="58"/>
                  </a:lnTo>
                  <a:lnTo>
                    <a:pt x="309629" y="5"/>
                  </a:lnTo>
                  <a:lnTo>
                    <a:pt x="345348" y="0"/>
                  </a:lnTo>
                  <a:lnTo>
                    <a:pt x="381067" y="0"/>
                  </a:lnTo>
                  <a:lnTo>
                    <a:pt x="416786" y="0"/>
                  </a:lnTo>
                  <a:lnTo>
                    <a:pt x="447595" y="0"/>
                  </a:lnTo>
                  <a:lnTo>
                    <a:pt x="480482" y="0"/>
                  </a:lnTo>
                  <a:lnTo>
                    <a:pt x="510333" y="793"/>
                  </a:lnTo>
                  <a:lnTo>
                    <a:pt x="544639" y="6481"/>
                  </a:lnTo>
                  <a:lnTo>
                    <a:pt x="579587" y="7117"/>
                  </a:lnTo>
                  <a:lnTo>
                    <a:pt x="612374" y="15961"/>
                  </a:lnTo>
                  <a:lnTo>
                    <a:pt x="618241" y="19000"/>
                  </a:lnTo>
                  <a:lnTo>
                    <a:pt x="626799" y="20711"/>
                  </a:lnTo>
                  <a:lnTo>
                    <a:pt x="655433" y="22206"/>
                  </a:lnTo>
                  <a:lnTo>
                    <a:pt x="672873" y="27579"/>
                  </a:lnTo>
                  <a:lnTo>
                    <a:pt x="675594" y="27117"/>
                  </a:lnTo>
                  <a:lnTo>
                    <a:pt x="685593" y="22034"/>
                  </a:lnTo>
                  <a:lnTo>
                    <a:pt x="692943" y="214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1" name="SMARTInkShape-1410"/>
            <p:cNvSpPr/>
            <p:nvPr/>
          </p:nvSpPr>
          <p:spPr>
            <a:xfrm>
              <a:off x="4793485" y="557213"/>
              <a:ext cx="121137" cy="191462"/>
            </a:xfrm>
            <a:custGeom>
              <a:avLst/>
              <a:gdLst/>
              <a:ahLst/>
              <a:cxnLst/>
              <a:rect l="0" t="0" r="0" b="0"/>
              <a:pathLst>
                <a:path w="121137" h="191462">
                  <a:moveTo>
                    <a:pt x="57121" y="0"/>
                  </a:moveTo>
                  <a:lnTo>
                    <a:pt x="53329" y="0"/>
                  </a:lnTo>
                  <a:lnTo>
                    <a:pt x="52212" y="793"/>
                  </a:lnTo>
                  <a:lnTo>
                    <a:pt x="51467" y="2116"/>
                  </a:lnTo>
                  <a:lnTo>
                    <a:pt x="50970" y="3792"/>
                  </a:lnTo>
                  <a:lnTo>
                    <a:pt x="49846" y="4909"/>
                  </a:lnTo>
                  <a:lnTo>
                    <a:pt x="46479" y="6150"/>
                  </a:lnTo>
                  <a:lnTo>
                    <a:pt x="37851" y="7741"/>
                  </a:lnTo>
                  <a:lnTo>
                    <a:pt x="33210" y="10848"/>
                  </a:lnTo>
                  <a:lnTo>
                    <a:pt x="30619" y="14875"/>
                  </a:lnTo>
                  <a:lnTo>
                    <a:pt x="28674" y="19311"/>
                  </a:lnTo>
                  <a:lnTo>
                    <a:pt x="11790" y="48053"/>
                  </a:lnTo>
                  <a:lnTo>
                    <a:pt x="3733" y="80029"/>
                  </a:lnTo>
                  <a:lnTo>
                    <a:pt x="301" y="115420"/>
                  </a:lnTo>
                  <a:lnTo>
                    <a:pt x="0" y="143525"/>
                  </a:lnTo>
                  <a:lnTo>
                    <a:pt x="3772" y="155679"/>
                  </a:lnTo>
                  <a:lnTo>
                    <a:pt x="12158" y="168305"/>
                  </a:lnTo>
                  <a:lnTo>
                    <a:pt x="26983" y="183289"/>
                  </a:lnTo>
                  <a:lnTo>
                    <a:pt x="38226" y="189686"/>
                  </a:lnTo>
                  <a:lnTo>
                    <a:pt x="44225" y="191461"/>
                  </a:lnTo>
                  <a:lnTo>
                    <a:pt x="51654" y="190133"/>
                  </a:lnTo>
                  <a:lnTo>
                    <a:pt x="80867" y="180205"/>
                  </a:lnTo>
                  <a:lnTo>
                    <a:pt x="86990" y="175870"/>
                  </a:lnTo>
                  <a:lnTo>
                    <a:pt x="111871" y="140536"/>
                  </a:lnTo>
                  <a:lnTo>
                    <a:pt x="118235" y="130893"/>
                  </a:lnTo>
                  <a:lnTo>
                    <a:pt x="121136" y="109468"/>
                  </a:lnTo>
                  <a:lnTo>
                    <a:pt x="120538" y="96905"/>
                  </a:lnTo>
                  <a:lnTo>
                    <a:pt x="110770" y="65653"/>
                  </a:lnTo>
                  <a:lnTo>
                    <a:pt x="99836" y="50498"/>
                  </a:lnTo>
                  <a:lnTo>
                    <a:pt x="94362" y="45462"/>
                  </a:lnTo>
                  <a:lnTo>
                    <a:pt x="66047" y="24611"/>
                  </a:lnTo>
                  <a:lnTo>
                    <a:pt x="48615" y="21850"/>
                  </a:lnTo>
                  <a:lnTo>
                    <a:pt x="36962" y="21555"/>
                  </a:lnTo>
                  <a:lnTo>
                    <a:pt x="34157" y="22307"/>
                  </a:lnTo>
                  <a:lnTo>
                    <a:pt x="32287" y="23603"/>
                  </a:lnTo>
                  <a:lnTo>
                    <a:pt x="25493" y="31385"/>
                  </a:lnTo>
                  <a:lnTo>
                    <a:pt x="21104" y="33792"/>
                  </a:lnTo>
                  <a:lnTo>
                    <a:pt x="15611" y="35338"/>
                  </a:lnTo>
                  <a:lnTo>
                    <a:pt x="7115" y="42862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13" name="SMARTInkShape-1411"/>
          <p:cNvSpPr/>
          <p:nvPr/>
        </p:nvSpPr>
        <p:spPr>
          <a:xfrm>
            <a:off x="5773241" y="907257"/>
            <a:ext cx="262898" cy="250019"/>
          </a:xfrm>
          <a:custGeom>
            <a:avLst/>
            <a:gdLst/>
            <a:ahLst/>
            <a:cxnLst/>
            <a:rect l="0" t="0" r="0" b="0"/>
            <a:pathLst>
              <a:path w="262898" h="250019">
                <a:moveTo>
                  <a:pt x="134639" y="28574"/>
                </a:moveTo>
                <a:lnTo>
                  <a:pt x="134639" y="32367"/>
                </a:lnTo>
                <a:lnTo>
                  <a:pt x="135434" y="33484"/>
                </a:lnTo>
                <a:lnTo>
                  <a:pt x="136757" y="34228"/>
                </a:lnTo>
                <a:lnTo>
                  <a:pt x="140791" y="35424"/>
                </a:lnTo>
                <a:lnTo>
                  <a:pt x="141343" y="37704"/>
                </a:lnTo>
                <a:lnTo>
                  <a:pt x="141783" y="59646"/>
                </a:lnTo>
                <a:lnTo>
                  <a:pt x="143900" y="64345"/>
                </a:lnTo>
                <a:lnTo>
                  <a:pt x="145576" y="66709"/>
                </a:lnTo>
                <a:lnTo>
                  <a:pt x="145899" y="69078"/>
                </a:lnTo>
                <a:lnTo>
                  <a:pt x="141876" y="92868"/>
                </a:lnTo>
                <a:lnTo>
                  <a:pt x="141785" y="117674"/>
                </a:lnTo>
                <a:lnTo>
                  <a:pt x="143901" y="121884"/>
                </a:lnTo>
                <a:lnTo>
                  <a:pt x="146694" y="126402"/>
                </a:lnTo>
                <a:lnTo>
                  <a:pt x="148929" y="135730"/>
                </a:lnTo>
                <a:lnTo>
                  <a:pt x="148929" y="118731"/>
                </a:lnTo>
                <a:lnTo>
                  <a:pt x="146811" y="114152"/>
                </a:lnTo>
                <a:lnTo>
                  <a:pt x="144018" y="109471"/>
                </a:lnTo>
                <a:lnTo>
                  <a:pt x="142225" y="99999"/>
                </a:lnTo>
                <a:lnTo>
                  <a:pt x="141792" y="82350"/>
                </a:lnTo>
                <a:lnTo>
                  <a:pt x="139671" y="78139"/>
                </a:lnTo>
                <a:lnTo>
                  <a:pt x="136876" y="73622"/>
                </a:lnTo>
                <a:lnTo>
                  <a:pt x="135082" y="64254"/>
                </a:lnTo>
                <a:lnTo>
                  <a:pt x="134727" y="54760"/>
                </a:lnTo>
                <a:lnTo>
                  <a:pt x="132562" y="50002"/>
                </a:lnTo>
                <a:lnTo>
                  <a:pt x="129748" y="45241"/>
                </a:lnTo>
                <a:lnTo>
                  <a:pt x="127793" y="37129"/>
                </a:lnTo>
                <a:lnTo>
                  <a:pt x="122646" y="30293"/>
                </a:lnTo>
                <a:lnTo>
                  <a:pt x="121033" y="23616"/>
                </a:lnTo>
                <a:lnTo>
                  <a:pt x="120442" y="15672"/>
                </a:lnTo>
                <a:lnTo>
                  <a:pt x="114210" y="8258"/>
                </a:lnTo>
                <a:lnTo>
                  <a:pt x="111537" y="7638"/>
                </a:lnTo>
                <a:lnTo>
                  <a:pt x="109713" y="7473"/>
                </a:lnTo>
                <a:lnTo>
                  <a:pt x="105570" y="5173"/>
                </a:lnTo>
                <a:lnTo>
                  <a:pt x="100235" y="1021"/>
                </a:lnTo>
                <a:lnTo>
                  <a:pt x="93478" y="201"/>
                </a:lnTo>
                <a:lnTo>
                  <a:pt x="67876" y="0"/>
                </a:lnTo>
                <a:lnTo>
                  <a:pt x="63162" y="2116"/>
                </a:lnTo>
                <a:lnTo>
                  <a:pt x="32247" y="30966"/>
                </a:lnTo>
                <a:lnTo>
                  <a:pt x="29601" y="37839"/>
                </a:lnTo>
                <a:lnTo>
                  <a:pt x="27631" y="45392"/>
                </a:lnTo>
                <a:lnTo>
                  <a:pt x="16175" y="67419"/>
                </a:lnTo>
                <a:lnTo>
                  <a:pt x="7162" y="101011"/>
                </a:lnTo>
                <a:lnTo>
                  <a:pt x="0" y="126502"/>
                </a:lnTo>
                <a:lnTo>
                  <a:pt x="5654" y="162200"/>
                </a:lnTo>
                <a:lnTo>
                  <a:pt x="6669" y="168926"/>
                </a:lnTo>
                <a:lnTo>
                  <a:pt x="18699" y="202332"/>
                </a:lnTo>
                <a:lnTo>
                  <a:pt x="24528" y="211203"/>
                </a:lnTo>
                <a:lnTo>
                  <a:pt x="29017" y="221312"/>
                </a:lnTo>
                <a:lnTo>
                  <a:pt x="33722" y="226154"/>
                </a:lnTo>
                <a:lnTo>
                  <a:pt x="55657" y="240766"/>
                </a:lnTo>
                <a:lnTo>
                  <a:pt x="60643" y="242738"/>
                </a:lnTo>
                <a:lnTo>
                  <a:pt x="67913" y="247517"/>
                </a:lnTo>
                <a:lnTo>
                  <a:pt x="75887" y="249286"/>
                </a:lnTo>
                <a:lnTo>
                  <a:pt x="111589" y="250018"/>
                </a:lnTo>
                <a:lnTo>
                  <a:pt x="130605" y="249235"/>
                </a:lnTo>
                <a:lnTo>
                  <a:pt x="166277" y="238173"/>
                </a:lnTo>
                <a:lnTo>
                  <a:pt x="179292" y="235669"/>
                </a:lnTo>
                <a:lnTo>
                  <a:pt x="191203" y="230231"/>
                </a:lnTo>
                <a:lnTo>
                  <a:pt x="204993" y="225129"/>
                </a:lnTo>
                <a:lnTo>
                  <a:pt x="219909" y="214168"/>
                </a:lnTo>
                <a:lnTo>
                  <a:pt x="251319" y="183355"/>
                </a:lnTo>
                <a:lnTo>
                  <a:pt x="253966" y="178593"/>
                </a:lnTo>
                <a:lnTo>
                  <a:pt x="262897" y="147931"/>
                </a:lnTo>
                <a:lnTo>
                  <a:pt x="254397" y="114125"/>
                </a:lnTo>
                <a:lnTo>
                  <a:pt x="243162" y="90464"/>
                </a:lnTo>
                <a:lnTo>
                  <a:pt x="220794" y="57148"/>
                </a:lnTo>
                <a:lnTo>
                  <a:pt x="214206" y="47624"/>
                </a:lnTo>
                <a:lnTo>
                  <a:pt x="180503" y="17109"/>
                </a:lnTo>
                <a:lnTo>
                  <a:pt x="163214" y="714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18" name="SMARTInkShape-Group636"/>
          <p:cNvGrpSpPr/>
          <p:nvPr/>
        </p:nvGrpSpPr>
        <p:grpSpPr>
          <a:xfrm>
            <a:off x="5557838" y="1071626"/>
            <a:ext cx="306152" cy="213917"/>
            <a:chOff x="5557838" y="1071626"/>
            <a:chExt cx="306152" cy="213917"/>
          </a:xfrm>
        </p:grpSpPr>
        <p:sp>
          <p:nvSpPr>
            <p:cNvPr id="714" name="SMARTInkShape-1412"/>
            <p:cNvSpPr/>
            <p:nvPr/>
          </p:nvSpPr>
          <p:spPr>
            <a:xfrm>
              <a:off x="5786438" y="1107281"/>
              <a:ext cx="77552" cy="85726"/>
            </a:xfrm>
            <a:custGeom>
              <a:avLst/>
              <a:gdLst/>
              <a:ahLst/>
              <a:cxnLst/>
              <a:rect l="0" t="0" r="0" b="0"/>
              <a:pathLst>
                <a:path w="77552" h="85726">
                  <a:moveTo>
                    <a:pt x="0" y="0"/>
                  </a:moveTo>
                  <a:lnTo>
                    <a:pt x="0" y="3793"/>
                  </a:lnTo>
                  <a:lnTo>
                    <a:pt x="793" y="4910"/>
                  </a:lnTo>
                  <a:lnTo>
                    <a:pt x="2116" y="5654"/>
                  </a:lnTo>
                  <a:lnTo>
                    <a:pt x="7275" y="6948"/>
                  </a:lnTo>
                  <a:lnTo>
                    <a:pt x="10641" y="7057"/>
                  </a:lnTo>
                  <a:lnTo>
                    <a:pt x="14783" y="9222"/>
                  </a:lnTo>
                  <a:lnTo>
                    <a:pt x="19270" y="12036"/>
                  </a:lnTo>
                  <a:lnTo>
                    <a:pt x="38266" y="19793"/>
                  </a:lnTo>
                  <a:lnTo>
                    <a:pt x="46968" y="25620"/>
                  </a:lnTo>
                  <a:lnTo>
                    <a:pt x="57020" y="30108"/>
                  </a:lnTo>
                  <a:lnTo>
                    <a:pt x="70018" y="41541"/>
                  </a:lnTo>
                  <a:lnTo>
                    <a:pt x="70806" y="44392"/>
                  </a:lnTo>
                  <a:lnTo>
                    <a:pt x="71017" y="46264"/>
                  </a:lnTo>
                  <a:lnTo>
                    <a:pt x="71950" y="47511"/>
                  </a:lnTo>
                  <a:lnTo>
                    <a:pt x="77551" y="49678"/>
                  </a:lnTo>
                  <a:lnTo>
                    <a:pt x="76006" y="51977"/>
                  </a:lnTo>
                  <a:lnTo>
                    <a:pt x="61573" y="67004"/>
                  </a:lnTo>
                  <a:lnTo>
                    <a:pt x="54881" y="69467"/>
                  </a:lnTo>
                  <a:lnTo>
                    <a:pt x="42191" y="72971"/>
                  </a:lnTo>
                  <a:lnTo>
                    <a:pt x="29574" y="78636"/>
                  </a:lnTo>
                  <a:lnTo>
                    <a:pt x="21432" y="8572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5" name="SMARTInkShape-1413"/>
            <p:cNvSpPr/>
            <p:nvPr/>
          </p:nvSpPr>
          <p:spPr>
            <a:xfrm>
              <a:off x="5715000" y="1135859"/>
              <a:ext cx="107156" cy="42861"/>
            </a:xfrm>
            <a:custGeom>
              <a:avLst/>
              <a:gdLst/>
              <a:ahLst/>
              <a:cxnLst/>
              <a:rect l="0" t="0" r="0" b="0"/>
              <a:pathLst>
                <a:path w="107156" h="42861">
                  <a:moveTo>
                    <a:pt x="0" y="42860"/>
                  </a:moveTo>
                  <a:lnTo>
                    <a:pt x="3792" y="42860"/>
                  </a:lnTo>
                  <a:lnTo>
                    <a:pt x="7771" y="40743"/>
                  </a:lnTo>
                  <a:lnTo>
                    <a:pt x="12185" y="37950"/>
                  </a:lnTo>
                  <a:lnTo>
                    <a:pt x="44543" y="26936"/>
                  </a:lnTo>
                  <a:lnTo>
                    <a:pt x="53134" y="23876"/>
                  </a:lnTo>
                  <a:lnTo>
                    <a:pt x="66102" y="21360"/>
                  </a:lnTo>
                  <a:lnTo>
                    <a:pt x="75325" y="15940"/>
                  </a:lnTo>
                  <a:lnTo>
                    <a:pt x="83084" y="10101"/>
                  </a:lnTo>
                  <a:lnTo>
                    <a:pt x="90412" y="8018"/>
                  </a:lnTo>
                  <a:lnTo>
                    <a:pt x="102384" y="7256"/>
                  </a:lnTo>
                  <a:lnTo>
                    <a:pt x="103974" y="6424"/>
                  </a:lnTo>
                  <a:lnTo>
                    <a:pt x="105035" y="5076"/>
                  </a:lnTo>
                  <a:lnTo>
                    <a:pt x="107155" y="0"/>
                  </a:lnTo>
                  <a:lnTo>
                    <a:pt x="107155" y="3790"/>
                  </a:lnTo>
                  <a:lnTo>
                    <a:pt x="106362" y="4907"/>
                  </a:lnTo>
                  <a:lnTo>
                    <a:pt x="105039" y="5652"/>
                  </a:lnTo>
                  <a:lnTo>
                    <a:pt x="100307" y="7054"/>
                  </a:lnTo>
                  <a:lnTo>
                    <a:pt x="92870" y="714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6" name="SMARTInkShape-1414"/>
            <p:cNvSpPr/>
            <p:nvPr/>
          </p:nvSpPr>
          <p:spPr>
            <a:xfrm>
              <a:off x="5572125" y="1071626"/>
              <a:ext cx="156035" cy="213917"/>
            </a:xfrm>
            <a:custGeom>
              <a:avLst/>
              <a:gdLst/>
              <a:ahLst/>
              <a:cxnLst/>
              <a:rect l="0" t="0" r="0" b="0"/>
              <a:pathLst>
                <a:path w="156035" h="213917">
                  <a:moveTo>
                    <a:pt x="0" y="14224"/>
                  </a:moveTo>
                  <a:lnTo>
                    <a:pt x="3792" y="10432"/>
                  </a:lnTo>
                  <a:lnTo>
                    <a:pt x="7771" y="8570"/>
                  </a:lnTo>
                  <a:lnTo>
                    <a:pt x="9943" y="8073"/>
                  </a:lnTo>
                  <a:lnTo>
                    <a:pt x="21486" y="1557"/>
                  </a:lnTo>
                  <a:lnTo>
                    <a:pt x="52668" y="0"/>
                  </a:lnTo>
                  <a:lnTo>
                    <a:pt x="66758" y="749"/>
                  </a:lnTo>
                  <a:lnTo>
                    <a:pt x="100167" y="12123"/>
                  </a:lnTo>
                  <a:lnTo>
                    <a:pt x="121003" y="19306"/>
                  </a:lnTo>
                  <a:lnTo>
                    <a:pt x="129979" y="21245"/>
                  </a:lnTo>
                  <a:lnTo>
                    <a:pt x="136614" y="24753"/>
                  </a:lnTo>
                  <a:lnTo>
                    <a:pt x="144812" y="34983"/>
                  </a:lnTo>
                  <a:lnTo>
                    <a:pt x="155470" y="56967"/>
                  </a:lnTo>
                  <a:lnTo>
                    <a:pt x="156034" y="59388"/>
                  </a:lnTo>
                  <a:lnTo>
                    <a:pt x="155617" y="61796"/>
                  </a:lnTo>
                  <a:lnTo>
                    <a:pt x="153036" y="66588"/>
                  </a:lnTo>
                  <a:lnTo>
                    <a:pt x="147120" y="73748"/>
                  </a:lnTo>
                  <a:lnTo>
                    <a:pt x="144762" y="80631"/>
                  </a:lnTo>
                  <a:lnTo>
                    <a:pt x="141318" y="93431"/>
                  </a:lnTo>
                  <a:lnTo>
                    <a:pt x="136627" y="102609"/>
                  </a:lnTo>
                  <a:lnTo>
                    <a:pt x="118076" y="126020"/>
                  </a:lnTo>
                  <a:lnTo>
                    <a:pt x="106750" y="157231"/>
                  </a:lnTo>
                  <a:lnTo>
                    <a:pt x="102009" y="169309"/>
                  </a:lnTo>
                  <a:lnTo>
                    <a:pt x="92814" y="196837"/>
                  </a:lnTo>
                  <a:lnTo>
                    <a:pt x="84093" y="208551"/>
                  </a:lnTo>
                  <a:lnTo>
                    <a:pt x="79670" y="213123"/>
                  </a:lnTo>
                  <a:lnTo>
                    <a:pt x="75112" y="213916"/>
                  </a:lnTo>
                  <a:lnTo>
                    <a:pt x="73887" y="213233"/>
                  </a:lnTo>
                  <a:lnTo>
                    <a:pt x="73071" y="211984"/>
                  </a:lnTo>
                  <a:lnTo>
                    <a:pt x="72527" y="210358"/>
                  </a:lnTo>
                  <a:lnTo>
                    <a:pt x="71369" y="209274"/>
                  </a:lnTo>
                  <a:lnTo>
                    <a:pt x="67968" y="208069"/>
                  </a:lnTo>
                  <a:lnTo>
                    <a:pt x="59316" y="206502"/>
                  </a:lnTo>
                  <a:lnTo>
                    <a:pt x="54673" y="203398"/>
                  </a:lnTo>
                  <a:lnTo>
                    <a:pt x="52081" y="199372"/>
                  </a:lnTo>
                  <a:lnTo>
                    <a:pt x="50134" y="194937"/>
                  </a:lnTo>
                  <a:lnTo>
                    <a:pt x="37704" y="178515"/>
                  </a:lnTo>
                  <a:lnTo>
                    <a:pt x="35892" y="169896"/>
                  </a:lnTo>
                  <a:lnTo>
                    <a:pt x="35720" y="164243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7" name="SMARTInkShape-1415"/>
            <p:cNvSpPr/>
            <p:nvPr/>
          </p:nvSpPr>
          <p:spPr>
            <a:xfrm>
              <a:off x="5557838" y="1092994"/>
              <a:ext cx="14288" cy="142757"/>
            </a:xfrm>
            <a:custGeom>
              <a:avLst/>
              <a:gdLst/>
              <a:ahLst/>
              <a:cxnLst/>
              <a:rect l="0" t="0" r="0" b="0"/>
              <a:pathLst>
                <a:path w="14288" h="142757">
                  <a:moveTo>
                    <a:pt x="0" y="0"/>
                  </a:moveTo>
                  <a:lnTo>
                    <a:pt x="0" y="34839"/>
                  </a:lnTo>
                  <a:lnTo>
                    <a:pt x="0" y="69379"/>
                  </a:lnTo>
                  <a:lnTo>
                    <a:pt x="793" y="76079"/>
                  </a:lnTo>
                  <a:lnTo>
                    <a:pt x="6150" y="97929"/>
                  </a:lnTo>
                  <a:lnTo>
                    <a:pt x="7118" y="126067"/>
                  </a:lnTo>
                  <a:lnTo>
                    <a:pt x="9249" y="129584"/>
                  </a:lnTo>
                  <a:lnTo>
                    <a:pt x="12048" y="133793"/>
                  </a:lnTo>
                  <a:lnTo>
                    <a:pt x="14261" y="142756"/>
                  </a:lnTo>
                  <a:lnTo>
                    <a:pt x="14287" y="1214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19" name="SMARTInkShape-1416"/>
          <p:cNvSpPr/>
          <p:nvPr/>
        </p:nvSpPr>
        <p:spPr>
          <a:xfrm>
            <a:off x="4964905" y="1450181"/>
            <a:ext cx="35721" cy="707233"/>
          </a:xfrm>
          <a:custGeom>
            <a:avLst/>
            <a:gdLst/>
            <a:ahLst/>
            <a:cxnLst/>
            <a:rect l="0" t="0" r="0" b="0"/>
            <a:pathLst>
              <a:path w="35721" h="707233">
                <a:moveTo>
                  <a:pt x="0" y="0"/>
                </a:moveTo>
                <a:lnTo>
                  <a:pt x="0" y="34846"/>
                </a:lnTo>
                <a:lnTo>
                  <a:pt x="0" y="70448"/>
                </a:lnTo>
                <a:lnTo>
                  <a:pt x="0" y="104717"/>
                </a:lnTo>
                <a:lnTo>
                  <a:pt x="0" y="136351"/>
                </a:lnTo>
                <a:lnTo>
                  <a:pt x="795" y="171532"/>
                </a:lnTo>
                <a:lnTo>
                  <a:pt x="6152" y="207180"/>
                </a:lnTo>
                <a:lnTo>
                  <a:pt x="6949" y="241449"/>
                </a:lnTo>
                <a:lnTo>
                  <a:pt x="7087" y="269361"/>
                </a:lnTo>
                <a:lnTo>
                  <a:pt x="7128" y="297739"/>
                </a:lnTo>
                <a:lnTo>
                  <a:pt x="7933" y="326256"/>
                </a:lnTo>
                <a:lnTo>
                  <a:pt x="12053" y="354020"/>
                </a:lnTo>
                <a:lnTo>
                  <a:pt x="13847" y="387254"/>
                </a:lnTo>
                <a:lnTo>
                  <a:pt x="14158" y="414780"/>
                </a:lnTo>
                <a:lnTo>
                  <a:pt x="14263" y="448733"/>
                </a:lnTo>
                <a:lnTo>
                  <a:pt x="14283" y="478370"/>
                </a:lnTo>
                <a:lnTo>
                  <a:pt x="16404" y="507155"/>
                </a:lnTo>
                <a:lnTo>
                  <a:pt x="20440" y="535771"/>
                </a:lnTo>
                <a:lnTo>
                  <a:pt x="21236" y="564355"/>
                </a:lnTo>
                <a:lnTo>
                  <a:pt x="21407" y="596283"/>
                </a:lnTo>
                <a:lnTo>
                  <a:pt x="27083" y="626975"/>
                </a:lnTo>
                <a:lnTo>
                  <a:pt x="28445" y="660616"/>
                </a:lnTo>
                <a:lnTo>
                  <a:pt x="28574" y="694966"/>
                </a:lnTo>
                <a:lnTo>
                  <a:pt x="28575" y="706898"/>
                </a:lnTo>
                <a:lnTo>
                  <a:pt x="35720" y="707232"/>
                </a:lnTo>
                <a:lnTo>
                  <a:pt x="31928" y="707232"/>
                </a:lnTo>
                <a:lnTo>
                  <a:pt x="30810" y="706438"/>
                </a:lnTo>
                <a:lnTo>
                  <a:pt x="30066" y="705115"/>
                </a:lnTo>
                <a:lnTo>
                  <a:pt x="28772" y="699956"/>
                </a:lnTo>
                <a:lnTo>
                  <a:pt x="28575" y="692944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0" name="SMARTInkShape-1417"/>
          <p:cNvSpPr/>
          <p:nvPr/>
        </p:nvSpPr>
        <p:spPr>
          <a:xfrm>
            <a:off x="4979195" y="1753598"/>
            <a:ext cx="1234721" cy="89491"/>
          </a:xfrm>
          <a:custGeom>
            <a:avLst/>
            <a:gdLst/>
            <a:ahLst/>
            <a:cxnLst/>
            <a:rect l="0" t="0" r="0" b="0"/>
            <a:pathLst>
              <a:path w="1234721" h="89491">
                <a:moveTo>
                  <a:pt x="0" y="89490"/>
                </a:moveTo>
                <a:lnTo>
                  <a:pt x="16998" y="89490"/>
                </a:lnTo>
                <a:lnTo>
                  <a:pt x="50204" y="82787"/>
                </a:lnTo>
                <a:lnTo>
                  <a:pt x="79547" y="81610"/>
                </a:lnTo>
                <a:lnTo>
                  <a:pt x="114426" y="76203"/>
                </a:lnTo>
                <a:lnTo>
                  <a:pt x="150035" y="75334"/>
                </a:lnTo>
                <a:lnTo>
                  <a:pt x="182388" y="75228"/>
                </a:lnTo>
                <a:lnTo>
                  <a:pt x="209968" y="71417"/>
                </a:lnTo>
                <a:lnTo>
                  <a:pt x="238248" y="69054"/>
                </a:lnTo>
                <a:lnTo>
                  <a:pt x="266736" y="68353"/>
                </a:lnTo>
                <a:lnTo>
                  <a:pt x="299077" y="64353"/>
                </a:lnTo>
                <a:lnTo>
                  <a:pt x="330003" y="61933"/>
                </a:lnTo>
                <a:lnTo>
                  <a:pt x="363067" y="61216"/>
                </a:lnTo>
                <a:lnTo>
                  <a:pt x="388374" y="58932"/>
                </a:lnTo>
                <a:lnTo>
                  <a:pt x="414704" y="56065"/>
                </a:lnTo>
                <a:lnTo>
                  <a:pt x="439635" y="54790"/>
                </a:lnTo>
                <a:lnTo>
                  <a:pt x="472192" y="50281"/>
                </a:lnTo>
                <a:lnTo>
                  <a:pt x="505738" y="47709"/>
                </a:lnTo>
                <a:lnTo>
                  <a:pt x="540813" y="43156"/>
                </a:lnTo>
                <a:lnTo>
                  <a:pt x="576341" y="40571"/>
                </a:lnTo>
                <a:lnTo>
                  <a:pt x="608212" y="36013"/>
                </a:lnTo>
                <a:lnTo>
                  <a:pt x="641555" y="29636"/>
                </a:lnTo>
                <a:lnTo>
                  <a:pt x="676570" y="26511"/>
                </a:lnTo>
                <a:lnTo>
                  <a:pt x="712080" y="21793"/>
                </a:lnTo>
                <a:lnTo>
                  <a:pt x="747738" y="19160"/>
                </a:lnTo>
                <a:lnTo>
                  <a:pt x="783438" y="14588"/>
                </a:lnTo>
                <a:lnTo>
                  <a:pt x="819151" y="11998"/>
                </a:lnTo>
                <a:lnTo>
                  <a:pt x="854868" y="7439"/>
                </a:lnTo>
                <a:lnTo>
                  <a:pt x="890585" y="4853"/>
                </a:lnTo>
                <a:lnTo>
                  <a:pt x="922513" y="4087"/>
                </a:lnTo>
                <a:lnTo>
                  <a:pt x="955873" y="3860"/>
                </a:lnTo>
                <a:lnTo>
                  <a:pt x="987101" y="0"/>
                </a:lnTo>
                <a:lnTo>
                  <a:pt x="1016462" y="1414"/>
                </a:lnTo>
                <a:lnTo>
                  <a:pt x="1045269" y="3068"/>
                </a:lnTo>
                <a:lnTo>
                  <a:pt x="1073913" y="3558"/>
                </a:lnTo>
                <a:lnTo>
                  <a:pt x="1102509" y="3703"/>
                </a:lnTo>
                <a:lnTo>
                  <a:pt x="1134912" y="3752"/>
                </a:lnTo>
                <a:lnTo>
                  <a:pt x="1167657" y="3763"/>
                </a:lnTo>
                <a:lnTo>
                  <a:pt x="1199991" y="9915"/>
                </a:lnTo>
                <a:lnTo>
                  <a:pt x="1222745" y="10821"/>
                </a:lnTo>
                <a:lnTo>
                  <a:pt x="1224738" y="11644"/>
                </a:lnTo>
                <a:lnTo>
                  <a:pt x="1226067" y="12986"/>
                </a:lnTo>
                <a:lnTo>
                  <a:pt x="1226953" y="14675"/>
                </a:lnTo>
                <a:lnTo>
                  <a:pt x="1228337" y="15801"/>
                </a:lnTo>
                <a:lnTo>
                  <a:pt x="1234720" y="17756"/>
                </a:lnTo>
                <a:lnTo>
                  <a:pt x="1228725" y="18052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24" name="SMARTInkShape-Group639"/>
          <p:cNvGrpSpPr/>
          <p:nvPr/>
        </p:nvGrpSpPr>
        <p:grpSpPr>
          <a:xfrm>
            <a:off x="5000625" y="1421606"/>
            <a:ext cx="1507332" cy="356895"/>
            <a:chOff x="5000625" y="1421606"/>
            <a:chExt cx="1507332" cy="356895"/>
          </a:xfrm>
        </p:grpSpPr>
        <p:sp>
          <p:nvSpPr>
            <p:cNvPr id="721" name="SMARTInkShape-1418"/>
            <p:cNvSpPr/>
            <p:nvPr/>
          </p:nvSpPr>
          <p:spPr>
            <a:xfrm>
              <a:off x="6500813" y="1728788"/>
              <a:ext cx="7144" cy="28576"/>
            </a:xfrm>
            <a:custGeom>
              <a:avLst/>
              <a:gdLst/>
              <a:ahLst/>
              <a:cxnLst/>
              <a:rect l="0" t="0" r="0" b="0"/>
              <a:pathLst>
                <a:path w="7144" h="28576">
                  <a:moveTo>
                    <a:pt x="0" y="0"/>
                  </a:moveTo>
                  <a:lnTo>
                    <a:pt x="0" y="20136"/>
                  </a:lnTo>
                  <a:lnTo>
                    <a:pt x="7143" y="2857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2" name="SMARTInkShape-1419"/>
            <p:cNvSpPr/>
            <p:nvPr/>
          </p:nvSpPr>
          <p:spPr>
            <a:xfrm>
              <a:off x="6336505" y="1678781"/>
              <a:ext cx="21434" cy="92870"/>
            </a:xfrm>
            <a:custGeom>
              <a:avLst/>
              <a:gdLst/>
              <a:ahLst/>
              <a:cxnLst/>
              <a:rect l="0" t="0" r="0" b="0"/>
              <a:pathLst>
                <a:path w="21434" h="92870">
                  <a:moveTo>
                    <a:pt x="0" y="0"/>
                  </a:moveTo>
                  <a:lnTo>
                    <a:pt x="0" y="10642"/>
                  </a:lnTo>
                  <a:lnTo>
                    <a:pt x="2118" y="14784"/>
                  </a:lnTo>
                  <a:lnTo>
                    <a:pt x="4911" y="19271"/>
                  </a:lnTo>
                  <a:lnTo>
                    <a:pt x="13836" y="49697"/>
                  </a:lnTo>
                  <a:lnTo>
                    <a:pt x="14287" y="83343"/>
                  </a:lnTo>
                  <a:lnTo>
                    <a:pt x="14290" y="92451"/>
                  </a:lnTo>
                  <a:lnTo>
                    <a:pt x="21433" y="928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3" name="SMARTInkShape-1420"/>
            <p:cNvSpPr/>
            <p:nvPr/>
          </p:nvSpPr>
          <p:spPr>
            <a:xfrm>
              <a:off x="5000625" y="1421606"/>
              <a:ext cx="1343026" cy="356895"/>
            </a:xfrm>
            <a:custGeom>
              <a:avLst/>
              <a:gdLst/>
              <a:ahLst/>
              <a:cxnLst/>
              <a:rect l="0" t="0" r="0" b="0"/>
              <a:pathLst>
                <a:path w="1343026" h="356895">
                  <a:moveTo>
                    <a:pt x="0" y="0"/>
                  </a:moveTo>
                  <a:lnTo>
                    <a:pt x="6152" y="0"/>
                  </a:lnTo>
                  <a:lnTo>
                    <a:pt x="6482" y="794"/>
                  </a:lnTo>
                  <a:lnTo>
                    <a:pt x="7136" y="7057"/>
                  </a:lnTo>
                  <a:lnTo>
                    <a:pt x="21344" y="7144"/>
                  </a:lnTo>
                  <a:lnTo>
                    <a:pt x="21430" y="14201"/>
                  </a:lnTo>
                  <a:lnTo>
                    <a:pt x="28488" y="21344"/>
                  </a:lnTo>
                  <a:lnTo>
                    <a:pt x="28549" y="25198"/>
                  </a:lnTo>
                  <a:lnTo>
                    <a:pt x="29352" y="26324"/>
                  </a:lnTo>
                  <a:lnTo>
                    <a:pt x="30680" y="27074"/>
                  </a:lnTo>
                  <a:lnTo>
                    <a:pt x="34723" y="28279"/>
                  </a:lnTo>
                  <a:lnTo>
                    <a:pt x="35276" y="30560"/>
                  </a:lnTo>
                  <a:lnTo>
                    <a:pt x="35693" y="35417"/>
                  </a:lnTo>
                  <a:lnTo>
                    <a:pt x="42568" y="42561"/>
                  </a:lnTo>
                  <a:lnTo>
                    <a:pt x="42775" y="46566"/>
                  </a:lnTo>
                  <a:lnTo>
                    <a:pt x="43598" y="47713"/>
                  </a:lnTo>
                  <a:lnTo>
                    <a:pt x="44940" y="48477"/>
                  </a:lnTo>
                  <a:lnTo>
                    <a:pt x="49006" y="49704"/>
                  </a:lnTo>
                  <a:lnTo>
                    <a:pt x="49561" y="51989"/>
                  </a:lnTo>
                  <a:lnTo>
                    <a:pt x="49710" y="53709"/>
                  </a:lnTo>
                  <a:lnTo>
                    <a:pt x="50602" y="54856"/>
                  </a:lnTo>
                  <a:lnTo>
                    <a:pt x="56848" y="57061"/>
                  </a:lnTo>
                  <a:lnTo>
                    <a:pt x="63991" y="63998"/>
                  </a:lnTo>
                  <a:lnTo>
                    <a:pt x="64204" y="67999"/>
                  </a:lnTo>
                  <a:lnTo>
                    <a:pt x="65028" y="69145"/>
                  </a:lnTo>
                  <a:lnTo>
                    <a:pt x="66371" y="69909"/>
                  </a:lnTo>
                  <a:lnTo>
                    <a:pt x="70437" y="71136"/>
                  </a:lnTo>
                  <a:lnTo>
                    <a:pt x="70993" y="73420"/>
                  </a:lnTo>
                  <a:lnTo>
                    <a:pt x="71411" y="78279"/>
                  </a:lnTo>
                  <a:lnTo>
                    <a:pt x="75222" y="78492"/>
                  </a:lnTo>
                  <a:lnTo>
                    <a:pt x="76342" y="79316"/>
                  </a:lnTo>
                  <a:lnTo>
                    <a:pt x="78287" y="84724"/>
                  </a:lnTo>
                  <a:lnTo>
                    <a:pt x="80566" y="85281"/>
                  </a:lnTo>
                  <a:lnTo>
                    <a:pt x="82286" y="85429"/>
                  </a:lnTo>
                  <a:lnTo>
                    <a:pt x="83433" y="86321"/>
                  </a:lnTo>
                  <a:lnTo>
                    <a:pt x="85423" y="91850"/>
                  </a:lnTo>
                  <a:lnTo>
                    <a:pt x="85635" y="96359"/>
                  </a:lnTo>
                  <a:lnTo>
                    <a:pt x="86459" y="97577"/>
                  </a:lnTo>
                  <a:lnTo>
                    <a:pt x="87802" y="98389"/>
                  </a:lnTo>
                  <a:lnTo>
                    <a:pt x="91868" y="99692"/>
                  </a:lnTo>
                  <a:lnTo>
                    <a:pt x="98932" y="106135"/>
                  </a:lnTo>
                  <a:lnTo>
                    <a:pt x="106069" y="107067"/>
                  </a:lnTo>
                  <a:lnTo>
                    <a:pt x="106431" y="107890"/>
                  </a:lnTo>
                  <a:lnTo>
                    <a:pt x="106834" y="110922"/>
                  </a:lnTo>
                  <a:lnTo>
                    <a:pt x="107735" y="112048"/>
                  </a:lnTo>
                  <a:lnTo>
                    <a:pt x="113278" y="114004"/>
                  </a:lnTo>
                  <a:lnTo>
                    <a:pt x="113846" y="116285"/>
                  </a:lnTo>
                  <a:lnTo>
                    <a:pt x="113998" y="118005"/>
                  </a:lnTo>
                  <a:lnTo>
                    <a:pt x="114892" y="119151"/>
                  </a:lnTo>
                  <a:lnTo>
                    <a:pt x="121558" y="122036"/>
                  </a:lnTo>
                  <a:lnTo>
                    <a:pt x="127505" y="127568"/>
                  </a:lnTo>
                  <a:lnTo>
                    <a:pt x="134643" y="128498"/>
                  </a:lnTo>
                  <a:lnTo>
                    <a:pt x="139202" y="128561"/>
                  </a:lnTo>
                  <a:lnTo>
                    <a:pt x="140426" y="129364"/>
                  </a:lnTo>
                  <a:lnTo>
                    <a:pt x="141242" y="130693"/>
                  </a:lnTo>
                  <a:lnTo>
                    <a:pt x="141787" y="132372"/>
                  </a:lnTo>
                  <a:lnTo>
                    <a:pt x="142943" y="133492"/>
                  </a:lnTo>
                  <a:lnTo>
                    <a:pt x="150087" y="136329"/>
                  </a:lnTo>
                  <a:lnTo>
                    <a:pt x="156073" y="141856"/>
                  </a:lnTo>
                  <a:lnTo>
                    <a:pt x="163218" y="142786"/>
                  </a:lnTo>
                  <a:lnTo>
                    <a:pt x="167777" y="142849"/>
                  </a:lnTo>
                  <a:lnTo>
                    <a:pt x="169001" y="143651"/>
                  </a:lnTo>
                  <a:lnTo>
                    <a:pt x="169817" y="144980"/>
                  </a:lnTo>
                  <a:lnTo>
                    <a:pt x="170362" y="146660"/>
                  </a:lnTo>
                  <a:lnTo>
                    <a:pt x="171518" y="147779"/>
                  </a:lnTo>
                  <a:lnTo>
                    <a:pt x="178662" y="150616"/>
                  </a:lnTo>
                  <a:lnTo>
                    <a:pt x="184083" y="154870"/>
                  </a:lnTo>
                  <a:lnTo>
                    <a:pt x="190715" y="156483"/>
                  </a:lnTo>
                  <a:lnTo>
                    <a:pt x="198642" y="157073"/>
                  </a:lnTo>
                  <a:lnTo>
                    <a:pt x="206054" y="163306"/>
                  </a:lnTo>
                  <a:lnTo>
                    <a:pt x="210631" y="164010"/>
                  </a:lnTo>
                  <a:lnTo>
                    <a:pt x="224858" y="164299"/>
                  </a:lnTo>
                  <a:lnTo>
                    <a:pt x="229054" y="166420"/>
                  </a:lnTo>
                  <a:lnTo>
                    <a:pt x="233564" y="169215"/>
                  </a:lnTo>
                  <a:lnTo>
                    <a:pt x="242928" y="171009"/>
                  </a:lnTo>
                  <a:lnTo>
                    <a:pt x="248628" y="171363"/>
                  </a:lnTo>
                  <a:lnTo>
                    <a:pt x="256060" y="177593"/>
                  </a:lnTo>
                  <a:lnTo>
                    <a:pt x="260636" y="178298"/>
                  </a:lnTo>
                  <a:lnTo>
                    <a:pt x="281989" y="178592"/>
                  </a:lnTo>
                  <a:lnTo>
                    <a:pt x="286195" y="180710"/>
                  </a:lnTo>
                  <a:lnTo>
                    <a:pt x="290710" y="183503"/>
                  </a:lnTo>
                  <a:lnTo>
                    <a:pt x="298652" y="185443"/>
                  </a:lnTo>
                  <a:lnTo>
                    <a:pt x="316794" y="185730"/>
                  </a:lnTo>
                  <a:lnTo>
                    <a:pt x="318352" y="186526"/>
                  </a:lnTo>
                  <a:lnTo>
                    <a:pt x="319391" y="187851"/>
                  </a:lnTo>
                  <a:lnTo>
                    <a:pt x="320084" y="189528"/>
                  </a:lnTo>
                  <a:lnTo>
                    <a:pt x="321339" y="190646"/>
                  </a:lnTo>
                  <a:lnTo>
                    <a:pt x="324851" y="191888"/>
                  </a:lnTo>
                  <a:lnTo>
                    <a:pt x="348330" y="193670"/>
                  </a:lnTo>
                  <a:lnTo>
                    <a:pt x="355864" y="199032"/>
                  </a:lnTo>
                  <a:lnTo>
                    <a:pt x="363222" y="199938"/>
                  </a:lnTo>
                  <a:lnTo>
                    <a:pt x="398349" y="200025"/>
                  </a:lnTo>
                  <a:lnTo>
                    <a:pt x="410595" y="200025"/>
                  </a:lnTo>
                  <a:lnTo>
                    <a:pt x="411842" y="200819"/>
                  </a:lnTo>
                  <a:lnTo>
                    <a:pt x="412674" y="202142"/>
                  </a:lnTo>
                  <a:lnTo>
                    <a:pt x="413227" y="203818"/>
                  </a:lnTo>
                  <a:lnTo>
                    <a:pt x="414392" y="204935"/>
                  </a:lnTo>
                  <a:lnTo>
                    <a:pt x="417801" y="206176"/>
                  </a:lnTo>
                  <a:lnTo>
                    <a:pt x="438452" y="207161"/>
                  </a:lnTo>
                  <a:lnTo>
                    <a:pt x="439939" y="207958"/>
                  </a:lnTo>
                  <a:lnTo>
                    <a:pt x="440930" y="209282"/>
                  </a:lnTo>
                  <a:lnTo>
                    <a:pt x="441591" y="210959"/>
                  </a:lnTo>
                  <a:lnTo>
                    <a:pt x="442825" y="212077"/>
                  </a:lnTo>
                  <a:lnTo>
                    <a:pt x="446313" y="213319"/>
                  </a:lnTo>
                  <a:lnTo>
                    <a:pt x="470166" y="214311"/>
                  </a:lnTo>
                  <a:lnTo>
                    <a:pt x="476930" y="219222"/>
                  </a:lnTo>
                  <a:lnTo>
                    <a:pt x="483595" y="220794"/>
                  </a:lnTo>
                  <a:lnTo>
                    <a:pt x="496301" y="221431"/>
                  </a:lnTo>
                  <a:lnTo>
                    <a:pt x="500507" y="223562"/>
                  </a:lnTo>
                  <a:lnTo>
                    <a:pt x="505883" y="227605"/>
                  </a:lnTo>
                  <a:lnTo>
                    <a:pt x="512649" y="228404"/>
                  </a:lnTo>
                  <a:lnTo>
                    <a:pt x="531045" y="228593"/>
                  </a:lnTo>
                  <a:lnTo>
                    <a:pt x="532624" y="229389"/>
                  </a:lnTo>
                  <a:lnTo>
                    <a:pt x="533676" y="230713"/>
                  </a:lnTo>
                  <a:lnTo>
                    <a:pt x="534378" y="232390"/>
                  </a:lnTo>
                  <a:lnTo>
                    <a:pt x="535639" y="233508"/>
                  </a:lnTo>
                  <a:lnTo>
                    <a:pt x="539159" y="234750"/>
                  </a:lnTo>
                  <a:lnTo>
                    <a:pt x="552537" y="235657"/>
                  </a:lnTo>
                  <a:lnTo>
                    <a:pt x="554096" y="236480"/>
                  </a:lnTo>
                  <a:lnTo>
                    <a:pt x="555135" y="237822"/>
                  </a:lnTo>
                  <a:lnTo>
                    <a:pt x="555827" y="239511"/>
                  </a:lnTo>
                  <a:lnTo>
                    <a:pt x="557083" y="240636"/>
                  </a:lnTo>
                  <a:lnTo>
                    <a:pt x="560594" y="241887"/>
                  </a:lnTo>
                  <a:lnTo>
                    <a:pt x="595607" y="242887"/>
                  </a:lnTo>
                  <a:lnTo>
                    <a:pt x="631058" y="242888"/>
                  </a:lnTo>
                  <a:lnTo>
                    <a:pt x="652757" y="242888"/>
                  </a:lnTo>
                  <a:lnTo>
                    <a:pt x="657356" y="245004"/>
                  </a:lnTo>
                  <a:lnTo>
                    <a:pt x="662046" y="247797"/>
                  </a:lnTo>
                  <a:lnTo>
                    <a:pt x="671524" y="249590"/>
                  </a:lnTo>
                  <a:lnTo>
                    <a:pt x="705051" y="250031"/>
                  </a:lnTo>
                  <a:lnTo>
                    <a:pt x="716783" y="250032"/>
                  </a:lnTo>
                  <a:lnTo>
                    <a:pt x="718362" y="250825"/>
                  </a:lnTo>
                  <a:lnTo>
                    <a:pt x="719413" y="252148"/>
                  </a:lnTo>
                  <a:lnTo>
                    <a:pt x="720115" y="253824"/>
                  </a:lnTo>
                  <a:lnTo>
                    <a:pt x="721377" y="254941"/>
                  </a:lnTo>
                  <a:lnTo>
                    <a:pt x="724895" y="256182"/>
                  </a:lnTo>
                  <a:lnTo>
                    <a:pt x="746332" y="257168"/>
                  </a:lnTo>
                  <a:lnTo>
                    <a:pt x="747586" y="257964"/>
                  </a:lnTo>
                  <a:lnTo>
                    <a:pt x="748423" y="259288"/>
                  </a:lnTo>
                  <a:lnTo>
                    <a:pt x="748979" y="260965"/>
                  </a:lnTo>
                  <a:lnTo>
                    <a:pt x="750144" y="262083"/>
                  </a:lnTo>
                  <a:lnTo>
                    <a:pt x="753556" y="263325"/>
                  </a:lnTo>
                  <a:lnTo>
                    <a:pt x="773934" y="264293"/>
                  </a:lnTo>
                  <a:lnTo>
                    <a:pt x="775512" y="265096"/>
                  </a:lnTo>
                  <a:lnTo>
                    <a:pt x="776565" y="266424"/>
                  </a:lnTo>
                  <a:lnTo>
                    <a:pt x="777266" y="268104"/>
                  </a:lnTo>
                  <a:lnTo>
                    <a:pt x="778528" y="269223"/>
                  </a:lnTo>
                  <a:lnTo>
                    <a:pt x="782045" y="270467"/>
                  </a:lnTo>
                  <a:lnTo>
                    <a:pt x="816795" y="271462"/>
                  </a:lnTo>
                  <a:lnTo>
                    <a:pt x="820128" y="271463"/>
                  </a:lnTo>
                  <a:lnTo>
                    <a:pt x="826957" y="276372"/>
                  </a:lnTo>
                  <a:lnTo>
                    <a:pt x="833634" y="277945"/>
                  </a:lnTo>
                  <a:lnTo>
                    <a:pt x="868564" y="278606"/>
                  </a:lnTo>
                  <a:lnTo>
                    <a:pt x="870216" y="278607"/>
                  </a:lnTo>
                  <a:lnTo>
                    <a:pt x="876980" y="283516"/>
                  </a:lnTo>
                  <a:lnTo>
                    <a:pt x="884503" y="285456"/>
                  </a:lnTo>
                  <a:lnTo>
                    <a:pt x="909960" y="285750"/>
                  </a:lnTo>
                  <a:lnTo>
                    <a:pt x="911440" y="286544"/>
                  </a:lnTo>
                  <a:lnTo>
                    <a:pt x="912426" y="287867"/>
                  </a:lnTo>
                  <a:lnTo>
                    <a:pt x="913085" y="289542"/>
                  </a:lnTo>
                  <a:lnTo>
                    <a:pt x="914317" y="290660"/>
                  </a:lnTo>
                  <a:lnTo>
                    <a:pt x="920435" y="292600"/>
                  </a:lnTo>
                  <a:lnTo>
                    <a:pt x="927597" y="292868"/>
                  </a:lnTo>
                  <a:lnTo>
                    <a:pt x="934742" y="299042"/>
                  </a:lnTo>
                  <a:lnTo>
                    <a:pt x="939302" y="299743"/>
                  </a:lnTo>
                  <a:lnTo>
                    <a:pt x="953522" y="300030"/>
                  </a:lnTo>
                  <a:lnTo>
                    <a:pt x="957717" y="302151"/>
                  </a:lnTo>
                  <a:lnTo>
                    <a:pt x="963085" y="306188"/>
                  </a:lnTo>
                  <a:lnTo>
                    <a:pt x="970442" y="307094"/>
                  </a:lnTo>
                  <a:lnTo>
                    <a:pt x="975014" y="307156"/>
                  </a:lnTo>
                  <a:lnTo>
                    <a:pt x="979174" y="309287"/>
                  </a:lnTo>
                  <a:lnTo>
                    <a:pt x="984521" y="313330"/>
                  </a:lnTo>
                  <a:lnTo>
                    <a:pt x="991281" y="314129"/>
                  </a:lnTo>
                  <a:lnTo>
                    <a:pt x="1009677" y="314318"/>
                  </a:lnTo>
                  <a:lnTo>
                    <a:pt x="1014425" y="316438"/>
                  </a:lnTo>
                  <a:lnTo>
                    <a:pt x="1020148" y="320475"/>
                  </a:lnTo>
                  <a:lnTo>
                    <a:pt x="1026982" y="321273"/>
                  </a:lnTo>
                  <a:lnTo>
                    <a:pt x="1052520" y="321467"/>
                  </a:lnTo>
                  <a:lnTo>
                    <a:pt x="1057278" y="323585"/>
                  </a:lnTo>
                  <a:lnTo>
                    <a:pt x="1062039" y="326378"/>
                  </a:lnTo>
                  <a:lnTo>
                    <a:pt x="1071563" y="328171"/>
                  </a:lnTo>
                  <a:lnTo>
                    <a:pt x="1106840" y="328609"/>
                  </a:lnTo>
                  <a:lnTo>
                    <a:pt x="1124039" y="329406"/>
                  </a:lnTo>
                  <a:lnTo>
                    <a:pt x="1137936" y="334763"/>
                  </a:lnTo>
                  <a:lnTo>
                    <a:pt x="1170303" y="335731"/>
                  </a:lnTo>
                  <a:lnTo>
                    <a:pt x="1177095" y="337862"/>
                  </a:lnTo>
                  <a:lnTo>
                    <a:pt x="1183553" y="340661"/>
                  </a:lnTo>
                  <a:lnTo>
                    <a:pt x="1219136" y="342883"/>
                  </a:lnTo>
                  <a:lnTo>
                    <a:pt x="1252538" y="342900"/>
                  </a:lnTo>
                  <a:lnTo>
                    <a:pt x="1285744" y="349913"/>
                  </a:lnTo>
                  <a:lnTo>
                    <a:pt x="1321446" y="350044"/>
                  </a:lnTo>
                  <a:lnTo>
                    <a:pt x="1331413" y="350044"/>
                  </a:lnTo>
                  <a:lnTo>
                    <a:pt x="1332902" y="350838"/>
                  </a:lnTo>
                  <a:lnTo>
                    <a:pt x="1333895" y="352161"/>
                  </a:lnTo>
                  <a:lnTo>
                    <a:pt x="1335765" y="356894"/>
                  </a:lnTo>
                  <a:lnTo>
                    <a:pt x="1343025" y="3500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7" name="SMARTInkShape-Group640"/>
          <p:cNvGrpSpPr/>
          <p:nvPr/>
        </p:nvGrpSpPr>
        <p:grpSpPr>
          <a:xfrm>
            <a:off x="6679406" y="1693156"/>
            <a:ext cx="214314" cy="57064"/>
            <a:chOff x="6679406" y="1693156"/>
            <a:chExt cx="214314" cy="57064"/>
          </a:xfrm>
        </p:grpSpPr>
        <p:sp>
          <p:nvSpPr>
            <p:cNvPr id="725" name="SMARTInkShape-1421"/>
            <p:cNvSpPr/>
            <p:nvPr/>
          </p:nvSpPr>
          <p:spPr>
            <a:xfrm>
              <a:off x="6679406" y="1728788"/>
              <a:ext cx="21433" cy="21432"/>
            </a:xfrm>
            <a:custGeom>
              <a:avLst/>
              <a:gdLst/>
              <a:ahLst/>
              <a:cxnLst/>
              <a:rect l="0" t="0" r="0" b="0"/>
              <a:pathLst>
                <a:path w="21433" h="21432">
                  <a:moveTo>
                    <a:pt x="0" y="0"/>
                  </a:moveTo>
                  <a:lnTo>
                    <a:pt x="0" y="6150"/>
                  </a:lnTo>
                  <a:lnTo>
                    <a:pt x="3793" y="10641"/>
                  </a:lnTo>
                  <a:lnTo>
                    <a:pt x="7771" y="12667"/>
                  </a:lnTo>
                  <a:lnTo>
                    <a:pt x="13001" y="13967"/>
                  </a:lnTo>
                  <a:lnTo>
                    <a:pt x="21432" y="21431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6" name="SMARTInkShape-1422"/>
            <p:cNvSpPr/>
            <p:nvPr/>
          </p:nvSpPr>
          <p:spPr>
            <a:xfrm>
              <a:off x="6822281" y="1693156"/>
              <a:ext cx="71439" cy="14201"/>
            </a:xfrm>
            <a:custGeom>
              <a:avLst/>
              <a:gdLst/>
              <a:ahLst/>
              <a:cxnLst/>
              <a:rect l="0" t="0" r="0" b="0"/>
              <a:pathLst>
                <a:path w="71439" h="14201">
                  <a:moveTo>
                    <a:pt x="0" y="7057"/>
                  </a:moveTo>
                  <a:lnTo>
                    <a:pt x="0" y="906"/>
                  </a:lnTo>
                  <a:lnTo>
                    <a:pt x="794" y="575"/>
                  </a:lnTo>
                  <a:lnTo>
                    <a:pt x="6151" y="0"/>
                  </a:lnTo>
                  <a:lnTo>
                    <a:pt x="13207" y="6071"/>
                  </a:lnTo>
                  <a:lnTo>
                    <a:pt x="19777" y="7656"/>
                  </a:lnTo>
                  <a:lnTo>
                    <a:pt x="26409" y="11908"/>
                  </a:lnTo>
                  <a:lnTo>
                    <a:pt x="35762" y="13748"/>
                  </a:lnTo>
                  <a:lnTo>
                    <a:pt x="71438" y="142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0" name="SMARTInkShape-Group641"/>
          <p:cNvGrpSpPr/>
          <p:nvPr/>
        </p:nvGrpSpPr>
        <p:grpSpPr>
          <a:xfrm>
            <a:off x="5014913" y="1450181"/>
            <a:ext cx="885738" cy="778376"/>
            <a:chOff x="5014913" y="1450181"/>
            <a:chExt cx="885738" cy="778376"/>
          </a:xfrm>
        </p:grpSpPr>
        <p:sp>
          <p:nvSpPr>
            <p:cNvPr id="728" name="SMARTInkShape-1423"/>
            <p:cNvSpPr/>
            <p:nvPr/>
          </p:nvSpPr>
          <p:spPr>
            <a:xfrm>
              <a:off x="5079205" y="1478756"/>
              <a:ext cx="821446" cy="749801"/>
            </a:xfrm>
            <a:custGeom>
              <a:avLst/>
              <a:gdLst/>
              <a:ahLst/>
              <a:cxnLst/>
              <a:rect l="0" t="0" r="0" b="0"/>
              <a:pathLst>
                <a:path w="821446" h="749801">
                  <a:moveTo>
                    <a:pt x="778670" y="0"/>
                  </a:moveTo>
                  <a:lnTo>
                    <a:pt x="799080" y="0"/>
                  </a:lnTo>
                  <a:lnTo>
                    <a:pt x="799421" y="794"/>
                  </a:lnTo>
                  <a:lnTo>
                    <a:pt x="800099" y="34760"/>
                  </a:lnTo>
                  <a:lnTo>
                    <a:pt x="800100" y="66758"/>
                  </a:lnTo>
                  <a:lnTo>
                    <a:pt x="800100" y="102134"/>
                  </a:lnTo>
                  <a:lnTo>
                    <a:pt x="800100" y="136011"/>
                  </a:lnTo>
                  <a:lnTo>
                    <a:pt x="800100" y="171487"/>
                  </a:lnTo>
                  <a:lnTo>
                    <a:pt x="800100" y="204942"/>
                  </a:lnTo>
                  <a:lnTo>
                    <a:pt x="800100" y="237421"/>
                  </a:lnTo>
                  <a:lnTo>
                    <a:pt x="800100" y="264816"/>
                  </a:lnTo>
                  <a:lnTo>
                    <a:pt x="800100" y="298725"/>
                  </a:lnTo>
                  <a:lnTo>
                    <a:pt x="800895" y="333263"/>
                  </a:lnTo>
                  <a:lnTo>
                    <a:pt x="805756" y="365956"/>
                  </a:lnTo>
                  <a:lnTo>
                    <a:pt x="806951" y="398960"/>
                  </a:lnTo>
                  <a:lnTo>
                    <a:pt x="807187" y="433319"/>
                  </a:lnTo>
                  <a:lnTo>
                    <a:pt x="807233" y="465977"/>
                  </a:lnTo>
                  <a:lnTo>
                    <a:pt x="807243" y="498974"/>
                  </a:lnTo>
                  <a:lnTo>
                    <a:pt x="807244" y="529984"/>
                  </a:lnTo>
                  <a:lnTo>
                    <a:pt x="806451" y="563740"/>
                  </a:lnTo>
                  <a:lnTo>
                    <a:pt x="801093" y="590156"/>
                  </a:lnTo>
                  <a:lnTo>
                    <a:pt x="806641" y="623865"/>
                  </a:lnTo>
                  <a:lnTo>
                    <a:pt x="808023" y="659474"/>
                  </a:lnTo>
                  <a:lnTo>
                    <a:pt x="813393" y="673563"/>
                  </a:lnTo>
                  <a:lnTo>
                    <a:pt x="814388" y="706115"/>
                  </a:lnTo>
                  <a:lnTo>
                    <a:pt x="815183" y="706487"/>
                  </a:lnTo>
                  <a:lnTo>
                    <a:pt x="821445" y="707223"/>
                  </a:lnTo>
                  <a:lnTo>
                    <a:pt x="815374" y="707231"/>
                  </a:lnTo>
                  <a:lnTo>
                    <a:pt x="820626" y="707231"/>
                  </a:lnTo>
                  <a:lnTo>
                    <a:pt x="810604" y="707232"/>
                  </a:lnTo>
                  <a:lnTo>
                    <a:pt x="806621" y="705115"/>
                  </a:lnTo>
                  <a:lnTo>
                    <a:pt x="802205" y="702322"/>
                  </a:lnTo>
                  <a:lnTo>
                    <a:pt x="792903" y="700529"/>
                  </a:lnTo>
                  <a:lnTo>
                    <a:pt x="757227" y="700088"/>
                  </a:lnTo>
                  <a:lnTo>
                    <a:pt x="732485" y="700882"/>
                  </a:lnTo>
                  <a:lnTo>
                    <a:pt x="704769" y="706570"/>
                  </a:lnTo>
                  <a:lnTo>
                    <a:pt x="671509" y="707193"/>
                  </a:lnTo>
                  <a:lnTo>
                    <a:pt x="637284" y="707228"/>
                  </a:lnTo>
                  <a:lnTo>
                    <a:pt x="602545" y="707231"/>
                  </a:lnTo>
                  <a:lnTo>
                    <a:pt x="569125" y="708025"/>
                  </a:lnTo>
                  <a:lnTo>
                    <a:pt x="534842" y="713713"/>
                  </a:lnTo>
                  <a:lnTo>
                    <a:pt x="499940" y="714288"/>
                  </a:lnTo>
                  <a:lnTo>
                    <a:pt x="464329" y="720018"/>
                  </a:lnTo>
                  <a:lnTo>
                    <a:pt x="435767" y="725015"/>
                  </a:lnTo>
                  <a:lnTo>
                    <a:pt x="403078" y="727942"/>
                  </a:lnTo>
                  <a:lnTo>
                    <a:pt x="375455" y="728520"/>
                  </a:lnTo>
                  <a:lnTo>
                    <a:pt x="353341" y="730737"/>
                  </a:lnTo>
                  <a:lnTo>
                    <a:pt x="327853" y="734805"/>
                  </a:lnTo>
                  <a:lnTo>
                    <a:pt x="294912" y="735675"/>
                  </a:lnTo>
                  <a:lnTo>
                    <a:pt x="264439" y="735789"/>
                  </a:lnTo>
                  <a:lnTo>
                    <a:pt x="234663" y="735804"/>
                  </a:lnTo>
                  <a:lnTo>
                    <a:pt x="207750" y="736600"/>
                  </a:lnTo>
                  <a:lnTo>
                    <a:pt x="177574" y="741957"/>
                  </a:lnTo>
                  <a:lnTo>
                    <a:pt x="145586" y="742863"/>
                  </a:lnTo>
                  <a:lnTo>
                    <a:pt x="110561" y="742943"/>
                  </a:lnTo>
                  <a:lnTo>
                    <a:pt x="77055" y="743744"/>
                  </a:lnTo>
                  <a:lnTo>
                    <a:pt x="62817" y="748604"/>
                  </a:lnTo>
                  <a:lnTo>
                    <a:pt x="58547" y="749101"/>
                  </a:lnTo>
                  <a:lnTo>
                    <a:pt x="51686" y="747536"/>
                  </a:lnTo>
                  <a:lnTo>
                    <a:pt x="45991" y="744988"/>
                  </a:lnTo>
                  <a:lnTo>
                    <a:pt x="31023" y="743129"/>
                  </a:lnTo>
                  <a:lnTo>
                    <a:pt x="19060" y="742974"/>
                  </a:lnTo>
                  <a:lnTo>
                    <a:pt x="14293" y="745077"/>
                  </a:lnTo>
                  <a:lnTo>
                    <a:pt x="8557" y="749103"/>
                  </a:lnTo>
                  <a:lnTo>
                    <a:pt x="3772" y="749800"/>
                  </a:lnTo>
                  <a:lnTo>
                    <a:pt x="2514" y="749105"/>
                  </a:lnTo>
                  <a:lnTo>
                    <a:pt x="1677" y="747847"/>
                  </a:lnTo>
                  <a:lnTo>
                    <a:pt x="0" y="74295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9" name="SMARTInkShape-1424"/>
            <p:cNvSpPr/>
            <p:nvPr/>
          </p:nvSpPr>
          <p:spPr>
            <a:xfrm>
              <a:off x="5014913" y="1450181"/>
              <a:ext cx="871538" cy="50008"/>
            </a:xfrm>
            <a:custGeom>
              <a:avLst/>
              <a:gdLst/>
              <a:ahLst/>
              <a:cxnLst/>
              <a:rect l="0" t="0" r="0" b="0"/>
              <a:pathLst>
                <a:path w="871538" h="50008">
                  <a:moveTo>
                    <a:pt x="871537" y="28575"/>
                  </a:moveTo>
                  <a:lnTo>
                    <a:pt x="864687" y="28575"/>
                  </a:lnTo>
                  <a:lnTo>
                    <a:pt x="851188" y="15368"/>
                  </a:lnTo>
                  <a:lnTo>
                    <a:pt x="844617" y="13707"/>
                  </a:lnTo>
                  <a:lnTo>
                    <a:pt x="837984" y="9441"/>
                  </a:lnTo>
                  <a:lnTo>
                    <a:pt x="830992" y="7825"/>
                  </a:lnTo>
                  <a:lnTo>
                    <a:pt x="798710" y="7152"/>
                  </a:lnTo>
                  <a:lnTo>
                    <a:pt x="768922" y="6351"/>
                  </a:lnTo>
                  <a:lnTo>
                    <a:pt x="735639" y="662"/>
                  </a:lnTo>
                  <a:lnTo>
                    <a:pt x="706111" y="87"/>
                  </a:lnTo>
                  <a:lnTo>
                    <a:pt x="671365" y="12"/>
                  </a:lnTo>
                  <a:lnTo>
                    <a:pt x="635774" y="2"/>
                  </a:lnTo>
                  <a:lnTo>
                    <a:pt x="600072" y="0"/>
                  </a:lnTo>
                  <a:lnTo>
                    <a:pt x="566589" y="0"/>
                  </a:lnTo>
                  <a:lnTo>
                    <a:pt x="534105" y="0"/>
                  </a:lnTo>
                  <a:lnTo>
                    <a:pt x="501142" y="0"/>
                  </a:lnTo>
                  <a:lnTo>
                    <a:pt x="466791" y="794"/>
                  </a:lnTo>
                  <a:lnTo>
                    <a:pt x="436251" y="5655"/>
                  </a:lnTo>
                  <a:lnTo>
                    <a:pt x="403497" y="6850"/>
                  </a:lnTo>
                  <a:lnTo>
                    <a:pt x="372155" y="7086"/>
                  </a:lnTo>
                  <a:lnTo>
                    <a:pt x="340917" y="7133"/>
                  </a:lnTo>
                  <a:lnTo>
                    <a:pt x="308200" y="10934"/>
                  </a:lnTo>
                  <a:lnTo>
                    <a:pt x="278807" y="13625"/>
                  </a:lnTo>
                  <a:lnTo>
                    <a:pt x="250071" y="14157"/>
                  </a:lnTo>
                  <a:lnTo>
                    <a:pt x="217671" y="14262"/>
                  </a:lnTo>
                  <a:lnTo>
                    <a:pt x="186401" y="14283"/>
                  </a:lnTo>
                  <a:lnTo>
                    <a:pt x="157293" y="14287"/>
                  </a:lnTo>
                  <a:lnTo>
                    <a:pt x="137886" y="16404"/>
                  </a:lnTo>
                  <a:lnTo>
                    <a:pt x="113314" y="20438"/>
                  </a:lnTo>
                  <a:lnTo>
                    <a:pt x="84105" y="23417"/>
                  </a:lnTo>
                  <a:lnTo>
                    <a:pt x="50491" y="30239"/>
                  </a:lnTo>
                  <a:lnTo>
                    <a:pt x="16697" y="41549"/>
                  </a:lnTo>
                  <a:lnTo>
                    <a:pt x="9974" y="42474"/>
                  </a:lnTo>
                  <a:lnTo>
                    <a:pt x="0" y="50007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3" name="SMARTInkShape-Group642"/>
          <p:cNvGrpSpPr/>
          <p:nvPr/>
        </p:nvGrpSpPr>
        <p:grpSpPr>
          <a:xfrm>
            <a:off x="7315200" y="1614488"/>
            <a:ext cx="42864" cy="71438"/>
            <a:chOff x="7315200" y="1614488"/>
            <a:chExt cx="42864" cy="71438"/>
          </a:xfrm>
        </p:grpSpPr>
        <p:sp>
          <p:nvSpPr>
            <p:cNvPr id="731" name="SMARTInkShape-1425"/>
            <p:cNvSpPr/>
            <p:nvPr/>
          </p:nvSpPr>
          <p:spPr>
            <a:xfrm>
              <a:off x="7315200" y="1678781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0"/>
                  </a:moveTo>
                  <a:lnTo>
                    <a:pt x="0" y="6850"/>
                  </a:lnTo>
                  <a:lnTo>
                    <a:pt x="7144" y="7144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2" name="SMARTInkShape-1426"/>
            <p:cNvSpPr/>
            <p:nvPr/>
          </p:nvSpPr>
          <p:spPr>
            <a:xfrm>
              <a:off x="7358063" y="1614488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5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984776" cy="5577483"/>
          </a:xfrm>
        </p:spPr>
      </p:pic>
      <p:grpSp>
        <p:nvGrpSpPr>
          <p:cNvPr id="30" name="SMARTInkShape-Group582"/>
          <p:cNvGrpSpPr/>
          <p:nvPr/>
        </p:nvGrpSpPr>
        <p:grpSpPr>
          <a:xfrm>
            <a:off x="2144663" y="2478881"/>
            <a:ext cx="748557" cy="435770"/>
            <a:chOff x="2144663" y="2478881"/>
            <a:chExt cx="748557" cy="435770"/>
          </a:xfrm>
        </p:grpSpPr>
        <p:sp>
          <p:nvSpPr>
            <p:cNvPr id="28" name="SMARTInkShape-1304"/>
            <p:cNvSpPr/>
            <p:nvPr/>
          </p:nvSpPr>
          <p:spPr>
            <a:xfrm>
              <a:off x="2364581" y="2636141"/>
              <a:ext cx="528639" cy="56955"/>
            </a:xfrm>
            <a:custGeom>
              <a:avLst/>
              <a:gdLst/>
              <a:ahLst/>
              <a:cxnLst/>
              <a:rect l="0" t="0" r="0" b="0"/>
              <a:pathLst>
                <a:path w="528639" h="56955">
                  <a:moveTo>
                    <a:pt x="528638" y="28478"/>
                  </a:moveTo>
                  <a:lnTo>
                    <a:pt x="528638" y="24685"/>
                  </a:lnTo>
                  <a:lnTo>
                    <a:pt x="527844" y="23568"/>
                  </a:lnTo>
                  <a:lnTo>
                    <a:pt x="526521" y="22823"/>
                  </a:lnTo>
                  <a:lnTo>
                    <a:pt x="522487" y="21628"/>
                  </a:lnTo>
                  <a:lnTo>
                    <a:pt x="517996" y="17629"/>
                  </a:lnTo>
                  <a:lnTo>
                    <a:pt x="515970" y="13602"/>
                  </a:lnTo>
                  <a:lnTo>
                    <a:pt x="515430" y="11417"/>
                  </a:lnTo>
                  <a:lnTo>
                    <a:pt x="514277" y="9960"/>
                  </a:lnTo>
                  <a:lnTo>
                    <a:pt x="499919" y="1563"/>
                  </a:lnTo>
                  <a:lnTo>
                    <a:pt x="479593" y="0"/>
                  </a:lnTo>
                  <a:lnTo>
                    <a:pt x="447592" y="7184"/>
                  </a:lnTo>
                  <a:lnTo>
                    <a:pt x="416267" y="16903"/>
                  </a:lnTo>
                  <a:lnTo>
                    <a:pt x="386144" y="31071"/>
                  </a:lnTo>
                  <a:lnTo>
                    <a:pt x="355146" y="42337"/>
                  </a:lnTo>
                  <a:lnTo>
                    <a:pt x="322477" y="48413"/>
                  </a:lnTo>
                  <a:lnTo>
                    <a:pt x="288183" y="54523"/>
                  </a:lnTo>
                  <a:lnTo>
                    <a:pt x="257656" y="56553"/>
                  </a:lnTo>
                  <a:lnTo>
                    <a:pt x="228695" y="56954"/>
                  </a:lnTo>
                  <a:lnTo>
                    <a:pt x="200044" y="52124"/>
                  </a:lnTo>
                  <a:lnTo>
                    <a:pt x="171454" y="50347"/>
                  </a:lnTo>
                  <a:lnTo>
                    <a:pt x="140641" y="49967"/>
                  </a:lnTo>
                  <a:lnTo>
                    <a:pt x="121576" y="49132"/>
                  </a:lnTo>
                  <a:lnTo>
                    <a:pt x="91789" y="43761"/>
                  </a:lnTo>
                  <a:lnTo>
                    <a:pt x="70578" y="42168"/>
                  </a:lnTo>
                  <a:lnTo>
                    <a:pt x="55283" y="36640"/>
                  </a:lnTo>
                  <a:lnTo>
                    <a:pt x="33351" y="35648"/>
                  </a:lnTo>
                  <a:lnTo>
                    <a:pt x="28581" y="37750"/>
                  </a:lnTo>
                  <a:lnTo>
                    <a:pt x="23815" y="40536"/>
                  </a:lnTo>
                  <a:lnTo>
                    <a:pt x="14288" y="42325"/>
                  </a:lnTo>
                  <a:lnTo>
                    <a:pt x="8555" y="42678"/>
                  </a:lnTo>
                  <a:lnTo>
                    <a:pt x="0" y="4990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SMARTInkShape-1305"/>
            <p:cNvSpPr/>
            <p:nvPr/>
          </p:nvSpPr>
          <p:spPr>
            <a:xfrm>
              <a:off x="2144663" y="2478881"/>
              <a:ext cx="469951" cy="435770"/>
            </a:xfrm>
            <a:custGeom>
              <a:avLst/>
              <a:gdLst/>
              <a:ahLst/>
              <a:cxnLst/>
              <a:rect l="0" t="0" r="0" b="0"/>
              <a:pathLst>
                <a:path w="469951" h="435770">
                  <a:moveTo>
                    <a:pt x="469950" y="0"/>
                  </a:moveTo>
                  <a:lnTo>
                    <a:pt x="466157" y="3793"/>
                  </a:lnTo>
                  <a:lnTo>
                    <a:pt x="433271" y="20585"/>
                  </a:lnTo>
                  <a:lnTo>
                    <a:pt x="404672" y="38403"/>
                  </a:lnTo>
                  <a:lnTo>
                    <a:pt x="377671" y="53271"/>
                  </a:lnTo>
                  <a:lnTo>
                    <a:pt x="345682" y="71611"/>
                  </a:lnTo>
                  <a:lnTo>
                    <a:pt x="315743" y="88246"/>
                  </a:lnTo>
                  <a:lnTo>
                    <a:pt x="286763" y="107903"/>
                  </a:lnTo>
                  <a:lnTo>
                    <a:pt x="257275" y="128015"/>
                  </a:lnTo>
                  <a:lnTo>
                    <a:pt x="225343" y="145175"/>
                  </a:lnTo>
                  <a:lnTo>
                    <a:pt x="190298" y="169788"/>
                  </a:lnTo>
                  <a:lnTo>
                    <a:pt x="156829" y="190172"/>
                  </a:lnTo>
                  <a:lnTo>
                    <a:pt x="127287" y="210279"/>
                  </a:lnTo>
                  <a:lnTo>
                    <a:pt x="98522" y="234242"/>
                  </a:lnTo>
                  <a:lnTo>
                    <a:pt x="63556" y="259358"/>
                  </a:lnTo>
                  <a:lnTo>
                    <a:pt x="32079" y="288114"/>
                  </a:lnTo>
                  <a:lnTo>
                    <a:pt x="3654" y="322438"/>
                  </a:lnTo>
                  <a:lnTo>
                    <a:pt x="769" y="330102"/>
                  </a:lnTo>
                  <a:lnTo>
                    <a:pt x="0" y="334368"/>
                  </a:lnTo>
                  <a:lnTo>
                    <a:pt x="1262" y="341225"/>
                  </a:lnTo>
                  <a:lnTo>
                    <a:pt x="6436" y="349548"/>
                  </a:lnTo>
                  <a:lnTo>
                    <a:pt x="15295" y="359471"/>
                  </a:lnTo>
                  <a:lnTo>
                    <a:pt x="22083" y="362171"/>
                  </a:lnTo>
                  <a:lnTo>
                    <a:pt x="57151" y="370356"/>
                  </a:lnTo>
                  <a:lnTo>
                    <a:pt x="91533" y="373445"/>
                  </a:lnTo>
                  <a:lnTo>
                    <a:pt x="123738" y="377597"/>
                  </a:lnTo>
                  <a:lnTo>
                    <a:pt x="155764" y="379211"/>
                  </a:lnTo>
                  <a:lnTo>
                    <a:pt x="189725" y="386350"/>
                  </a:lnTo>
                  <a:lnTo>
                    <a:pt x="216528" y="395197"/>
                  </a:lnTo>
                  <a:lnTo>
                    <a:pt x="245372" y="407873"/>
                  </a:lnTo>
                  <a:lnTo>
                    <a:pt x="279865" y="428270"/>
                  </a:lnTo>
                  <a:lnTo>
                    <a:pt x="291356" y="435769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SMARTInkShape-Group583"/>
          <p:cNvGrpSpPr/>
          <p:nvPr/>
        </p:nvGrpSpPr>
        <p:grpSpPr>
          <a:xfrm>
            <a:off x="6357938" y="2500609"/>
            <a:ext cx="921383" cy="478336"/>
            <a:chOff x="6357938" y="2500609"/>
            <a:chExt cx="921383" cy="478336"/>
          </a:xfrm>
        </p:grpSpPr>
        <p:sp>
          <p:nvSpPr>
            <p:cNvPr id="31" name="SMARTInkShape-1306"/>
            <p:cNvSpPr/>
            <p:nvPr/>
          </p:nvSpPr>
          <p:spPr>
            <a:xfrm>
              <a:off x="6357938" y="2743200"/>
              <a:ext cx="528638" cy="42864"/>
            </a:xfrm>
            <a:custGeom>
              <a:avLst/>
              <a:gdLst/>
              <a:ahLst/>
              <a:cxnLst/>
              <a:rect l="0" t="0" r="0" b="0"/>
              <a:pathLst>
                <a:path w="528638" h="42864">
                  <a:moveTo>
                    <a:pt x="0" y="42863"/>
                  </a:moveTo>
                  <a:lnTo>
                    <a:pt x="33494" y="42069"/>
                  </a:lnTo>
                  <a:lnTo>
                    <a:pt x="52623" y="37208"/>
                  </a:lnTo>
                  <a:lnTo>
                    <a:pt x="87444" y="33733"/>
                  </a:lnTo>
                  <a:lnTo>
                    <a:pt x="121670" y="28460"/>
                  </a:lnTo>
                  <a:lnTo>
                    <a:pt x="152179" y="23055"/>
                  </a:lnTo>
                  <a:lnTo>
                    <a:pt x="179234" y="21912"/>
                  </a:lnTo>
                  <a:lnTo>
                    <a:pt x="213027" y="21526"/>
                  </a:lnTo>
                  <a:lnTo>
                    <a:pt x="242947" y="17667"/>
                  </a:lnTo>
                  <a:lnTo>
                    <a:pt x="273156" y="15289"/>
                  </a:lnTo>
                  <a:lnTo>
                    <a:pt x="302215" y="14584"/>
                  </a:lnTo>
                  <a:lnTo>
                    <a:pt x="330933" y="10583"/>
                  </a:lnTo>
                  <a:lnTo>
                    <a:pt x="359550" y="8163"/>
                  </a:lnTo>
                  <a:lnTo>
                    <a:pt x="392755" y="12254"/>
                  </a:lnTo>
                  <a:lnTo>
                    <a:pt x="424832" y="13886"/>
                  </a:lnTo>
                  <a:lnTo>
                    <a:pt x="457641" y="14235"/>
                  </a:lnTo>
                  <a:lnTo>
                    <a:pt x="485862" y="12160"/>
                  </a:lnTo>
                  <a:lnTo>
                    <a:pt x="528637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SMARTInkShape-1307"/>
            <p:cNvSpPr/>
            <p:nvPr/>
          </p:nvSpPr>
          <p:spPr>
            <a:xfrm>
              <a:off x="6858000" y="2500609"/>
              <a:ext cx="421321" cy="478336"/>
            </a:xfrm>
            <a:custGeom>
              <a:avLst/>
              <a:gdLst/>
              <a:ahLst/>
              <a:cxnLst/>
              <a:rect l="0" t="0" r="0" b="0"/>
              <a:pathLst>
                <a:path w="421321" h="478336">
                  <a:moveTo>
                    <a:pt x="71438" y="13991"/>
                  </a:moveTo>
                  <a:lnTo>
                    <a:pt x="71438" y="7840"/>
                  </a:lnTo>
                  <a:lnTo>
                    <a:pt x="72231" y="7509"/>
                  </a:lnTo>
                  <a:lnTo>
                    <a:pt x="88027" y="4769"/>
                  </a:lnTo>
                  <a:lnTo>
                    <a:pt x="97067" y="1955"/>
                  </a:lnTo>
                  <a:lnTo>
                    <a:pt x="129140" y="0"/>
                  </a:lnTo>
                  <a:lnTo>
                    <a:pt x="158066" y="556"/>
                  </a:lnTo>
                  <a:lnTo>
                    <a:pt x="191413" y="5369"/>
                  </a:lnTo>
                  <a:lnTo>
                    <a:pt x="218111" y="8526"/>
                  </a:lnTo>
                  <a:lnTo>
                    <a:pt x="246924" y="12372"/>
                  </a:lnTo>
                  <a:lnTo>
                    <a:pt x="281785" y="17463"/>
                  </a:lnTo>
                  <a:lnTo>
                    <a:pt x="314336" y="26113"/>
                  </a:lnTo>
                  <a:lnTo>
                    <a:pt x="348400" y="35465"/>
                  </a:lnTo>
                  <a:lnTo>
                    <a:pt x="374501" y="44956"/>
                  </a:lnTo>
                  <a:lnTo>
                    <a:pt x="404661" y="69179"/>
                  </a:lnTo>
                  <a:lnTo>
                    <a:pt x="415262" y="83171"/>
                  </a:lnTo>
                  <a:lnTo>
                    <a:pt x="419638" y="97372"/>
                  </a:lnTo>
                  <a:lnTo>
                    <a:pt x="421320" y="132064"/>
                  </a:lnTo>
                  <a:lnTo>
                    <a:pt x="417641" y="150840"/>
                  </a:lnTo>
                  <a:lnTo>
                    <a:pt x="394741" y="186532"/>
                  </a:lnTo>
                  <a:lnTo>
                    <a:pt x="367170" y="215649"/>
                  </a:lnTo>
                  <a:lnTo>
                    <a:pt x="336317" y="242914"/>
                  </a:lnTo>
                  <a:lnTo>
                    <a:pt x="301589" y="270436"/>
                  </a:lnTo>
                  <a:lnTo>
                    <a:pt x="273598" y="287706"/>
                  </a:lnTo>
                  <a:lnTo>
                    <a:pt x="245196" y="307553"/>
                  </a:lnTo>
                  <a:lnTo>
                    <a:pt x="216672" y="327720"/>
                  </a:lnTo>
                  <a:lnTo>
                    <a:pt x="188113" y="344896"/>
                  </a:lnTo>
                  <a:lnTo>
                    <a:pt x="159541" y="364714"/>
                  </a:lnTo>
                  <a:lnTo>
                    <a:pt x="131762" y="384874"/>
                  </a:lnTo>
                  <a:lnTo>
                    <a:pt x="98523" y="408427"/>
                  </a:lnTo>
                  <a:lnTo>
                    <a:pt x="62804" y="437114"/>
                  </a:lnTo>
                  <a:lnTo>
                    <a:pt x="27798" y="460660"/>
                  </a:lnTo>
                  <a:lnTo>
                    <a:pt x="0" y="478335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4" name="SMARTInkShape-1308"/>
          <p:cNvSpPr/>
          <p:nvPr/>
        </p:nvSpPr>
        <p:spPr>
          <a:xfrm>
            <a:off x="4193381" y="3443288"/>
            <a:ext cx="7145" cy="7144"/>
          </a:xfrm>
          <a:custGeom>
            <a:avLst/>
            <a:gdLst/>
            <a:ahLst/>
            <a:cxnLst/>
            <a:rect l="0" t="0" r="0" b="0"/>
            <a:pathLst>
              <a:path w="7145" h="7144">
                <a:moveTo>
                  <a:pt x="7144" y="0"/>
                </a:moveTo>
                <a:lnTo>
                  <a:pt x="7144" y="6849"/>
                </a:lnTo>
                <a:lnTo>
                  <a:pt x="0" y="7143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SMARTInkShape-1309"/>
          <p:cNvSpPr/>
          <p:nvPr/>
        </p:nvSpPr>
        <p:spPr>
          <a:xfrm>
            <a:off x="6036470" y="2707481"/>
            <a:ext cx="14286" cy="14289"/>
          </a:xfrm>
          <a:custGeom>
            <a:avLst/>
            <a:gdLst/>
            <a:ahLst/>
            <a:cxnLst/>
            <a:rect l="0" t="0" r="0" b="0"/>
            <a:pathLst>
              <a:path w="14286" h="14289">
                <a:moveTo>
                  <a:pt x="14285" y="0"/>
                </a:moveTo>
                <a:lnTo>
                  <a:pt x="14285" y="7118"/>
                </a:lnTo>
                <a:lnTo>
                  <a:pt x="1017" y="7144"/>
                </a:lnTo>
                <a:lnTo>
                  <a:pt x="679" y="7938"/>
                </a:lnTo>
                <a:lnTo>
                  <a:pt x="0" y="14288"/>
                </a:lnTo>
              </a:path>
            </a:pathLst>
          </a:cu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157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Raul Khaydarshin</dc:creator>
  <cp:lastModifiedBy>klasserom</cp:lastModifiedBy>
  <cp:revision>18</cp:revision>
  <dcterms:created xsi:type="dcterms:W3CDTF">2014-11-06T15:59:49Z</dcterms:created>
  <dcterms:modified xsi:type="dcterms:W3CDTF">2014-11-07T10:05:22Z</dcterms:modified>
</cp:coreProperties>
</file>