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97917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02485"/>
            <a:ext cx="7620000" cy="340896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142910"/>
            <a:ext cx="7620000" cy="236406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9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21317"/>
            <a:ext cx="2190750" cy="829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21317"/>
            <a:ext cx="6445250" cy="829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7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2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441128"/>
            <a:ext cx="8763000" cy="407307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552735"/>
            <a:ext cx="8763000" cy="214193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4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606587"/>
            <a:ext cx="4318000" cy="62127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606587"/>
            <a:ext cx="4318000" cy="62127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54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21320"/>
            <a:ext cx="8763000" cy="1892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00327"/>
            <a:ext cx="4298156" cy="11763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576690"/>
            <a:ext cx="4298156" cy="526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00327"/>
            <a:ext cx="4319323" cy="11763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576690"/>
            <a:ext cx="4319323" cy="526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46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59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9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52780"/>
            <a:ext cx="3276864" cy="22847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09826"/>
            <a:ext cx="5143500" cy="695845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37510"/>
            <a:ext cx="3276864" cy="5442101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17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52780"/>
            <a:ext cx="3276864" cy="22847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409826"/>
            <a:ext cx="5143500" cy="695845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37510"/>
            <a:ext cx="3276864" cy="5442101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21320"/>
            <a:ext cx="8763000" cy="189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606587"/>
            <a:ext cx="8763000" cy="621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075458"/>
            <a:ext cx="2286000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E58D-8853-4315-9C4B-CAABEC4A934A}" type="datetimeFigureOut">
              <a:rPr lang="nb-NO" smtClean="0"/>
              <a:t>04.03.2014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075458"/>
            <a:ext cx="3429000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075458"/>
            <a:ext cx="2286000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F093-4E1B-41DF-BD7D-A2AF3FE4E7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33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2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0044187" y="4379855"/>
            <a:ext cx="20973" cy="526426"/>
          </a:xfrm>
          <a:custGeom>
            <a:avLst/>
            <a:gdLst/>
            <a:ahLst/>
            <a:cxnLst/>
            <a:rect l="0" t="0" r="0" b="0"/>
            <a:pathLst>
              <a:path w="20973" h="526426">
                <a:moveTo>
                  <a:pt x="10529" y="0"/>
                </a:moveTo>
                <a:lnTo>
                  <a:pt x="18862" y="37478"/>
                </a:lnTo>
                <a:lnTo>
                  <a:pt x="20623" y="88902"/>
                </a:lnTo>
                <a:lnTo>
                  <a:pt x="20972" y="144120"/>
                </a:lnTo>
                <a:lnTo>
                  <a:pt x="17921" y="203206"/>
                </a:lnTo>
                <a:lnTo>
                  <a:pt x="11989" y="265268"/>
                </a:lnTo>
                <a:lnTo>
                  <a:pt x="9647" y="321417"/>
                </a:lnTo>
                <a:lnTo>
                  <a:pt x="2252" y="373756"/>
                </a:lnTo>
                <a:lnTo>
                  <a:pt x="445" y="434137"/>
                </a:lnTo>
                <a:lnTo>
                  <a:pt x="88" y="488785"/>
                </a:lnTo>
                <a:lnTo>
                  <a:pt x="0" y="526425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60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7606" y="331713"/>
            <a:ext cx="2270681" cy="459932"/>
            <a:chOff x="1147606" y="331713"/>
            <a:chExt cx="2270681" cy="459932"/>
          </a:xfrm>
        </p:grpSpPr>
        <p:sp>
          <p:nvSpPr>
            <p:cNvPr id="2" name="Freeform 1"/>
            <p:cNvSpPr/>
            <p:nvPr/>
          </p:nvSpPr>
          <p:spPr>
            <a:xfrm>
              <a:off x="1147606" y="421140"/>
              <a:ext cx="10530" cy="305327"/>
            </a:xfrm>
            <a:custGeom>
              <a:avLst/>
              <a:gdLst/>
              <a:ahLst/>
              <a:cxnLst/>
              <a:rect l="0" t="0" r="0" b="0"/>
              <a:pathLst>
                <a:path w="10530" h="305327">
                  <a:moveTo>
                    <a:pt x="10529" y="0"/>
                  </a:moveTo>
                  <a:lnTo>
                    <a:pt x="10529" y="57264"/>
                  </a:lnTo>
                  <a:lnTo>
                    <a:pt x="10529" y="106654"/>
                  </a:lnTo>
                  <a:lnTo>
                    <a:pt x="10529" y="158333"/>
                  </a:lnTo>
                  <a:lnTo>
                    <a:pt x="7409" y="207571"/>
                  </a:lnTo>
                  <a:lnTo>
                    <a:pt x="1464" y="266129"/>
                  </a:lnTo>
                  <a:lnTo>
                    <a:pt x="0" y="305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47606" y="331713"/>
              <a:ext cx="284271" cy="36785"/>
            </a:xfrm>
            <a:custGeom>
              <a:avLst/>
              <a:gdLst/>
              <a:ahLst/>
              <a:cxnLst/>
              <a:rect l="0" t="0" r="0" b="0"/>
              <a:pathLst>
                <a:path w="284271" h="36785">
                  <a:moveTo>
                    <a:pt x="0" y="36784"/>
                  </a:moveTo>
                  <a:lnTo>
                    <a:pt x="16768" y="20017"/>
                  </a:lnTo>
                  <a:lnTo>
                    <a:pt x="37478" y="11785"/>
                  </a:lnTo>
                  <a:lnTo>
                    <a:pt x="95316" y="0"/>
                  </a:lnTo>
                  <a:lnTo>
                    <a:pt x="154442" y="3825"/>
                  </a:lnTo>
                  <a:lnTo>
                    <a:pt x="209537" y="7912"/>
                  </a:lnTo>
                  <a:lnTo>
                    <a:pt x="253548" y="13412"/>
                  </a:lnTo>
                  <a:lnTo>
                    <a:pt x="284270" y="157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68663" y="547482"/>
              <a:ext cx="168457" cy="1"/>
            </a:xfrm>
            <a:custGeom>
              <a:avLst/>
              <a:gdLst/>
              <a:ahLst/>
              <a:cxnLst/>
              <a:rect l="0" t="0" r="0" b="0"/>
              <a:pathLst>
                <a:path w="168457" h="1">
                  <a:moveTo>
                    <a:pt x="0" y="0"/>
                  </a:moveTo>
                  <a:lnTo>
                    <a:pt x="48931" y="0"/>
                  </a:lnTo>
                  <a:lnTo>
                    <a:pt x="108062" y="0"/>
                  </a:lnTo>
                  <a:lnTo>
                    <a:pt x="1684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47606" y="715938"/>
              <a:ext cx="115815" cy="7236"/>
            </a:xfrm>
            <a:custGeom>
              <a:avLst/>
              <a:gdLst/>
              <a:ahLst/>
              <a:cxnLst/>
              <a:rect l="0" t="0" r="0" b="0"/>
              <a:pathLst>
                <a:path w="115815" h="7236">
                  <a:moveTo>
                    <a:pt x="0" y="0"/>
                  </a:moveTo>
                  <a:lnTo>
                    <a:pt x="27556" y="7235"/>
                  </a:lnTo>
                  <a:lnTo>
                    <a:pt x="80659" y="6758"/>
                  </a:lnTo>
                  <a:lnTo>
                    <a:pt x="11581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42888" y="589596"/>
              <a:ext cx="99559" cy="136871"/>
            </a:xfrm>
            <a:custGeom>
              <a:avLst/>
              <a:gdLst/>
              <a:ahLst/>
              <a:cxnLst/>
              <a:rect l="0" t="0" r="0" b="0"/>
              <a:pathLst>
                <a:path w="99559" h="136871">
                  <a:moveTo>
                    <a:pt x="25858" y="0"/>
                  </a:moveTo>
                  <a:lnTo>
                    <a:pt x="7900" y="61110"/>
                  </a:lnTo>
                  <a:lnTo>
                    <a:pt x="0" y="87127"/>
                  </a:lnTo>
                  <a:lnTo>
                    <a:pt x="21037" y="51294"/>
                  </a:lnTo>
                  <a:lnTo>
                    <a:pt x="33854" y="36055"/>
                  </a:lnTo>
                  <a:lnTo>
                    <a:pt x="42887" y="32226"/>
                  </a:lnTo>
                  <a:lnTo>
                    <a:pt x="65402" y="31090"/>
                  </a:lnTo>
                  <a:lnTo>
                    <a:pt x="74448" y="34765"/>
                  </a:lnTo>
                  <a:lnTo>
                    <a:pt x="87618" y="48206"/>
                  </a:lnTo>
                  <a:lnTo>
                    <a:pt x="94251" y="68998"/>
                  </a:lnTo>
                  <a:lnTo>
                    <a:pt x="97985" y="103892"/>
                  </a:lnTo>
                  <a:lnTo>
                    <a:pt x="99558" y="1368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14929" y="413838"/>
              <a:ext cx="168172" cy="342457"/>
            </a:xfrm>
            <a:custGeom>
              <a:avLst/>
              <a:gdLst/>
              <a:ahLst/>
              <a:cxnLst/>
              <a:rect l="0" t="0" r="0" b="0"/>
              <a:pathLst>
                <a:path w="168172" h="342457">
                  <a:moveTo>
                    <a:pt x="106501" y="133644"/>
                  </a:moveTo>
                  <a:lnTo>
                    <a:pt x="57003" y="192207"/>
                  </a:lnTo>
                  <a:lnTo>
                    <a:pt x="25345" y="248042"/>
                  </a:lnTo>
                  <a:lnTo>
                    <a:pt x="234" y="309149"/>
                  </a:lnTo>
                  <a:lnTo>
                    <a:pt x="0" y="332139"/>
                  </a:lnTo>
                  <a:lnTo>
                    <a:pt x="3915" y="338504"/>
                  </a:lnTo>
                  <a:lnTo>
                    <a:pt x="10034" y="341577"/>
                  </a:lnTo>
                  <a:lnTo>
                    <a:pt x="17623" y="342456"/>
                  </a:lnTo>
                  <a:lnTo>
                    <a:pt x="32295" y="337193"/>
                  </a:lnTo>
                  <a:lnTo>
                    <a:pt x="46614" y="325886"/>
                  </a:lnTo>
                  <a:lnTo>
                    <a:pt x="87764" y="269830"/>
                  </a:lnTo>
                  <a:lnTo>
                    <a:pt x="114981" y="212192"/>
                  </a:lnTo>
                  <a:lnTo>
                    <a:pt x="140715" y="158952"/>
                  </a:lnTo>
                  <a:lnTo>
                    <a:pt x="162075" y="97029"/>
                  </a:lnTo>
                  <a:lnTo>
                    <a:pt x="168171" y="34861"/>
                  </a:lnTo>
                  <a:lnTo>
                    <a:pt x="168058" y="0"/>
                  </a:lnTo>
                  <a:lnTo>
                    <a:pt x="166256" y="1264"/>
                  </a:lnTo>
                  <a:lnTo>
                    <a:pt x="163885" y="6786"/>
                  </a:lnTo>
                  <a:lnTo>
                    <a:pt x="160080" y="58846"/>
                  </a:lnTo>
                  <a:lnTo>
                    <a:pt x="159421" y="115381"/>
                  </a:lnTo>
                  <a:lnTo>
                    <a:pt x="159226" y="175416"/>
                  </a:lnTo>
                  <a:lnTo>
                    <a:pt x="159168" y="227259"/>
                  </a:lnTo>
                  <a:lnTo>
                    <a:pt x="159144" y="2705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48476" y="587023"/>
              <a:ext cx="135439" cy="127230"/>
            </a:xfrm>
            <a:custGeom>
              <a:avLst/>
              <a:gdLst/>
              <a:ahLst/>
              <a:cxnLst/>
              <a:rect l="0" t="0" r="0" b="0"/>
              <a:pathLst>
                <a:path w="135439" h="127230">
                  <a:moveTo>
                    <a:pt x="72996" y="2573"/>
                  </a:moveTo>
                  <a:lnTo>
                    <a:pt x="26356" y="57618"/>
                  </a:lnTo>
                  <a:lnTo>
                    <a:pt x="7813" y="82409"/>
                  </a:lnTo>
                  <a:lnTo>
                    <a:pt x="352" y="105906"/>
                  </a:lnTo>
                  <a:lnTo>
                    <a:pt x="0" y="117085"/>
                  </a:lnTo>
                  <a:lnTo>
                    <a:pt x="3275" y="123368"/>
                  </a:lnTo>
                  <a:lnTo>
                    <a:pt x="8968" y="126387"/>
                  </a:lnTo>
                  <a:lnTo>
                    <a:pt x="16272" y="127229"/>
                  </a:lnTo>
                  <a:lnTo>
                    <a:pt x="36867" y="118807"/>
                  </a:lnTo>
                  <a:lnTo>
                    <a:pt x="93454" y="81007"/>
                  </a:lnTo>
                  <a:lnTo>
                    <a:pt x="123121" y="45440"/>
                  </a:lnTo>
                  <a:lnTo>
                    <a:pt x="135438" y="18895"/>
                  </a:lnTo>
                  <a:lnTo>
                    <a:pt x="134511" y="9945"/>
                  </a:lnTo>
                  <a:lnTo>
                    <a:pt x="129214" y="3978"/>
                  </a:lnTo>
                  <a:lnTo>
                    <a:pt x="121003" y="0"/>
                  </a:lnTo>
                  <a:lnTo>
                    <a:pt x="110850" y="858"/>
                  </a:lnTo>
                  <a:lnTo>
                    <a:pt x="52995" y="31116"/>
                  </a:lnTo>
                  <a:lnTo>
                    <a:pt x="20353" y="657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49710" y="589596"/>
              <a:ext cx="244440" cy="168457"/>
            </a:xfrm>
            <a:custGeom>
              <a:avLst/>
              <a:gdLst/>
              <a:ahLst/>
              <a:cxnLst/>
              <a:rect l="0" t="0" r="0" b="0"/>
              <a:pathLst>
                <a:path w="244440" h="168457">
                  <a:moveTo>
                    <a:pt x="19161" y="0"/>
                  </a:moveTo>
                  <a:lnTo>
                    <a:pt x="4506" y="62092"/>
                  </a:lnTo>
                  <a:lnTo>
                    <a:pt x="0" y="100026"/>
                  </a:lnTo>
                  <a:lnTo>
                    <a:pt x="538" y="105288"/>
                  </a:lnTo>
                  <a:lnTo>
                    <a:pt x="2066" y="105287"/>
                  </a:lnTo>
                  <a:lnTo>
                    <a:pt x="37556" y="47934"/>
                  </a:lnTo>
                  <a:lnTo>
                    <a:pt x="58016" y="19662"/>
                  </a:lnTo>
                  <a:lnTo>
                    <a:pt x="66121" y="14278"/>
                  </a:lnTo>
                  <a:lnTo>
                    <a:pt x="84486" y="11415"/>
                  </a:lnTo>
                  <a:lnTo>
                    <a:pt x="91956" y="14629"/>
                  </a:lnTo>
                  <a:lnTo>
                    <a:pt x="103377" y="27559"/>
                  </a:lnTo>
                  <a:lnTo>
                    <a:pt x="109232" y="48123"/>
                  </a:lnTo>
                  <a:lnTo>
                    <a:pt x="110665" y="71691"/>
                  </a:lnTo>
                  <a:lnTo>
                    <a:pt x="107402" y="93864"/>
                  </a:lnTo>
                  <a:lnTo>
                    <a:pt x="110744" y="100010"/>
                  </a:lnTo>
                  <a:lnTo>
                    <a:pt x="117651" y="102938"/>
                  </a:lnTo>
                  <a:lnTo>
                    <a:pt x="126935" y="103721"/>
                  </a:lnTo>
                  <a:lnTo>
                    <a:pt x="149728" y="92111"/>
                  </a:lnTo>
                  <a:lnTo>
                    <a:pt x="207844" y="46445"/>
                  </a:lnTo>
                  <a:lnTo>
                    <a:pt x="229362" y="43259"/>
                  </a:lnTo>
                  <a:lnTo>
                    <a:pt x="236504" y="47557"/>
                  </a:lnTo>
                  <a:lnTo>
                    <a:pt x="241265" y="55101"/>
                  </a:lnTo>
                  <a:lnTo>
                    <a:pt x="244439" y="64810"/>
                  </a:lnTo>
                  <a:lnTo>
                    <a:pt x="242298" y="120080"/>
                  </a:lnTo>
                  <a:lnTo>
                    <a:pt x="240259" y="1684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74197" y="600597"/>
              <a:ext cx="153504" cy="154688"/>
            </a:xfrm>
            <a:custGeom>
              <a:avLst/>
              <a:gdLst/>
              <a:ahLst/>
              <a:cxnLst/>
              <a:rect l="0" t="0" r="0" b="0"/>
              <a:pathLst>
                <a:path w="153504" h="154688">
                  <a:moveTo>
                    <a:pt x="105285" y="41641"/>
                  </a:moveTo>
                  <a:lnTo>
                    <a:pt x="88517" y="47231"/>
                  </a:lnTo>
                  <a:lnTo>
                    <a:pt x="74046" y="62453"/>
                  </a:lnTo>
                  <a:lnTo>
                    <a:pt x="45692" y="104764"/>
                  </a:lnTo>
                  <a:lnTo>
                    <a:pt x="40974" y="128967"/>
                  </a:lnTo>
                  <a:lnTo>
                    <a:pt x="41354" y="141973"/>
                  </a:lnTo>
                  <a:lnTo>
                    <a:pt x="45117" y="149473"/>
                  </a:lnTo>
                  <a:lnTo>
                    <a:pt x="51135" y="153303"/>
                  </a:lnTo>
                  <a:lnTo>
                    <a:pt x="58657" y="154687"/>
                  </a:lnTo>
                  <a:lnTo>
                    <a:pt x="79492" y="146866"/>
                  </a:lnTo>
                  <a:lnTo>
                    <a:pt x="119817" y="118838"/>
                  </a:lnTo>
                  <a:lnTo>
                    <a:pt x="142996" y="81022"/>
                  </a:lnTo>
                  <a:lnTo>
                    <a:pt x="153503" y="38362"/>
                  </a:lnTo>
                  <a:lnTo>
                    <a:pt x="149722" y="16397"/>
                  </a:lnTo>
                  <a:lnTo>
                    <a:pt x="145438" y="7264"/>
                  </a:lnTo>
                  <a:lnTo>
                    <a:pt x="137903" y="2346"/>
                  </a:lnTo>
                  <a:lnTo>
                    <a:pt x="117052" y="0"/>
                  </a:lnTo>
                  <a:lnTo>
                    <a:pt x="92187" y="9096"/>
                  </a:lnTo>
                  <a:lnTo>
                    <a:pt x="33803" y="38959"/>
                  </a:lnTo>
                  <a:lnTo>
                    <a:pt x="0" y="732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2803" y="621181"/>
              <a:ext cx="88835" cy="126343"/>
            </a:xfrm>
            <a:custGeom>
              <a:avLst/>
              <a:gdLst/>
              <a:ahLst/>
              <a:cxnLst/>
              <a:rect l="0" t="0" r="0" b="0"/>
              <a:pathLst>
                <a:path w="88835" h="126343">
                  <a:moveTo>
                    <a:pt x="15135" y="0"/>
                  </a:moveTo>
                  <a:lnTo>
                    <a:pt x="6802" y="37478"/>
                  </a:lnTo>
                  <a:lnTo>
                    <a:pt x="0" y="94363"/>
                  </a:lnTo>
                  <a:lnTo>
                    <a:pt x="2705" y="94494"/>
                  </a:lnTo>
                  <a:lnTo>
                    <a:pt x="29447" y="75078"/>
                  </a:lnTo>
                  <a:lnTo>
                    <a:pt x="51522" y="71583"/>
                  </a:lnTo>
                  <a:lnTo>
                    <a:pt x="63959" y="72288"/>
                  </a:lnTo>
                  <a:lnTo>
                    <a:pt x="72251" y="77438"/>
                  </a:lnTo>
                  <a:lnTo>
                    <a:pt x="77779" y="85551"/>
                  </a:lnTo>
                  <a:lnTo>
                    <a:pt x="88834" y="1263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83992" y="473911"/>
              <a:ext cx="205084" cy="317719"/>
            </a:xfrm>
            <a:custGeom>
              <a:avLst/>
              <a:gdLst/>
              <a:ahLst/>
              <a:cxnLst/>
              <a:rect l="0" t="0" r="0" b="0"/>
              <a:pathLst>
                <a:path w="205084" h="317719">
                  <a:moveTo>
                    <a:pt x="158744" y="147270"/>
                  </a:moveTo>
                  <a:lnTo>
                    <a:pt x="105716" y="161925"/>
                  </a:lnTo>
                  <a:lnTo>
                    <a:pt x="63911" y="192279"/>
                  </a:lnTo>
                  <a:lnTo>
                    <a:pt x="33549" y="224167"/>
                  </a:lnTo>
                  <a:lnTo>
                    <a:pt x="4856" y="283039"/>
                  </a:lnTo>
                  <a:lnTo>
                    <a:pt x="0" y="297444"/>
                  </a:lnTo>
                  <a:lnTo>
                    <a:pt x="1442" y="307048"/>
                  </a:lnTo>
                  <a:lnTo>
                    <a:pt x="7083" y="313450"/>
                  </a:lnTo>
                  <a:lnTo>
                    <a:pt x="15522" y="317718"/>
                  </a:lnTo>
                  <a:lnTo>
                    <a:pt x="24658" y="315885"/>
                  </a:lnTo>
                  <a:lnTo>
                    <a:pt x="69293" y="278067"/>
                  </a:lnTo>
                  <a:lnTo>
                    <a:pt x="105876" y="219246"/>
                  </a:lnTo>
                  <a:lnTo>
                    <a:pt x="134133" y="164477"/>
                  </a:lnTo>
                  <a:lnTo>
                    <a:pt x="155009" y="108599"/>
                  </a:lnTo>
                  <a:lnTo>
                    <a:pt x="177330" y="55620"/>
                  </a:lnTo>
                  <a:lnTo>
                    <a:pt x="193351" y="5424"/>
                  </a:lnTo>
                  <a:lnTo>
                    <a:pt x="197023" y="64"/>
                  </a:lnTo>
                  <a:lnTo>
                    <a:pt x="200641" y="0"/>
                  </a:lnTo>
                  <a:lnTo>
                    <a:pt x="204223" y="3466"/>
                  </a:lnTo>
                  <a:lnTo>
                    <a:pt x="205083" y="22916"/>
                  </a:lnTo>
                  <a:lnTo>
                    <a:pt x="193009" y="85314"/>
                  </a:lnTo>
                  <a:lnTo>
                    <a:pt x="182756" y="145777"/>
                  </a:lnTo>
                  <a:lnTo>
                    <a:pt x="179801" y="199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95521" y="634086"/>
              <a:ext cx="222766" cy="157559"/>
            </a:xfrm>
            <a:custGeom>
              <a:avLst/>
              <a:gdLst/>
              <a:ahLst/>
              <a:cxnLst/>
              <a:rect l="0" t="0" r="0" b="0"/>
              <a:pathLst>
                <a:path w="222766" h="157559">
                  <a:moveTo>
                    <a:pt x="57785" y="8152"/>
                  </a:moveTo>
                  <a:lnTo>
                    <a:pt x="30251" y="64367"/>
                  </a:lnTo>
                  <a:lnTo>
                    <a:pt x="6733" y="108387"/>
                  </a:lnTo>
                  <a:lnTo>
                    <a:pt x="0" y="137319"/>
                  </a:lnTo>
                  <a:lnTo>
                    <a:pt x="2884" y="146906"/>
                  </a:lnTo>
                  <a:lnTo>
                    <a:pt x="9486" y="153297"/>
                  </a:lnTo>
                  <a:lnTo>
                    <a:pt x="18567" y="157558"/>
                  </a:lnTo>
                  <a:lnTo>
                    <a:pt x="44254" y="156053"/>
                  </a:lnTo>
                  <a:lnTo>
                    <a:pt x="102815" y="141613"/>
                  </a:lnTo>
                  <a:lnTo>
                    <a:pt x="139758" y="125425"/>
                  </a:lnTo>
                  <a:lnTo>
                    <a:pt x="195921" y="76116"/>
                  </a:lnTo>
                  <a:lnTo>
                    <a:pt x="221026" y="42978"/>
                  </a:lnTo>
                  <a:lnTo>
                    <a:pt x="222765" y="31369"/>
                  </a:lnTo>
                  <a:lnTo>
                    <a:pt x="220414" y="20121"/>
                  </a:lnTo>
                  <a:lnTo>
                    <a:pt x="215337" y="9112"/>
                  </a:lnTo>
                  <a:lnTo>
                    <a:pt x="208443" y="2943"/>
                  </a:lnTo>
                  <a:lnTo>
                    <a:pt x="200338" y="0"/>
                  </a:lnTo>
                  <a:lnTo>
                    <a:pt x="145345" y="3682"/>
                  </a:lnTo>
                  <a:lnTo>
                    <a:pt x="88382" y="14505"/>
                  </a:lnTo>
                  <a:lnTo>
                    <a:pt x="68314" y="18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77480" y="326383"/>
            <a:ext cx="2544642" cy="684354"/>
            <a:chOff x="4177480" y="326383"/>
            <a:chExt cx="2544642" cy="684354"/>
          </a:xfrm>
        </p:grpSpPr>
        <p:sp>
          <p:nvSpPr>
            <p:cNvPr id="15" name="Freeform 14"/>
            <p:cNvSpPr/>
            <p:nvPr/>
          </p:nvSpPr>
          <p:spPr>
            <a:xfrm>
              <a:off x="4177480" y="357969"/>
              <a:ext cx="181319" cy="431669"/>
            </a:xfrm>
            <a:custGeom>
              <a:avLst/>
              <a:gdLst/>
              <a:ahLst/>
              <a:cxnLst/>
              <a:rect l="0" t="0" r="0" b="0"/>
              <a:pathLst>
                <a:path w="181319" h="431669">
                  <a:moveTo>
                    <a:pt x="181318" y="0"/>
                  </a:moveTo>
                  <a:lnTo>
                    <a:pt x="130323" y="62448"/>
                  </a:lnTo>
                  <a:lnTo>
                    <a:pt x="93798" y="124124"/>
                  </a:lnTo>
                  <a:lnTo>
                    <a:pt x="62428" y="179239"/>
                  </a:lnTo>
                  <a:lnTo>
                    <a:pt x="39247" y="221174"/>
                  </a:lnTo>
                  <a:lnTo>
                    <a:pt x="15344" y="277265"/>
                  </a:lnTo>
                  <a:lnTo>
                    <a:pt x="599" y="330547"/>
                  </a:lnTo>
                  <a:lnTo>
                    <a:pt x="0" y="374020"/>
                  </a:lnTo>
                  <a:lnTo>
                    <a:pt x="10655" y="394739"/>
                  </a:lnTo>
                  <a:lnTo>
                    <a:pt x="33265" y="416437"/>
                  </a:lnTo>
                  <a:lnTo>
                    <a:pt x="54976" y="431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77660" y="579067"/>
              <a:ext cx="65367" cy="178986"/>
            </a:xfrm>
            <a:custGeom>
              <a:avLst/>
              <a:gdLst/>
              <a:ahLst/>
              <a:cxnLst/>
              <a:rect l="0" t="0" r="0" b="0"/>
              <a:pathLst>
                <a:path w="65367" h="178986">
                  <a:moveTo>
                    <a:pt x="65366" y="0"/>
                  </a:moveTo>
                  <a:lnTo>
                    <a:pt x="29450" y="53875"/>
                  </a:lnTo>
                  <a:lnTo>
                    <a:pt x="657" y="105448"/>
                  </a:lnTo>
                  <a:lnTo>
                    <a:pt x="0" y="115922"/>
                  </a:lnTo>
                  <a:lnTo>
                    <a:pt x="5509" y="136919"/>
                  </a:lnTo>
                  <a:lnTo>
                    <a:pt x="18876" y="154830"/>
                  </a:lnTo>
                  <a:lnTo>
                    <a:pt x="39893" y="171828"/>
                  </a:lnTo>
                  <a:lnTo>
                    <a:pt x="54838" y="178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53555" y="642238"/>
              <a:ext cx="174636" cy="275712"/>
            </a:xfrm>
            <a:custGeom>
              <a:avLst/>
              <a:gdLst/>
              <a:ahLst/>
              <a:cxnLst/>
              <a:rect l="0" t="0" r="0" b="0"/>
              <a:pathLst>
                <a:path w="174636" h="275712">
                  <a:moveTo>
                    <a:pt x="73699" y="0"/>
                  </a:moveTo>
                  <a:lnTo>
                    <a:pt x="50845" y="61111"/>
                  </a:lnTo>
                  <a:lnTo>
                    <a:pt x="51063" y="83313"/>
                  </a:lnTo>
                  <a:lnTo>
                    <a:pt x="56269" y="90637"/>
                  </a:lnTo>
                  <a:lnTo>
                    <a:pt x="64419" y="95520"/>
                  </a:lnTo>
                  <a:lnTo>
                    <a:pt x="74531" y="98775"/>
                  </a:lnTo>
                  <a:lnTo>
                    <a:pt x="95126" y="96153"/>
                  </a:lnTo>
                  <a:lnTo>
                    <a:pt x="115977" y="86019"/>
                  </a:lnTo>
                  <a:lnTo>
                    <a:pt x="162888" y="46553"/>
                  </a:lnTo>
                  <a:lnTo>
                    <a:pt x="168253" y="47413"/>
                  </a:lnTo>
                  <a:lnTo>
                    <a:pt x="171830" y="53836"/>
                  </a:lnTo>
                  <a:lnTo>
                    <a:pt x="174635" y="75400"/>
                  </a:lnTo>
                  <a:lnTo>
                    <a:pt x="166903" y="127371"/>
                  </a:lnTo>
                  <a:lnTo>
                    <a:pt x="159700" y="188287"/>
                  </a:lnTo>
                  <a:lnTo>
                    <a:pt x="152863" y="228144"/>
                  </a:lnTo>
                  <a:lnTo>
                    <a:pt x="137840" y="256591"/>
                  </a:lnTo>
                  <a:lnTo>
                    <a:pt x="118974" y="269239"/>
                  </a:lnTo>
                  <a:lnTo>
                    <a:pt x="107391" y="274249"/>
                  </a:lnTo>
                  <a:lnTo>
                    <a:pt x="63145" y="275711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5978" y="652767"/>
              <a:ext cx="116075" cy="136871"/>
            </a:xfrm>
            <a:custGeom>
              <a:avLst/>
              <a:gdLst/>
              <a:ahLst/>
              <a:cxnLst/>
              <a:rect l="0" t="0" r="0" b="0"/>
              <a:pathLst>
                <a:path w="116075" h="136871">
                  <a:moveTo>
                    <a:pt x="116074" y="0"/>
                  </a:moveTo>
                  <a:lnTo>
                    <a:pt x="73382" y="14572"/>
                  </a:lnTo>
                  <a:lnTo>
                    <a:pt x="31732" y="44992"/>
                  </a:lnTo>
                  <a:lnTo>
                    <a:pt x="5816" y="80141"/>
                  </a:lnTo>
                  <a:lnTo>
                    <a:pt x="0" y="103469"/>
                  </a:lnTo>
                  <a:lnTo>
                    <a:pt x="87" y="114603"/>
                  </a:lnTo>
                  <a:lnTo>
                    <a:pt x="3654" y="122025"/>
                  </a:lnTo>
                  <a:lnTo>
                    <a:pt x="9542" y="126974"/>
                  </a:lnTo>
                  <a:lnTo>
                    <a:pt x="31846" y="1368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80196" y="505368"/>
              <a:ext cx="99784" cy="284270"/>
            </a:xfrm>
            <a:custGeom>
              <a:avLst/>
              <a:gdLst/>
              <a:ahLst/>
              <a:cxnLst/>
              <a:rect l="0" t="0" r="0" b="0"/>
              <a:pathLst>
                <a:path w="99784" h="284270">
                  <a:moveTo>
                    <a:pt x="26084" y="0"/>
                  </a:moveTo>
                  <a:lnTo>
                    <a:pt x="22964" y="60384"/>
                  </a:lnTo>
                  <a:lnTo>
                    <a:pt x="11430" y="121632"/>
                  </a:lnTo>
                  <a:lnTo>
                    <a:pt x="6924" y="173299"/>
                  </a:lnTo>
                  <a:lnTo>
                    <a:pt x="0" y="216294"/>
                  </a:lnTo>
                  <a:lnTo>
                    <a:pt x="2845" y="223745"/>
                  </a:lnTo>
                  <a:lnTo>
                    <a:pt x="9422" y="227542"/>
                  </a:lnTo>
                  <a:lnTo>
                    <a:pt x="18485" y="228904"/>
                  </a:lnTo>
                  <a:lnTo>
                    <a:pt x="26868" y="227472"/>
                  </a:lnTo>
                  <a:lnTo>
                    <a:pt x="69919" y="207669"/>
                  </a:lnTo>
                  <a:lnTo>
                    <a:pt x="77534" y="208636"/>
                  </a:lnTo>
                  <a:lnTo>
                    <a:pt x="83781" y="212790"/>
                  </a:lnTo>
                  <a:lnTo>
                    <a:pt x="89115" y="219069"/>
                  </a:lnTo>
                  <a:lnTo>
                    <a:pt x="95042" y="238524"/>
                  </a:lnTo>
                  <a:lnTo>
                    <a:pt x="99783" y="2842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74736" y="663295"/>
              <a:ext cx="105286" cy="84229"/>
            </a:xfrm>
            <a:custGeom>
              <a:avLst/>
              <a:gdLst/>
              <a:ahLst/>
              <a:cxnLst/>
              <a:rect l="0" t="0" r="0" b="0"/>
              <a:pathLst>
                <a:path w="105286" h="84229">
                  <a:moveTo>
                    <a:pt x="0" y="0"/>
                  </a:moveTo>
                  <a:lnTo>
                    <a:pt x="0" y="54145"/>
                  </a:lnTo>
                  <a:lnTo>
                    <a:pt x="0" y="67682"/>
                  </a:lnTo>
                  <a:lnTo>
                    <a:pt x="3509" y="75537"/>
                  </a:lnTo>
                  <a:lnTo>
                    <a:pt x="9358" y="79604"/>
                  </a:lnTo>
                  <a:lnTo>
                    <a:pt x="25216" y="81003"/>
                  </a:lnTo>
                  <a:lnTo>
                    <a:pt x="79837" y="74893"/>
                  </a:lnTo>
                  <a:lnTo>
                    <a:pt x="93974" y="77350"/>
                  </a:lnTo>
                  <a:lnTo>
                    <a:pt x="105285" y="842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62386" y="684352"/>
              <a:ext cx="156935" cy="270922"/>
            </a:xfrm>
            <a:custGeom>
              <a:avLst/>
              <a:gdLst/>
              <a:ahLst/>
              <a:cxnLst/>
              <a:rect l="0" t="0" r="0" b="0"/>
              <a:pathLst>
                <a:path w="156935" h="270922">
                  <a:moveTo>
                    <a:pt x="133449" y="0"/>
                  </a:moveTo>
                  <a:lnTo>
                    <a:pt x="82454" y="54115"/>
                  </a:lnTo>
                  <a:lnTo>
                    <a:pt x="74885" y="64153"/>
                  </a:lnTo>
                  <a:lnTo>
                    <a:pt x="72179" y="74354"/>
                  </a:lnTo>
                  <a:lnTo>
                    <a:pt x="75412" y="95048"/>
                  </a:lnTo>
                  <a:lnTo>
                    <a:pt x="81890" y="101970"/>
                  </a:lnTo>
                  <a:lnTo>
                    <a:pt x="133360" y="125169"/>
                  </a:lnTo>
                  <a:lnTo>
                    <a:pt x="148227" y="141029"/>
                  </a:lnTo>
                  <a:lnTo>
                    <a:pt x="153829" y="150171"/>
                  </a:lnTo>
                  <a:lnTo>
                    <a:pt x="156934" y="175927"/>
                  </a:lnTo>
                  <a:lnTo>
                    <a:pt x="153245" y="203362"/>
                  </a:lnTo>
                  <a:lnTo>
                    <a:pt x="138015" y="231961"/>
                  </a:lnTo>
                  <a:lnTo>
                    <a:pt x="125339" y="247763"/>
                  </a:lnTo>
                  <a:lnTo>
                    <a:pt x="99460" y="264224"/>
                  </a:lnTo>
                  <a:lnTo>
                    <a:pt x="63976" y="270921"/>
                  </a:lnTo>
                  <a:lnTo>
                    <a:pt x="29416" y="267317"/>
                  </a:lnTo>
                  <a:lnTo>
                    <a:pt x="20810" y="262439"/>
                  </a:lnTo>
                  <a:lnTo>
                    <a:pt x="8127" y="247661"/>
                  </a:lnTo>
                  <a:lnTo>
                    <a:pt x="1711" y="226275"/>
                  </a:lnTo>
                  <a:lnTo>
                    <a:pt x="0" y="214021"/>
                  </a:lnTo>
                  <a:lnTo>
                    <a:pt x="4338" y="194167"/>
                  </a:lnTo>
                  <a:lnTo>
                    <a:pt x="17635" y="1684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796333" y="670805"/>
              <a:ext cx="173326" cy="160947"/>
            </a:xfrm>
            <a:custGeom>
              <a:avLst/>
              <a:gdLst/>
              <a:ahLst/>
              <a:cxnLst/>
              <a:rect l="0" t="0" r="0" b="0"/>
              <a:pathLst>
                <a:path w="173326" h="160947">
                  <a:moveTo>
                    <a:pt x="173325" y="13547"/>
                  </a:moveTo>
                  <a:lnTo>
                    <a:pt x="156557" y="2369"/>
                  </a:lnTo>
                  <a:lnTo>
                    <a:pt x="138966" y="0"/>
                  </a:lnTo>
                  <a:lnTo>
                    <a:pt x="118280" y="4017"/>
                  </a:lnTo>
                  <a:lnTo>
                    <a:pt x="82666" y="19432"/>
                  </a:lnTo>
                  <a:lnTo>
                    <a:pt x="29788" y="58054"/>
                  </a:lnTo>
                  <a:lnTo>
                    <a:pt x="1074" y="82367"/>
                  </a:lnTo>
                  <a:lnTo>
                    <a:pt x="0" y="88673"/>
                  </a:lnTo>
                  <a:lnTo>
                    <a:pt x="3963" y="94047"/>
                  </a:lnTo>
                  <a:lnTo>
                    <a:pt x="11284" y="98799"/>
                  </a:lnTo>
                  <a:lnTo>
                    <a:pt x="71903" y="113291"/>
                  </a:lnTo>
                  <a:lnTo>
                    <a:pt x="81144" y="118648"/>
                  </a:lnTo>
                  <a:lnTo>
                    <a:pt x="94531" y="133958"/>
                  </a:lnTo>
                  <a:lnTo>
                    <a:pt x="110154" y="1609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23389" y="726261"/>
              <a:ext cx="115384" cy="220879"/>
            </a:xfrm>
            <a:custGeom>
              <a:avLst/>
              <a:gdLst/>
              <a:ahLst/>
              <a:cxnLst/>
              <a:rect l="0" t="0" r="0" b="0"/>
              <a:pathLst>
                <a:path w="115384" h="220879">
                  <a:moveTo>
                    <a:pt x="41026" y="205"/>
                  </a:moveTo>
                  <a:lnTo>
                    <a:pt x="33791" y="27761"/>
                  </a:lnTo>
                  <a:lnTo>
                    <a:pt x="28028" y="80864"/>
                  </a:lnTo>
                  <a:lnTo>
                    <a:pt x="15971" y="137021"/>
                  </a:lnTo>
                  <a:lnTo>
                    <a:pt x="9561" y="194863"/>
                  </a:lnTo>
                  <a:lnTo>
                    <a:pt x="4424" y="218911"/>
                  </a:lnTo>
                  <a:lnTo>
                    <a:pt x="2587" y="220878"/>
                  </a:lnTo>
                  <a:lnTo>
                    <a:pt x="0" y="194531"/>
                  </a:lnTo>
                  <a:lnTo>
                    <a:pt x="404" y="143961"/>
                  </a:lnTo>
                  <a:lnTo>
                    <a:pt x="8583" y="92582"/>
                  </a:lnTo>
                  <a:lnTo>
                    <a:pt x="31714" y="35827"/>
                  </a:lnTo>
                  <a:lnTo>
                    <a:pt x="46246" y="14867"/>
                  </a:lnTo>
                  <a:lnTo>
                    <a:pt x="64403" y="1652"/>
                  </a:lnTo>
                  <a:lnTo>
                    <a:pt x="72988" y="0"/>
                  </a:lnTo>
                  <a:lnTo>
                    <a:pt x="81052" y="1238"/>
                  </a:lnTo>
                  <a:lnTo>
                    <a:pt x="96250" y="8853"/>
                  </a:lnTo>
                  <a:lnTo>
                    <a:pt x="110804" y="20037"/>
                  </a:lnTo>
                  <a:lnTo>
                    <a:pt x="114451" y="28634"/>
                  </a:lnTo>
                  <a:lnTo>
                    <a:pt x="115383" y="50665"/>
                  </a:lnTo>
                  <a:lnTo>
                    <a:pt x="104197" y="949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59245" y="749233"/>
              <a:ext cx="95200" cy="257669"/>
            </a:xfrm>
            <a:custGeom>
              <a:avLst/>
              <a:gdLst/>
              <a:ahLst/>
              <a:cxnLst/>
              <a:rect l="0" t="0" r="0" b="0"/>
              <a:pathLst>
                <a:path w="95200" h="257669">
                  <a:moveTo>
                    <a:pt x="26268" y="71990"/>
                  </a:moveTo>
                  <a:lnTo>
                    <a:pt x="26268" y="132373"/>
                  </a:lnTo>
                  <a:lnTo>
                    <a:pt x="20029" y="186977"/>
                  </a:lnTo>
                  <a:lnTo>
                    <a:pt x="9602" y="237082"/>
                  </a:lnTo>
                  <a:lnTo>
                    <a:pt x="7162" y="257668"/>
                  </a:lnTo>
                  <a:lnTo>
                    <a:pt x="6512" y="256607"/>
                  </a:lnTo>
                  <a:lnTo>
                    <a:pt x="5382" y="194481"/>
                  </a:lnTo>
                  <a:lnTo>
                    <a:pt x="5262" y="147798"/>
                  </a:lnTo>
                  <a:lnTo>
                    <a:pt x="4056" y="94061"/>
                  </a:lnTo>
                  <a:lnTo>
                    <a:pt x="0" y="39565"/>
                  </a:lnTo>
                  <a:lnTo>
                    <a:pt x="1737" y="25807"/>
                  </a:lnTo>
                  <a:lnTo>
                    <a:pt x="7574" y="15465"/>
                  </a:lnTo>
                  <a:lnTo>
                    <a:pt x="26538" y="854"/>
                  </a:lnTo>
                  <a:lnTo>
                    <a:pt x="36977" y="0"/>
                  </a:lnTo>
                  <a:lnTo>
                    <a:pt x="57934" y="8409"/>
                  </a:lnTo>
                  <a:lnTo>
                    <a:pt x="83874" y="32874"/>
                  </a:lnTo>
                  <a:lnTo>
                    <a:pt x="92815" y="55385"/>
                  </a:lnTo>
                  <a:lnTo>
                    <a:pt x="95199" y="67939"/>
                  </a:lnTo>
                  <a:lnTo>
                    <a:pt x="94449" y="77478"/>
                  </a:lnTo>
                  <a:lnTo>
                    <a:pt x="91609" y="85007"/>
                  </a:lnTo>
                  <a:lnTo>
                    <a:pt x="78911" y="1035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80312" y="326383"/>
              <a:ext cx="141810" cy="684354"/>
            </a:xfrm>
            <a:custGeom>
              <a:avLst/>
              <a:gdLst/>
              <a:ahLst/>
              <a:cxnLst/>
              <a:rect l="0" t="0" r="0" b="0"/>
              <a:pathLst>
                <a:path w="141810" h="684354">
                  <a:moveTo>
                    <a:pt x="63170" y="0"/>
                  </a:moveTo>
                  <a:lnTo>
                    <a:pt x="90681" y="53875"/>
                  </a:lnTo>
                  <a:lnTo>
                    <a:pt x="112253" y="115922"/>
                  </a:lnTo>
                  <a:lnTo>
                    <a:pt x="129844" y="174060"/>
                  </a:lnTo>
                  <a:lnTo>
                    <a:pt x="136652" y="228532"/>
                  </a:lnTo>
                  <a:lnTo>
                    <a:pt x="141809" y="284352"/>
                  </a:lnTo>
                  <a:lnTo>
                    <a:pt x="137845" y="340438"/>
                  </a:lnTo>
                  <a:lnTo>
                    <a:pt x="135893" y="395407"/>
                  </a:lnTo>
                  <a:lnTo>
                    <a:pt x="122241" y="452110"/>
                  </a:lnTo>
                  <a:lnTo>
                    <a:pt x="112128" y="500896"/>
                  </a:lnTo>
                  <a:lnTo>
                    <a:pt x="89825" y="556218"/>
                  </a:lnTo>
                  <a:lnTo>
                    <a:pt x="62889" y="610992"/>
                  </a:lnTo>
                  <a:lnTo>
                    <a:pt x="47838" y="636540"/>
                  </a:lnTo>
                  <a:lnTo>
                    <a:pt x="0" y="6843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1626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775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27300" y="228600"/>
            <a:ext cx="300732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1200" smtClean="0">
                <a:solidFill>
                  <a:srgbClr val="000000"/>
                </a:solidFill>
                <a:latin typeface="Arial - 16"/>
              </a:rPr>
              <a:t>page 2 example - historical data</a:t>
            </a:r>
            <a:endParaRPr lang="nb-NO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319612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5930900" cy="4762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6" name="Group 15"/>
          <p:cNvGrpSpPr/>
          <p:nvPr/>
        </p:nvGrpSpPr>
        <p:grpSpPr>
          <a:xfrm>
            <a:off x="6992696" y="371171"/>
            <a:ext cx="2661937" cy="1323918"/>
            <a:chOff x="6992696" y="371171"/>
            <a:chExt cx="2661937" cy="1323918"/>
          </a:xfrm>
        </p:grpSpPr>
        <p:sp>
          <p:nvSpPr>
            <p:cNvPr id="3" name="Freeform 2"/>
            <p:cNvSpPr/>
            <p:nvPr/>
          </p:nvSpPr>
          <p:spPr>
            <a:xfrm>
              <a:off x="6992696" y="433167"/>
              <a:ext cx="195370" cy="506055"/>
            </a:xfrm>
            <a:custGeom>
              <a:avLst/>
              <a:gdLst/>
              <a:ahLst/>
              <a:cxnLst/>
              <a:rect l="0" t="0" r="0" b="0"/>
              <a:pathLst>
                <a:path w="195370" h="506055">
                  <a:moveTo>
                    <a:pt x="61397" y="61672"/>
                  </a:moveTo>
                  <a:lnTo>
                    <a:pt x="55809" y="78440"/>
                  </a:lnTo>
                  <a:lnTo>
                    <a:pt x="59081" y="131188"/>
                  </a:lnTo>
                  <a:lnTo>
                    <a:pt x="60940" y="191001"/>
                  </a:lnTo>
                  <a:lnTo>
                    <a:pt x="61307" y="253205"/>
                  </a:lnTo>
                  <a:lnTo>
                    <a:pt x="61371" y="301957"/>
                  </a:lnTo>
                  <a:lnTo>
                    <a:pt x="61390" y="353446"/>
                  </a:lnTo>
                  <a:lnTo>
                    <a:pt x="60226" y="413671"/>
                  </a:lnTo>
                  <a:lnTo>
                    <a:pt x="46743" y="471498"/>
                  </a:lnTo>
                  <a:lnTo>
                    <a:pt x="36648" y="503636"/>
                  </a:lnTo>
                  <a:lnTo>
                    <a:pt x="32029" y="506054"/>
                  </a:lnTo>
                  <a:lnTo>
                    <a:pt x="26611" y="502986"/>
                  </a:lnTo>
                  <a:lnTo>
                    <a:pt x="20659" y="496261"/>
                  </a:lnTo>
                  <a:lnTo>
                    <a:pt x="14046" y="476311"/>
                  </a:lnTo>
                  <a:lnTo>
                    <a:pt x="4211" y="425376"/>
                  </a:lnTo>
                  <a:lnTo>
                    <a:pt x="0" y="378577"/>
                  </a:lnTo>
                  <a:lnTo>
                    <a:pt x="4341" y="327665"/>
                  </a:lnTo>
                  <a:lnTo>
                    <a:pt x="13037" y="275536"/>
                  </a:lnTo>
                  <a:lnTo>
                    <a:pt x="23022" y="223045"/>
                  </a:lnTo>
                  <a:lnTo>
                    <a:pt x="33389" y="170448"/>
                  </a:lnTo>
                  <a:lnTo>
                    <a:pt x="48543" y="108679"/>
                  </a:lnTo>
                  <a:lnTo>
                    <a:pt x="72853" y="54537"/>
                  </a:lnTo>
                  <a:lnTo>
                    <a:pt x="88716" y="31595"/>
                  </a:lnTo>
                  <a:lnTo>
                    <a:pt x="111363" y="9700"/>
                  </a:lnTo>
                  <a:lnTo>
                    <a:pt x="122784" y="3628"/>
                  </a:lnTo>
                  <a:lnTo>
                    <a:pt x="144832" y="0"/>
                  </a:lnTo>
                  <a:lnTo>
                    <a:pt x="154455" y="3010"/>
                  </a:lnTo>
                  <a:lnTo>
                    <a:pt x="171387" y="15713"/>
                  </a:lnTo>
                  <a:lnTo>
                    <a:pt x="188483" y="42596"/>
                  </a:lnTo>
                  <a:lnTo>
                    <a:pt x="195369" y="78377"/>
                  </a:lnTo>
                  <a:lnTo>
                    <a:pt x="186434" y="137918"/>
                  </a:lnTo>
                  <a:lnTo>
                    <a:pt x="170020" y="197492"/>
                  </a:lnTo>
                  <a:lnTo>
                    <a:pt x="156154" y="2511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7266801" y="435916"/>
              <a:ext cx="119266" cy="237909"/>
            </a:xfrm>
            <a:custGeom>
              <a:avLst/>
              <a:gdLst/>
              <a:ahLst/>
              <a:cxnLst/>
              <a:rect l="0" t="0" r="0" b="0"/>
              <a:pathLst>
                <a:path w="119266" h="237909">
                  <a:moveTo>
                    <a:pt x="113676" y="48395"/>
                  </a:moveTo>
                  <a:lnTo>
                    <a:pt x="119265" y="31627"/>
                  </a:lnTo>
                  <a:lnTo>
                    <a:pt x="118889" y="14036"/>
                  </a:lnTo>
                  <a:lnTo>
                    <a:pt x="117151" y="4432"/>
                  </a:lnTo>
                  <a:lnTo>
                    <a:pt x="111313" y="369"/>
                  </a:lnTo>
                  <a:lnTo>
                    <a:pt x="102742" y="0"/>
                  </a:lnTo>
                  <a:lnTo>
                    <a:pt x="83080" y="5829"/>
                  </a:lnTo>
                  <a:lnTo>
                    <a:pt x="44078" y="35222"/>
                  </a:lnTo>
                  <a:lnTo>
                    <a:pt x="28193" y="61259"/>
                  </a:lnTo>
                  <a:lnTo>
                    <a:pt x="5079" y="122299"/>
                  </a:lnTo>
                  <a:lnTo>
                    <a:pt x="0" y="164919"/>
                  </a:lnTo>
                  <a:lnTo>
                    <a:pt x="5051" y="191430"/>
                  </a:lnTo>
                  <a:lnTo>
                    <a:pt x="9674" y="203413"/>
                  </a:lnTo>
                  <a:lnTo>
                    <a:pt x="18605" y="209062"/>
                  </a:lnTo>
                  <a:lnTo>
                    <a:pt x="44126" y="209100"/>
                  </a:lnTo>
                  <a:lnTo>
                    <a:pt x="65607" y="198198"/>
                  </a:lnTo>
                  <a:lnTo>
                    <a:pt x="98461" y="162604"/>
                  </a:lnTo>
                  <a:lnTo>
                    <a:pt x="102363" y="160799"/>
                  </a:lnTo>
                  <a:lnTo>
                    <a:pt x="103794" y="164275"/>
                  </a:lnTo>
                  <a:lnTo>
                    <a:pt x="103204" y="219875"/>
                  </a:lnTo>
                  <a:lnTo>
                    <a:pt x="103148" y="23790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01786" y="526425"/>
              <a:ext cx="332968" cy="489845"/>
            </a:xfrm>
            <a:custGeom>
              <a:avLst/>
              <a:gdLst/>
              <a:ahLst/>
              <a:cxnLst/>
              <a:rect l="0" t="0" r="0" b="0"/>
              <a:pathLst>
                <a:path w="332968" h="489845">
                  <a:moveTo>
                    <a:pt x="178733" y="0"/>
                  </a:moveTo>
                  <a:lnTo>
                    <a:pt x="160774" y="53875"/>
                  </a:lnTo>
                  <a:lnTo>
                    <a:pt x="140092" y="117091"/>
                  </a:lnTo>
                  <a:lnTo>
                    <a:pt x="126082" y="169402"/>
                  </a:lnTo>
                  <a:lnTo>
                    <a:pt x="121408" y="199292"/>
                  </a:lnTo>
                  <a:lnTo>
                    <a:pt x="125352" y="252072"/>
                  </a:lnTo>
                  <a:lnTo>
                    <a:pt x="137166" y="306245"/>
                  </a:lnTo>
                  <a:lnTo>
                    <a:pt x="150765" y="367249"/>
                  </a:lnTo>
                  <a:lnTo>
                    <a:pt x="155140" y="426049"/>
                  </a:lnTo>
                  <a:lnTo>
                    <a:pt x="151480" y="450228"/>
                  </a:lnTo>
                  <a:lnTo>
                    <a:pt x="139714" y="469553"/>
                  </a:lnTo>
                  <a:lnTo>
                    <a:pt x="131663" y="477982"/>
                  </a:lnTo>
                  <a:lnTo>
                    <a:pt x="110239" y="487347"/>
                  </a:lnTo>
                  <a:lnTo>
                    <a:pt x="97976" y="489844"/>
                  </a:lnTo>
                  <a:lnTo>
                    <a:pt x="87460" y="489170"/>
                  </a:lnTo>
                  <a:lnTo>
                    <a:pt x="69536" y="482181"/>
                  </a:lnTo>
                  <a:lnTo>
                    <a:pt x="35114" y="459503"/>
                  </a:lnTo>
                  <a:lnTo>
                    <a:pt x="6457" y="424968"/>
                  </a:lnTo>
                  <a:lnTo>
                    <a:pt x="0" y="392426"/>
                  </a:lnTo>
                  <a:lnTo>
                    <a:pt x="3370" y="355735"/>
                  </a:lnTo>
                  <a:lnTo>
                    <a:pt x="24998" y="304535"/>
                  </a:lnTo>
                  <a:lnTo>
                    <a:pt x="68411" y="249027"/>
                  </a:lnTo>
                  <a:lnTo>
                    <a:pt x="119404" y="207893"/>
                  </a:lnTo>
                  <a:lnTo>
                    <a:pt x="177852" y="165980"/>
                  </a:lnTo>
                  <a:lnTo>
                    <a:pt x="231259" y="124398"/>
                  </a:lnTo>
                  <a:lnTo>
                    <a:pt x="288947" y="68589"/>
                  </a:lnTo>
                  <a:lnTo>
                    <a:pt x="332967" y="10080"/>
                  </a:lnTo>
                  <a:lnTo>
                    <a:pt x="331858" y="5550"/>
                  </a:lnTo>
                  <a:lnTo>
                    <a:pt x="325269" y="4870"/>
                  </a:lnTo>
                  <a:lnTo>
                    <a:pt x="315028" y="6756"/>
                  </a:lnTo>
                  <a:lnTo>
                    <a:pt x="283847" y="26178"/>
                  </a:lnTo>
                  <a:lnTo>
                    <a:pt x="235485" y="84677"/>
                  </a:lnTo>
                  <a:lnTo>
                    <a:pt x="207477" y="147438"/>
                  </a:lnTo>
                  <a:lnTo>
                    <a:pt x="209446" y="171593"/>
                  </a:lnTo>
                  <a:lnTo>
                    <a:pt x="218119" y="195586"/>
                  </a:lnTo>
                  <a:lnTo>
                    <a:pt x="241903" y="2316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149058" y="371171"/>
              <a:ext cx="293013" cy="376353"/>
            </a:xfrm>
            <a:custGeom>
              <a:avLst/>
              <a:gdLst/>
              <a:ahLst/>
              <a:cxnLst/>
              <a:rect l="0" t="0" r="0" b="0"/>
              <a:pathLst>
                <a:path w="293013" h="376353">
                  <a:moveTo>
                    <a:pt x="0" y="281596"/>
                  </a:moveTo>
                  <a:lnTo>
                    <a:pt x="19127" y="227721"/>
                  </a:lnTo>
                  <a:lnTo>
                    <a:pt x="46239" y="186596"/>
                  </a:lnTo>
                  <a:lnTo>
                    <a:pt x="103705" y="126929"/>
                  </a:lnTo>
                  <a:lnTo>
                    <a:pt x="158308" y="82199"/>
                  </a:lnTo>
                  <a:lnTo>
                    <a:pt x="220931" y="31336"/>
                  </a:lnTo>
                  <a:lnTo>
                    <a:pt x="282630" y="0"/>
                  </a:lnTo>
                  <a:lnTo>
                    <a:pt x="289025" y="278"/>
                  </a:lnTo>
                  <a:lnTo>
                    <a:pt x="292119" y="5144"/>
                  </a:lnTo>
                  <a:lnTo>
                    <a:pt x="293012" y="13066"/>
                  </a:lnTo>
                  <a:lnTo>
                    <a:pt x="283090" y="63341"/>
                  </a:lnTo>
                  <a:lnTo>
                    <a:pt x="270921" y="118922"/>
                  </a:lnTo>
                  <a:lnTo>
                    <a:pt x="254317" y="172435"/>
                  </a:lnTo>
                  <a:lnTo>
                    <a:pt x="240169" y="225335"/>
                  </a:lnTo>
                  <a:lnTo>
                    <a:pt x="228569" y="278054"/>
                  </a:lnTo>
                  <a:lnTo>
                    <a:pt x="215338" y="337525"/>
                  </a:lnTo>
                  <a:lnTo>
                    <a:pt x="210569" y="37635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8306984" y="1199191"/>
              <a:ext cx="183654" cy="477497"/>
            </a:xfrm>
            <a:custGeom>
              <a:avLst/>
              <a:gdLst/>
              <a:ahLst/>
              <a:cxnLst/>
              <a:rect l="0" t="0" r="0" b="0"/>
              <a:pathLst>
                <a:path w="183654" h="477497">
                  <a:moveTo>
                    <a:pt x="31586" y="201099"/>
                  </a:moveTo>
                  <a:lnTo>
                    <a:pt x="13628" y="256144"/>
                  </a:lnTo>
                  <a:lnTo>
                    <a:pt x="3039" y="310671"/>
                  </a:lnTo>
                  <a:lnTo>
                    <a:pt x="601" y="371832"/>
                  </a:lnTo>
                  <a:lnTo>
                    <a:pt x="178" y="425992"/>
                  </a:lnTo>
                  <a:lnTo>
                    <a:pt x="35" y="477496"/>
                  </a:lnTo>
                  <a:lnTo>
                    <a:pt x="5" y="417883"/>
                  </a:lnTo>
                  <a:lnTo>
                    <a:pt x="2" y="370746"/>
                  </a:lnTo>
                  <a:lnTo>
                    <a:pt x="1" y="319735"/>
                  </a:lnTo>
                  <a:lnTo>
                    <a:pt x="0" y="267576"/>
                  </a:lnTo>
                  <a:lnTo>
                    <a:pt x="0" y="215077"/>
                  </a:lnTo>
                  <a:lnTo>
                    <a:pt x="5590" y="162477"/>
                  </a:lnTo>
                  <a:lnTo>
                    <a:pt x="19129" y="101876"/>
                  </a:lnTo>
                  <a:lnTo>
                    <a:pt x="43120" y="58017"/>
                  </a:lnTo>
                  <a:lnTo>
                    <a:pt x="70390" y="26477"/>
                  </a:lnTo>
                  <a:lnTo>
                    <a:pt x="102485" y="4820"/>
                  </a:lnTo>
                  <a:lnTo>
                    <a:pt x="128218" y="0"/>
                  </a:lnTo>
                  <a:lnTo>
                    <a:pt x="141631" y="353"/>
                  </a:lnTo>
                  <a:lnTo>
                    <a:pt x="152913" y="4097"/>
                  </a:lnTo>
                  <a:lnTo>
                    <a:pt x="171687" y="17616"/>
                  </a:lnTo>
                  <a:lnTo>
                    <a:pt x="181591" y="41562"/>
                  </a:lnTo>
                  <a:lnTo>
                    <a:pt x="183653" y="72872"/>
                  </a:lnTo>
                  <a:lnTo>
                    <a:pt x="171660" y="126451"/>
                  </a:lnTo>
                  <a:lnTo>
                    <a:pt x="139879" y="189059"/>
                  </a:lnTo>
                  <a:lnTo>
                    <a:pt x="111036" y="223981"/>
                  </a:lnTo>
                  <a:lnTo>
                    <a:pt x="81644" y="245054"/>
                  </a:lnTo>
                  <a:lnTo>
                    <a:pt x="56953" y="254950"/>
                  </a:lnTo>
                  <a:lnTo>
                    <a:pt x="33501" y="253889"/>
                  </a:lnTo>
                  <a:lnTo>
                    <a:pt x="0" y="2432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90500" y="1273948"/>
              <a:ext cx="27098" cy="358697"/>
            </a:xfrm>
            <a:custGeom>
              <a:avLst/>
              <a:gdLst/>
              <a:ahLst/>
              <a:cxnLst/>
              <a:rect l="0" t="0" r="0" b="0"/>
              <a:pathLst>
                <a:path w="27098" h="358697">
                  <a:moveTo>
                    <a:pt x="27097" y="0"/>
                  </a:moveTo>
                  <a:lnTo>
                    <a:pt x="18031" y="58617"/>
                  </a:lnTo>
                  <a:lnTo>
                    <a:pt x="15686" y="113961"/>
                  </a:lnTo>
                  <a:lnTo>
                    <a:pt x="9417" y="162968"/>
                  </a:lnTo>
                  <a:lnTo>
                    <a:pt x="7040" y="213363"/>
                  </a:lnTo>
                  <a:lnTo>
                    <a:pt x="6237" y="272906"/>
                  </a:lnTo>
                  <a:lnTo>
                    <a:pt x="0" y="335416"/>
                  </a:lnTo>
                  <a:lnTo>
                    <a:pt x="2575" y="357304"/>
                  </a:lnTo>
                  <a:lnTo>
                    <a:pt x="4899" y="358696"/>
                  </a:lnTo>
                  <a:lnTo>
                    <a:pt x="10601" y="344644"/>
                  </a:lnTo>
                  <a:lnTo>
                    <a:pt x="14800" y="292670"/>
                  </a:lnTo>
                  <a:lnTo>
                    <a:pt x="23454" y="229300"/>
                  </a:lnTo>
                  <a:lnTo>
                    <a:pt x="27097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780767" y="1295005"/>
              <a:ext cx="122055" cy="305328"/>
            </a:xfrm>
            <a:custGeom>
              <a:avLst/>
              <a:gdLst/>
              <a:ahLst/>
              <a:cxnLst/>
              <a:rect l="0" t="0" r="0" b="0"/>
              <a:pathLst>
                <a:path w="122055" h="305328">
                  <a:moveTo>
                    <a:pt x="0" y="0"/>
                  </a:moveTo>
                  <a:lnTo>
                    <a:pt x="27946" y="5589"/>
                  </a:lnTo>
                  <a:lnTo>
                    <a:pt x="51026" y="20812"/>
                  </a:lnTo>
                  <a:lnTo>
                    <a:pt x="70642" y="42005"/>
                  </a:lnTo>
                  <a:lnTo>
                    <a:pt x="102529" y="100332"/>
                  </a:lnTo>
                  <a:lnTo>
                    <a:pt x="120425" y="155996"/>
                  </a:lnTo>
                  <a:lnTo>
                    <a:pt x="122054" y="218984"/>
                  </a:lnTo>
                  <a:lnTo>
                    <a:pt x="109400" y="280265"/>
                  </a:lnTo>
                  <a:lnTo>
                    <a:pt x="105285" y="3053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728125" y="1452933"/>
              <a:ext cx="73700" cy="21058"/>
            </a:xfrm>
            <a:custGeom>
              <a:avLst/>
              <a:gdLst/>
              <a:ahLst/>
              <a:cxnLst/>
              <a:rect l="0" t="0" r="0" b="0"/>
              <a:pathLst>
                <a:path w="73700" h="21058">
                  <a:moveTo>
                    <a:pt x="0" y="0"/>
                  </a:moveTo>
                  <a:lnTo>
                    <a:pt x="62967" y="18211"/>
                  </a:lnTo>
                  <a:lnTo>
                    <a:pt x="73699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047119" y="1305534"/>
              <a:ext cx="160346" cy="293612"/>
            </a:xfrm>
            <a:custGeom>
              <a:avLst/>
              <a:gdLst/>
              <a:ahLst/>
              <a:cxnLst/>
              <a:rect l="0" t="0" r="0" b="0"/>
              <a:pathLst>
                <a:path w="160346" h="293612">
                  <a:moveTo>
                    <a:pt x="81089" y="0"/>
                  </a:moveTo>
                  <a:lnTo>
                    <a:pt x="46341" y="63427"/>
                  </a:lnTo>
                  <a:lnTo>
                    <a:pt x="25444" y="121436"/>
                  </a:lnTo>
                  <a:lnTo>
                    <a:pt x="10999" y="174722"/>
                  </a:lnTo>
                  <a:lnTo>
                    <a:pt x="0" y="229615"/>
                  </a:lnTo>
                  <a:lnTo>
                    <a:pt x="595" y="262318"/>
                  </a:lnTo>
                  <a:lnTo>
                    <a:pt x="8659" y="284652"/>
                  </a:lnTo>
                  <a:lnTo>
                    <a:pt x="17594" y="290373"/>
                  </a:lnTo>
                  <a:lnTo>
                    <a:pt x="43121" y="293611"/>
                  </a:lnTo>
                  <a:lnTo>
                    <a:pt x="64604" y="288031"/>
                  </a:lnTo>
                  <a:lnTo>
                    <a:pt x="97459" y="265385"/>
                  </a:lnTo>
                  <a:lnTo>
                    <a:pt x="131582" y="204247"/>
                  </a:lnTo>
                  <a:lnTo>
                    <a:pt x="148991" y="150352"/>
                  </a:lnTo>
                  <a:lnTo>
                    <a:pt x="156763" y="97766"/>
                  </a:lnTo>
                  <a:lnTo>
                    <a:pt x="160345" y="75037"/>
                  </a:lnTo>
                  <a:lnTo>
                    <a:pt x="150161" y="15644"/>
                  </a:lnTo>
                  <a:lnTo>
                    <a:pt x="142345" y="8089"/>
                  </a:lnTo>
                  <a:lnTo>
                    <a:pt x="131284" y="4223"/>
                  </a:lnTo>
                  <a:lnTo>
                    <a:pt x="118062" y="2815"/>
                  </a:lnTo>
                  <a:lnTo>
                    <a:pt x="97131" y="7490"/>
                  </a:lnTo>
                  <a:lnTo>
                    <a:pt x="64630" y="29555"/>
                  </a:lnTo>
                  <a:lnTo>
                    <a:pt x="38020" y="55274"/>
                  </a:lnTo>
                  <a:lnTo>
                    <a:pt x="28446" y="736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17679" y="1452933"/>
              <a:ext cx="84229" cy="242156"/>
            </a:xfrm>
            <a:custGeom>
              <a:avLst/>
              <a:gdLst/>
              <a:ahLst/>
              <a:cxnLst/>
              <a:rect l="0" t="0" r="0" b="0"/>
              <a:pathLst>
                <a:path w="84229" h="242156">
                  <a:moveTo>
                    <a:pt x="0" y="0"/>
                  </a:moveTo>
                  <a:lnTo>
                    <a:pt x="19128" y="53875"/>
                  </a:lnTo>
                  <a:lnTo>
                    <a:pt x="48193" y="115921"/>
                  </a:lnTo>
                  <a:lnTo>
                    <a:pt x="66557" y="168470"/>
                  </a:lnTo>
                  <a:lnTo>
                    <a:pt x="75878" y="223194"/>
                  </a:lnTo>
                  <a:lnTo>
                    <a:pt x="84228" y="24215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444062" y="1326591"/>
              <a:ext cx="52644" cy="357970"/>
            </a:xfrm>
            <a:custGeom>
              <a:avLst/>
              <a:gdLst/>
              <a:ahLst/>
              <a:cxnLst/>
              <a:rect l="0" t="0" r="0" b="0"/>
              <a:pathLst>
                <a:path w="52644" h="357970">
                  <a:moveTo>
                    <a:pt x="0" y="0"/>
                  </a:moveTo>
                  <a:lnTo>
                    <a:pt x="19787" y="54144"/>
                  </a:lnTo>
                  <a:lnTo>
                    <a:pt x="34845" y="109091"/>
                  </a:lnTo>
                  <a:lnTo>
                    <a:pt x="47914" y="172240"/>
                  </a:lnTo>
                  <a:lnTo>
                    <a:pt x="51709" y="230988"/>
                  </a:lnTo>
                  <a:lnTo>
                    <a:pt x="52458" y="293242"/>
                  </a:lnTo>
                  <a:lnTo>
                    <a:pt x="52561" y="321012"/>
                  </a:lnTo>
                  <a:lnTo>
                    <a:pt x="52643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349306" y="1307864"/>
              <a:ext cx="273742" cy="29256"/>
            </a:xfrm>
            <a:custGeom>
              <a:avLst/>
              <a:gdLst/>
              <a:ahLst/>
              <a:cxnLst/>
              <a:rect l="0" t="0" r="0" b="0"/>
              <a:pathLst>
                <a:path w="273742" h="29256">
                  <a:moveTo>
                    <a:pt x="0" y="29255"/>
                  </a:moveTo>
                  <a:lnTo>
                    <a:pt x="53028" y="5536"/>
                  </a:lnTo>
                  <a:lnTo>
                    <a:pt x="89931" y="0"/>
                  </a:lnTo>
                  <a:lnTo>
                    <a:pt x="147269" y="3950"/>
                  </a:lnTo>
                  <a:lnTo>
                    <a:pt x="199353" y="12528"/>
                  </a:lnTo>
                  <a:lnTo>
                    <a:pt x="260710" y="26244"/>
                  </a:lnTo>
                  <a:lnTo>
                    <a:pt x="273741" y="2925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380892" y="1652974"/>
              <a:ext cx="273741" cy="10530"/>
            </a:xfrm>
            <a:custGeom>
              <a:avLst/>
              <a:gdLst/>
              <a:ahLst/>
              <a:cxnLst/>
              <a:rect l="0" t="0" r="0" b="0"/>
              <a:pathLst>
                <a:path w="273741" h="10530">
                  <a:moveTo>
                    <a:pt x="0" y="10529"/>
                  </a:moveTo>
                  <a:lnTo>
                    <a:pt x="45536" y="3293"/>
                  </a:lnTo>
                  <a:lnTo>
                    <a:pt x="90038" y="1464"/>
                  </a:lnTo>
                  <a:lnTo>
                    <a:pt x="145351" y="434"/>
                  </a:lnTo>
                  <a:lnTo>
                    <a:pt x="207132" y="86"/>
                  </a:lnTo>
                  <a:lnTo>
                    <a:pt x="258850" y="17"/>
                  </a:lnTo>
                  <a:lnTo>
                    <a:pt x="27374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6964" y="1326591"/>
            <a:ext cx="221099" cy="191120"/>
            <a:chOff x="3126964" y="1326591"/>
            <a:chExt cx="221099" cy="191120"/>
          </a:xfrm>
        </p:grpSpPr>
        <p:sp>
          <p:nvSpPr>
            <p:cNvPr id="17" name="Freeform 16"/>
            <p:cNvSpPr/>
            <p:nvPr/>
          </p:nvSpPr>
          <p:spPr>
            <a:xfrm>
              <a:off x="3126964" y="1368705"/>
              <a:ext cx="200042" cy="10529"/>
            </a:xfrm>
            <a:custGeom>
              <a:avLst/>
              <a:gdLst/>
              <a:ahLst/>
              <a:cxnLst/>
              <a:rect l="0" t="0" r="0" b="0"/>
              <a:pathLst>
                <a:path w="200042" h="10529">
                  <a:moveTo>
                    <a:pt x="0" y="0"/>
                  </a:moveTo>
                  <a:lnTo>
                    <a:pt x="54145" y="0"/>
                  </a:lnTo>
                  <a:lnTo>
                    <a:pt x="114680" y="0"/>
                  </a:lnTo>
                  <a:lnTo>
                    <a:pt x="174329" y="8333"/>
                  </a:lnTo>
                  <a:lnTo>
                    <a:pt x="200041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48021" y="1452933"/>
              <a:ext cx="200042" cy="10529"/>
            </a:xfrm>
            <a:custGeom>
              <a:avLst/>
              <a:gdLst/>
              <a:ahLst/>
              <a:cxnLst/>
              <a:rect l="0" t="0" r="0" b="0"/>
              <a:pathLst>
                <a:path w="200042" h="10529">
                  <a:moveTo>
                    <a:pt x="0" y="0"/>
                  </a:moveTo>
                  <a:lnTo>
                    <a:pt x="49263" y="0"/>
                  </a:lnTo>
                  <a:lnTo>
                    <a:pt x="98174" y="1170"/>
                  </a:lnTo>
                  <a:lnTo>
                    <a:pt x="157216" y="8333"/>
                  </a:lnTo>
                  <a:lnTo>
                    <a:pt x="200041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32249" y="1326591"/>
              <a:ext cx="80529" cy="191120"/>
            </a:xfrm>
            <a:custGeom>
              <a:avLst/>
              <a:gdLst/>
              <a:ahLst/>
              <a:cxnLst/>
              <a:rect l="0" t="0" r="0" b="0"/>
              <a:pathLst>
                <a:path w="80529" h="191120">
                  <a:moveTo>
                    <a:pt x="42114" y="0"/>
                  </a:moveTo>
                  <a:lnTo>
                    <a:pt x="71422" y="34897"/>
                  </a:lnTo>
                  <a:lnTo>
                    <a:pt x="78537" y="57234"/>
                  </a:lnTo>
                  <a:lnTo>
                    <a:pt x="80528" y="82759"/>
                  </a:lnTo>
                  <a:lnTo>
                    <a:pt x="69241" y="145588"/>
                  </a:lnTo>
                  <a:lnTo>
                    <a:pt x="53791" y="172858"/>
                  </a:lnTo>
                  <a:lnTo>
                    <a:pt x="37945" y="185230"/>
                  </a:lnTo>
                  <a:lnTo>
                    <a:pt x="28806" y="190167"/>
                  </a:lnTo>
                  <a:lnTo>
                    <a:pt x="21543" y="191119"/>
                  </a:lnTo>
                  <a:lnTo>
                    <a:pt x="15532" y="189414"/>
                  </a:lnTo>
                  <a:lnTo>
                    <a:pt x="0" y="1789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42777" y="1374857"/>
              <a:ext cx="19466" cy="130719"/>
            </a:xfrm>
            <a:custGeom>
              <a:avLst/>
              <a:gdLst/>
              <a:ahLst/>
              <a:cxnLst/>
              <a:rect l="0" t="0" r="0" b="0"/>
              <a:pathLst>
                <a:path w="19466" h="130719">
                  <a:moveTo>
                    <a:pt x="0" y="25433"/>
                  </a:moveTo>
                  <a:lnTo>
                    <a:pt x="0" y="3076"/>
                  </a:lnTo>
                  <a:lnTo>
                    <a:pt x="1170" y="0"/>
                  </a:lnTo>
                  <a:lnTo>
                    <a:pt x="3120" y="1459"/>
                  </a:lnTo>
                  <a:lnTo>
                    <a:pt x="5589" y="5941"/>
                  </a:lnTo>
                  <a:lnTo>
                    <a:pt x="12998" y="59535"/>
                  </a:lnTo>
                  <a:lnTo>
                    <a:pt x="17476" y="76855"/>
                  </a:lnTo>
                  <a:lnTo>
                    <a:pt x="18669" y="74922"/>
                  </a:lnTo>
                  <a:lnTo>
                    <a:pt x="19465" y="68954"/>
                  </a:lnTo>
                  <a:lnTo>
                    <a:pt x="18826" y="68485"/>
                  </a:lnTo>
                  <a:lnTo>
                    <a:pt x="4176" y="109253"/>
                  </a:lnTo>
                  <a:lnTo>
                    <a:pt x="0" y="13071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69119" y="1631917"/>
            <a:ext cx="611746" cy="275933"/>
            <a:chOff x="3369119" y="1631917"/>
            <a:chExt cx="611746" cy="275933"/>
          </a:xfrm>
        </p:grpSpPr>
        <p:sp>
          <p:nvSpPr>
            <p:cNvPr id="22" name="Freeform 21"/>
            <p:cNvSpPr/>
            <p:nvPr/>
          </p:nvSpPr>
          <p:spPr>
            <a:xfrm>
              <a:off x="3369119" y="1631917"/>
              <a:ext cx="126769" cy="210571"/>
            </a:xfrm>
            <a:custGeom>
              <a:avLst/>
              <a:gdLst/>
              <a:ahLst/>
              <a:cxnLst/>
              <a:rect l="0" t="0" r="0" b="0"/>
              <a:pathLst>
                <a:path w="126769" h="210571">
                  <a:moveTo>
                    <a:pt x="126342" y="0"/>
                  </a:moveTo>
                  <a:lnTo>
                    <a:pt x="110701" y="17981"/>
                  </a:lnTo>
                  <a:lnTo>
                    <a:pt x="81839" y="68288"/>
                  </a:lnTo>
                  <a:lnTo>
                    <a:pt x="77318" y="91572"/>
                  </a:lnTo>
                  <a:lnTo>
                    <a:pt x="81547" y="111279"/>
                  </a:lnTo>
                  <a:lnTo>
                    <a:pt x="92395" y="127836"/>
                  </a:lnTo>
                  <a:lnTo>
                    <a:pt x="115894" y="151481"/>
                  </a:lnTo>
                  <a:lnTo>
                    <a:pt x="126768" y="170270"/>
                  </a:lnTo>
                  <a:lnTo>
                    <a:pt x="126626" y="177855"/>
                  </a:lnTo>
                  <a:lnTo>
                    <a:pt x="123022" y="184080"/>
                  </a:lnTo>
                  <a:lnTo>
                    <a:pt x="109659" y="194117"/>
                  </a:lnTo>
                  <a:lnTo>
                    <a:pt x="92021" y="202478"/>
                  </a:lnTo>
                  <a:lnTo>
                    <a:pt x="33421" y="209505"/>
                  </a:lnTo>
                  <a:lnTo>
                    <a:pt x="0" y="2105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12713" y="1737202"/>
              <a:ext cx="298604" cy="170648"/>
            </a:xfrm>
            <a:custGeom>
              <a:avLst/>
              <a:gdLst/>
              <a:ahLst/>
              <a:cxnLst/>
              <a:rect l="0" t="0" r="0" b="0"/>
              <a:pathLst>
                <a:path w="298604" h="170648">
                  <a:moveTo>
                    <a:pt x="45919" y="0"/>
                  </a:moveTo>
                  <a:lnTo>
                    <a:pt x="27961" y="62281"/>
                  </a:lnTo>
                  <a:lnTo>
                    <a:pt x="17372" y="116331"/>
                  </a:lnTo>
                  <a:lnTo>
                    <a:pt x="18354" y="154961"/>
                  </a:lnTo>
                  <a:lnTo>
                    <a:pt x="20800" y="170647"/>
                  </a:lnTo>
                  <a:lnTo>
                    <a:pt x="19814" y="169917"/>
                  </a:lnTo>
                  <a:lnTo>
                    <a:pt x="0" y="114667"/>
                  </a:lnTo>
                  <a:lnTo>
                    <a:pt x="858" y="78299"/>
                  </a:lnTo>
                  <a:lnTo>
                    <a:pt x="5350" y="68577"/>
                  </a:lnTo>
                  <a:lnTo>
                    <a:pt x="19699" y="54655"/>
                  </a:lnTo>
                  <a:lnTo>
                    <a:pt x="40895" y="47688"/>
                  </a:lnTo>
                  <a:lnTo>
                    <a:pt x="67083" y="45761"/>
                  </a:lnTo>
                  <a:lnTo>
                    <a:pt x="125316" y="54056"/>
                  </a:lnTo>
                  <a:lnTo>
                    <a:pt x="137455" y="57094"/>
                  </a:lnTo>
                  <a:lnTo>
                    <a:pt x="143208" y="61460"/>
                  </a:lnTo>
                  <a:lnTo>
                    <a:pt x="144703" y="66710"/>
                  </a:lnTo>
                  <a:lnTo>
                    <a:pt x="143361" y="72549"/>
                  </a:lnTo>
                  <a:lnTo>
                    <a:pt x="138956" y="77612"/>
                  </a:lnTo>
                  <a:lnTo>
                    <a:pt x="124704" y="86357"/>
                  </a:lnTo>
                  <a:lnTo>
                    <a:pt x="123009" y="90327"/>
                  </a:lnTo>
                  <a:lnTo>
                    <a:pt x="125389" y="94143"/>
                  </a:lnTo>
                  <a:lnTo>
                    <a:pt x="130484" y="97857"/>
                  </a:lnTo>
                  <a:lnTo>
                    <a:pt x="145505" y="98864"/>
                  </a:lnTo>
                  <a:lnTo>
                    <a:pt x="183744" y="89979"/>
                  </a:lnTo>
                  <a:lnTo>
                    <a:pt x="209069" y="74753"/>
                  </a:lnTo>
                  <a:lnTo>
                    <a:pt x="209668" y="72063"/>
                  </a:lnTo>
                  <a:lnTo>
                    <a:pt x="205388" y="71439"/>
                  </a:lnTo>
                  <a:lnTo>
                    <a:pt x="197855" y="72192"/>
                  </a:lnTo>
                  <a:lnTo>
                    <a:pt x="194003" y="76204"/>
                  </a:lnTo>
                  <a:lnTo>
                    <a:pt x="192605" y="82388"/>
                  </a:lnTo>
                  <a:lnTo>
                    <a:pt x="192843" y="90021"/>
                  </a:lnTo>
                  <a:lnTo>
                    <a:pt x="198850" y="95109"/>
                  </a:lnTo>
                  <a:lnTo>
                    <a:pt x="221123" y="100762"/>
                  </a:lnTo>
                  <a:lnTo>
                    <a:pt x="244281" y="97036"/>
                  </a:lnTo>
                  <a:lnTo>
                    <a:pt x="290193" y="79849"/>
                  </a:lnTo>
                  <a:lnTo>
                    <a:pt x="280438" y="81502"/>
                  </a:lnTo>
                  <a:lnTo>
                    <a:pt x="277134" y="85920"/>
                  </a:lnTo>
                  <a:lnTo>
                    <a:pt x="276583" y="100188"/>
                  </a:lnTo>
                  <a:lnTo>
                    <a:pt x="279244" y="106566"/>
                  </a:lnTo>
                  <a:lnTo>
                    <a:pt x="298603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858729" y="1765073"/>
              <a:ext cx="122136" cy="119529"/>
            </a:xfrm>
            <a:custGeom>
              <a:avLst/>
              <a:gdLst/>
              <a:ahLst/>
              <a:cxnLst/>
              <a:rect l="0" t="0" r="0" b="0"/>
              <a:pathLst>
                <a:path w="122136" h="119529">
                  <a:moveTo>
                    <a:pt x="89458" y="56357"/>
                  </a:moveTo>
                  <a:lnTo>
                    <a:pt x="78279" y="45179"/>
                  </a:lnTo>
                  <a:lnTo>
                    <a:pt x="71477" y="43056"/>
                  </a:lnTo>
                  <a:lnTo>
                    <a:pt x="54560" y="43816"/>
                  </a:lnTo>
                  <a:lnTo>
                    <a:pt x="25305" y="56411"/>
                  </a:lnTo>
                  <a:lnTo>
                    <a:pt x="0" y="80549"/>
                  </a:lnTo>
                  <a:lnTo>
                    <a:pt x="573" y="85354"/>
                  </a:lnTo>
                  <a:lnTo>
                    <a:pt x="6805" y="87386"/>
                  </a:lnTo>
                  <a:lnTo>
                    <a:pt x="16808" y="87572"/>
                  </a:lnTo>
                  <a:lnTo>
                    <a:pt x="37282" y="78419"/>
                  </a:lnTo>
                  <a:lnTo>
                    <a:pt x="95888" y="28340"/>
                  </a:lnTo>
                  <a:lnTo>
                    <a:pt x="117359" y="1652"/>
                  </a:lnTo>
                  <a:lnTo>
                    <a:pt x="120927" y="0"/>
                  </a:lnTo>
                  <a:lnTo>
                    <a:pt x="122135" y="3578"/>
                  </a:lnTo>
                  <a:lnTo>
                    <a:pt x="121771" y="10642"/>
                  </a:lnTo>
                  <a:lnTo>
                    <a:pt x="115128" y="24731"/>
                  </a:lnTo>
                  <a:lnTo>
                    <a:pt x="101353" y="48936"/>
                  </a:lnTo>
                  <a:lnTo>
                    <a:pt x="82169" y="103033"/>
                  </a:lnTo>
                  <a:lnTo>
                    <a:pt x="78929" y="119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64166" y="1831959"/>
            <a:ext cx="505369" cy="52643"/>
            <a:chOff x="4864166" y="1831959"/>
            <a:chExt cx="505369" cy="52643"/>
          </a:xfrm>
        </p:grpSpPr>
        <p:sp>
          <p:nvSpPr>
            <p:cNvPr id="26" name="Freeform 25"/>
            <p:cNvSpPr/>
            <p:nvPr/>
          </p:nvSpPr>
          <p:spPr>
            <a:xfrm>
              <a:off x="4864166" y="1831959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16850" y="1874073"/>
              <a:ext cx="31586" cy="10529"/>
            </a:xfrm>
            <a:custGeom>
              <a:avLst/>
              <a:gdLst/>
              <a:ahLst/>
              <a:cxnLst/>
              <a:rect l="0" t="0" r="0" b="0"/>
              <a:pathLst>
                <a:path w="31586" h="10529">
                  <a:moveTo>
                    <a:pt x="0" y="0"/>
                  </a:moveTo>
                  <a:lnTo>
                    <a:pt x="31585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59005" y="1874073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181" y="852808"/>
            <a:ext cx="1800375" cy="3800789"/>
            <a:chOff x="621181" y="852808"/>
            <a:chExt cx="1800375" cy="3800789"/>
          </a:xfrm>
        </p:grpSpPr>
        <p:sp>
          <p:nvSpPr>
            <p:cNvPr id="30" name="Freeform 29"/>
            <p:cNvSpPr/>
            <p:nvPr/>
          </p:nvSpPr>
          <p:spPr>
            <a:xfrm>
              <a:off x="621181" y="1316062"/>
              <a:ext cx="1800375" cy="2916395"/>
            </a:xfrm>
            <a:custGeom>
              <a:avLst/>
              <a:gdLst/>
              <a:ahLst/>
              <a:cxnLst/>
              <a:rect l="0" t="0" r="0" b="0"/>
              <a:pathLst>
                <a:path w="1800375" h="2916395">
                  <a:moveTo>
                    <a:pt x="1800374" y="0"/>
                  </a:moveTo>
                  <a:lnTo>
                    <a:pt x="1747669" y="62281"/>
                  </a:lnTo>
                  <a:lnTo>
                    <a:pt x="1713707" y="116331"/>
                  </a:lnTo>
                  <a:lnTo>
                    <a:pt x="1680718" y="164320"/>
                  </a:lnTo>
                  <a:lnTo>
                    <a:pt x="1638188" y="226112"/>
                  </a:lnTo>
                  <a:lnTo>
                    <a:pt x="1606629" y="272460"/>
                  </a:lnTo>
                  <a:lnTo>
                    <a:pt x="1577004" y="320355"/>
                  </a:lnTo>
                  <a:lnTo>
                    <a:pt x="1545120" y="368938"/>
                  </a:lnTo>
                  <a:lnTo>
                    <a:pt x="1511453" y="420166"/>
                  </a:lnTo>
                  <a:lnTo>
                    <a:pt x="1476992" y="478029"/>
                  </a:lnTo>
                  <a:lnTo>
                    <a:pt x="1442179" y="538841"/>
                  </a:lnTo>
                  <a:lnTo>
                    <a:pt x="1406040" y="602133"/>
                  </a:lnTo>
                  <a:lnTo>
                    <a:pt x="1386576" y="635389"/>
                  </a:lnTo>
                  <a:lnTo>
                    <a:pt x="1366581" y="669258"/>
                  </a:lnTo>
                  <a:lnTo>
                    <a:pt x="1346232" y="703535"/>
                  </a:lnTo>
                  <a:lnTo>
                    <a:pt x="1325647" y="738085"/>
                  </a:lnTo>
                  <a:lnTo>
                    <a:pt x="1304905" y="772817"/>
                  </a:lnTo>
                  <a:lnTo>
                    <a:pt x="1284058" y="808839"/>
                  </a:lnTo>
                  <a:lnTo>
                    <a:pt x="1263140" y="845723"/>
                  </a:lnTo>
                  <a:lnTo>
                    <a:pt x="1242177" y="883180"/>
                  </a:lnTo>
                  <a:lnTo>
                    <a:pt x="1222352" y="919849"/>
                  </a:lnTo>
                  <a:lnTo>
                    <a:pt x="1203286" y="955994"/>
                  </a:lnTo>
                  <a:lnTo>
                    <a:pt x="1184726" y="991789"/>
                  </a:lnTo>
                  <a:lnTo>
                    <a:pt x="1165334" y="1029690"/>
                  </a:lnTo>
                  <a:lnTo>
                    <a:pt x="1145387" y="1068996"/>
                  </a:lnTo>
                  <a:lnTo>
                    <a:pt x="1125070" y="1109237"/>
                  </a:lnTo>
                  <a:lnTo>
                    <a:pt x="1103336" y="1148933"/>
                  </a:lnTo>
                  <a:lnTo>
                    <a:pt x="1080659" y="1188265"/>
                  </a:lnTo>
                  <a:lnTo>
                    <a:pt x="1057351" y="1227355"/>
                  </a:lnTo>
                  <a:lnTo>
                    <a:pt x="1034794" y="1266283"/>
                  </a:lnTo>
                  <a:lnTo>
                    <a:pt x="1012737" y="1305103"/>
                  </a:lnTo>
                  <a:lnTo>
                    <a:pt x="991013" y="1343851"/>
                  </a:lnTo>
                  <a:lnTo>
                    <a:pt x="969511" y="1382551"/>
                  </a:lnTo>
                  <a:lnTo>
                    <a:pt x="948158" y="1421220"/>
                  </a:lnTo>
                  <a:lnTo>
                    <a:pt x="926903" y="1459867"/>
                  </a:lnTo>
                  <a:lnTo>
                    <a:pt x="905715" y="1499669"/>
                  </a:lnTo>
                  <a:lnTo>
                    <a:pt x="884570" y="1540243"/>
                  </a:lnTo>
                  <a:lnTo>
                    <a:pt x="863454" y="1581329"/>
                  </a:lnTo>
                  <a:lnTo>
                    <a:pt x="842358" y="1620419"/>
                  </a:lnTo>
                  <a:lnTo>
                    <a:pt x="821275" y="1658177"/>
                  </a:lnTo>
                  <a:lnTo>
                    <a:pt x="800201" y="1695047"/>
                  </a:lnTo>
                  <a:lnTo>
                    <a:pt x="779132" y="1732496"/>
                  </a:lnTo>
                  <a:lnTo>
                    <a:pt x="758068" y="1770329"/>
                  </a:lnTo>
                  <a:lnTo>
                    <a:pt x="737005" y="1808420"/>
                  </a:lnTo>
                  <a:lnTo>
                    <a:pt x="715945" y="1847852"/>
                  </a:lnTo>
                  <a:lnTo>
                    <a:pt x="694886" y="1888178"/>
                  </a:lnTo>
                  <a:lnTo>
                    <a:pt x="673827" y="1929100"/>
                  </a:lnTo>
                  <a:lnTo>
                    <a:pt x="652769" y="1968079"/>
                  </a:lnTo>
                  <a:lnTo>
                    <a:pt x="631712" y="2005764"/>
                  </a:lnTo>
                  <a:lnTo>
                    <a:pt x="610654" y="2042585"/>
                  </a:lnTo>
                  <a:lnTo>
                    <a:pt x="590767" y="2080001"/>
                  </a:lnTo>
                  <a:lnTo>
                    <a:pt x="571659" y="2117813"/>
                  </a:lnTo>
                  <a:lnTo>
                    <a:pt x="553072" y="2155889"/>
                  </a:lnTo>
                  <a:lnTo>
                    <a:pt x="532491" y="2192972"/>
                  </a:lnTo>
                  <a:lnTo>
                    <a:pt x="510582" y="2229391"/>
                  </a:lnTo>
                  <a:lnTo>
                    <a:pt x="487787" y="2265370"/>
                  </a:lnTo>
                  <a:lnTo>
                    <a:pt x="466741" y="2299884"/>
                  </a:lnTo>
                  <a:lnTo>
                    <a:pt x="446862" y="2333422"/>
                  </a:lnTo>
                  <a:lnTo>
                    <a:pt x="427759" y="2366309"/>
                  </a:lnTo>
                  <a:lnTo>
                    <a:pt x="408006" y="2398762"/>
                  </a:lnTo>
                  <a:lnTo>
                    <a:pt x="387817" y="2430926"/>
                  </a:lnTo>
                  <a:lnTo>
                    <a:pt x="347838" y="2493571"/>
                  </a:lnTo>
                  <a:lnTo>
                    <a:pt x="310573" y="2552608"/>
                  </a:lnTo>
                  <a:lnTo>
                    <a:pt x="271394" y="2606922"/>
                  </a:lnTo>
                  <a:lnTo>
                    <a:pt x="232924" y="2657189"/>
                  </a:lnTo>
                  <a:lnTo>
                    <a:pt x="200228" y="2702926"/>
                  </a:lnTo>
                  <a:lnTo>
                    <a:pt x="166979" y="2746650"/>
                  </a:lnTo>
                  <a:lnTo>
                    <a:pt x="121615" y="2804488"/>
                  </a:lnTo>
                  <a:lnTo>
                    <a:pt x="74846" y="2860364"/>
                  </a:lnTo>
                  <a:lnTo>
                    <a:pt x="39048" y="2895621"/>
                  </a:lnTo>
                  <a:lnTo>
                    <a:pt x="0" y="291639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4678" y="852808"/>
              <a:ext cx="1481592" cy="3800789"/>
            </a:xfrm>
            <a:custGeom>
              <a:avLst/>
              <a:gdLst/>
              <a:ahLst/>
              <a:cxnLst/>
              <a:rect l="0" t="0" r="0" b="0"/>
              <a:pathLst>
                <a:path w="1481592" h="3800789">
                  <a:moveTo>
                    <a:pt x="18130" y="0"/>
                  </a:moveTo>
                  <a:lnTo>
                    <a:pt x="6952" y="16768"/>
                  </a:lnTo>
                  <a:lnTo>
                    <a:pt x="0" y="66320"/>
                  </a:lnTo>
                  <a:lnTo>
                    <a:pt x="3530" y="116097"/>
                  </a:lnTo>
                  <a:lnTo>
                    <a:pt x="23608" y="177178"/>
                  </a:lnTo>
                  <a:lnTo>
                    <a:pt x="43280" y="234211"/>
                  </a:lnTo>
                  <a:lnTo>
                    <a:pt x="63927" y="296734"/>
                  </a:lnTo>
                  <a:lnTo>
                    <a:pt x="77869" y="342842"/>
                  </a:lnTo>
                  <a:lnTo>
                    <a:pt x="94983" y="387511"/>
                  </a:lnTo>
                  <a:lnTo>
                    <a:pt x="114288" y="433100"/>
                  </a:lnTo>
                  <a:lnTo>
                    <a:pt x="134567" y="484557"/>
                  </a:lnTo>
                  <a:lnTo>
                    <a:pt x="158397" y="538623"/>
                  </a:lnTo>
                  <a:lnTo>
                    <a:pt x="183417" y="595017"/>
                  </a:lnTo>
                  <a:lnTo>
                    <a:pt x="206235" y="655177"/>
                  </a:lnTo>
                  <a:lnTo>
                    <a:pt x="218402" y="687129"/>
                  </a:lnTo>
                  <a:lnTo>
                    <a:pt x="231194" y="720129"/>
                  </a:lnTo>
                  <a:lnTo>
                    <a:pt x="244401" y="753827"/>
                  </a:lnTo>
                  <a:lnTo>
                    <a:pt x="257884" y="786821"/>
                  </a:lnTo>
                  <a:lnTo>
                    <a:pt x="271553" y="819345"/>
                  </a:lnTo>
                  <a:lnTo>
                    <a:pt x="285345" y="851557"/>
                  </a:lnTo>
                  <a:lnTo>
                    <a:pt x="300388" y="884729"/>
                  </a:lnTo>
                  <a:lnTo>
                    <a:pt x="316267" y="918543"/>
                  </a:lnTo>
                  <a:lnTo>
                    <a:pt x="332701" y="952783"/>
                  </a:lnTo>
                  <a:lnTo>
                    <a:pt x="348337" y="988479"/>
                  </a:lnTo>
                  <a:lnTo>
                    <a:pt x="363440" y="1025144"/>
                  </a:lnTo>
                  <a:lnTo>
                    <a:pt x="378188" y="1062455"/>
                  </a:lnTo>
                  <a:lnTo>
                    <a:pt x="393870" y="1100198"/>
                  </a:lnTo>
                  <a:lnTo>
                    <a:pt x="410173" y="1138227"/>
                  </a:lnTo>
                  <a:lnTo>
                    <a:pt x="426891" y="1176449"/>
                  </a:lnTo>
                  <a:lnTo>
                    <a:pt x="443886" y="1214798"/>
                  </a:lnTo>
                  <a:lnTo>
                    <a:pt x="461065" y="1253232"/>
                  </a:lnTo>
                  <a:lnTo>
                    <a:pt x="478366" y="1291723"/>
                  </a:lnTo>
                  <a:lnTo>
                    <a:pt x="495750" y="1331422"/>
                  </a:lnTo>
                  <a:lnTo>
                    <a:pt x="513188" y="1371925"/>
                  </a:lnTo>
                  <a:lnTo>
                    <a:pt x="530663" y="1412966"/>
                  </a:lnTo>
                  <a:lnTo>
                    <a:pt x="548162" y="1455534"/>
                  </a:lnTo>
                  <a:lnTo>
                    <a:pt x="565677" y="1499121"/>
                  </a:lnTo>
                  <a:lnTo>
                    <a:pt x="583203" y="1543386"/>
                  </a:lnTo>
                  <a:lnTo>
                    <a:pt x="600736" y="1586935"/>
                  </a:lnTo>
                  <a:lnTo>
                    <a:pt x="618274" y="1630005"/>
                  </a:lnTo>
                  <a:lnTo>
                    <a:pt x="635815" y="1672756"/>
                  </a:lnTo>
                  <a:lnTo>
                    <a:pt x="654528" y="1716465"/>
                  </a:lnTo>
                  <a:lnTo>
                    <a:pt x="674022" y="1760812"/>
                  </a:lnTo>
                  <a:lnTo>
                    <a:pt x="694038" y="1805585"/>
                  </a:lnTo>
                  <a:lnTo>
                    <a:pt x="713230" y="1849471"/>
                  </a:lnTo>
                  <a:lnTo>
                    <a:pt x="731875" y="1892767"/>
                  </a:lnTo>
                  <a:lnTo>
                    <a:pt x="750153" y="1935669"/>
                  </a:lnTo>
                  <a:lnTo>
                    <a:pt x="768188" y="1978308"/>
                  </a:lnTo>
                  <a:lnTo>
                    <a:pt x="786061" y="2020772"/>
                  </a:lnTo>
                  <a:lnTo>
                    <a:pt x="803825" y="2063119"/>
                  </a:lnTo>
                  <a:lnTo>
                    <a:pt x="821517" y="2105389"/>
                  </a:lnTo>
                  <a:lnTo>
                    <a:pt x="839161" y="2147607"/>
                  </a:lnTo>
                  <a:lnTo>
                    <a:pt x="856772" y="2189790"/>
                  </a:lnTo>
                  <a:lnTo>
                    <a:pt x="874362" y="2231949"/>
                  </a:lnTo>
                  <a:lnTo>
                    <a:pt x="891939" y="2274095"/>
                  </a:lnTo>
                  <a:lnTo>
                    <a:pt x="909505" y="2316229"/>
                  </a:lnTo>
                  <a:lnTo>
                    <a:pt x="925896" y="2357187"/>
                  </a:lnTo>
                  <a:lnTo>
                    <a:pt x="941502" y="2397360"/>
                  </a:lnTo>
                  <a:lnTo>
                    <a:pt x="956585" y="2437010"/>
                  </a:lnTo>
                  <a:lnTo>
                    <a:pt x="971320" y="2476312"/>
                  </a:lnTo>
                  <a:lnTo>
                    <a:pt x="985823" y="2515381"/>
                  </a:lnTo>
                  <a:lnTo>
                    <a:pt x="1000170" y="2554296"/>
                  </a:lnTo>
                  <a:lnTo>
                    <a:pt x="1014415" y="2591937"/>
                  </a:lnTo>
                  <a:lnTo>
                    <a:pt x="1028591" y="2628729"/>
                  </a:lnTo>
                  <a:lnTo>
                    <a:pt x="1042720" y="2664956"/>
                  </a:lnTo>
                  <a:lnTo>
                    <a:pt x="1056820" y="2700806"/>
                  </a:lnTo>
                  <a:lnTo>
                    <a:pt x="1070899" y="2736404"/>
                  </a:lnTo>
                  <a:lnTo>
                    <a:pt x="1084964" y="2771834"/>
                  </a:lnTo>
                  <a:lnTo>
                    <a:pt x="1099020" y="2805983"/>
                  </a:lnTo>
                  <a:lnTo>
                    <a:pt x="1113070" y="2839277"/>
                  </a:lnTo>
                  <a:lnTo>
                    <a:pt x="1127116" y="2872002"/>
                  </a:lnTo>
                  <a:lnTo>
                    <a:pt x="1139989" y="2904347"/>
                  </a:lnTo>
                  <a:lnTo>
                    <a:pt x="1152081" y="2936438"/>
                  </a:lnTo>
                  <a:lnTo>
                    <a:pt x="1176045" y="2999002"/>
                  </a:lnTo>
                  <a:lnTo>
                    <a:pt x="1202294" y="3058004"/>
                  </a:lnTo>
                  <a:lnTo>
                    <a:pt x="1226438" y="3115423"/>
                  </a:lnTo>
                  <a:lnTo>
                    <a:pt x="1248867" y="3172137"/>
                  </a:lnTo>
                  <a:lnTo>
                    <a:pt x="1270534" y="3228539"/>
                  </a:lnTo>
                  <a:lnTo>
                    <a:pt x="1291862" y="3281683"/>
                  </a:lnTo>
                  <a:lnTo>
                    <a:pt x="1313039" y="3332599"/>
                  </a:lnTo>
                  <a:lnTo>
                    <a:pt x="1334150" y="3382524"/>
                  </a:lnTo>
                  <a:lnTo>
                    <a:pt x="1352111" y="3428889"/>
                  </a:lnTo>
                  <a:lnTo>
                    <a:pt x="1375377" y="3491334"/>
                  </a:lnTo>
                  <a:lnTo>
                    <a:pt x="1397088" y="3543762"/>
                  </a:lnTo>
                  <a:lnTo>
                    <a:pt x="1425385" y="3603398"/>
                  </a:lnTo>
                  <a:lnTo>
                    <a:pt x="1445099" y="3659069"/>
                  </a:lnTo>
                  <a:lnTo>
                    <a:pt x="1463860" y="3715922"/>
                  </a:lnTo>
                  <a:lnTo>
                    <a:pt x="1478448" y="3769118"/>
                  </a:lnTo>
                  <a:lnTo>
                    <a:pt x="1481591" y="380078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53306" y="139066"/>
            <a:ext cx="1964367" cy="745329"/>
            <a:chOff x="3253306" y="139066"/>
            <a:chExt cx="1964367" cy="745329"/>
          </a:xfrm>
        </p:grpSpPr>
        <p:sp>
          <p:nvSpPr>
            <p:cNvPr id="33" name="Freeform 32"/>
            <p:cNvSpPr/>
            <p:nvPr/>
          </p:nvSpPr>
          <p:spPr>
            <a:xfrm>
              <a:off x="3263835" y="610653"/>
              <a:ext cx="368498" cy="1"/>
            </a:xfrm>
            <a:custGeom>
              <a:avLst/>
              <a:gdLst/>
              <a:ahLst/>
              <a:cxnLst/>
              <a:rect l="0" t="0" r="0" b="0"/>
              <a:pathLst>
                <a:path w="368498" h="1">
                  <a:moveTo>
                    <a:pt x="0" y="0"/>
                  </a:moveTo>
                  <a:lnTo>
                    <a:pt x="49262" y="0"/>
                  </a:lnTo>
                  <a:lnTo>
                    <a:pt x="100514" y="0"/>
                  </a:lnTo>
                  <a:lnTo>
                    <a:pt x="160803" y="0"/>
                  </a:lnTo>
                  <a:lnTo>
                    <a:pt x="206388" y="0"/>
                  </a:lnTo>
                  <a:lnTo>
                    <a:pt x="266912" y="0"/>
                  </a:lnTo>
                  <a:lnTo>
                    <a:pt x="321890" y="0"/>
                  </a:lnTo>
                  <a:lnTo>
                    <a:pt x="36849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84891" y="726466"/>
              <a:ext cx="252685" cy="21058"/>
            </a:xfrm>
            <a:custGeom>
              <a:avLst/>
              <a:gdLst/>
              <a:ahLst/>
              <a:cxnLst/>
              <a:rect l="0" t="0" r="0" b="0"/>
              <a:pathLst>
                <a:path w="252685" h="21058">
                  <a:moveTo>
                    <a:pt x="0" y="0"/>
                  </a:moveTo>
                  <a:lnTo>
                    <a:pt x="58617" y="5590"/>
                  </a:lnTo>
                  <a:lnTo>
                    <a:pt x="112791" y="9553"/>
                  </a:lnTo>
                  <a:lnTo>
                    <a:pt x="168552" y="10336"/>
                  </a:lnTo>
                  <a:lnTo>
                    <a:pt x="224627" y="10491"/>
                  </a:lnTo>
                  <a:lnTo>
                    <a:pt x="240214" y="13631"/>
                  </a:lnTo>
                  <a:lnTo>
                    <a:pt x="252684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53306" y="842280"/>
              <a:ext cx="305327" cy="42115"/>
            </a:xfrm>
            <a:custGeom>
              <a:avLst/>
              <a:gdLst/>
              <a:ahLst/>
              <a:cxnLst/>
              <a:rect l="0" t="0" r="0" b="0"/>
              <a:pathLst>
                <a:path w="305327" h="42115">
                  <a:moveTo>
                    <a:pt x="0" y="0"/>
                  </a:moveTo>
                  <a:lnTo>
                    <a:pt x="55044" y="16788"/>
                  </a:lnTo>
                  <a:lnTo>
                    <a:pt x="114512" y="26084"/>
                  </a:lnTo>
                  <a:lnTo>
                    <a:pt x="166076" y="31668"/>
                  </a:lnTo>
                  <a:lnTo>
                    <a:pt x="221321" y="39704"/>
                  </a:lnTo>
                  <a:lnTo>
                    <a:pt x="277294" y="41638"/>
                  </a:lnTo>
                  <a:lnTo>
                    <a:pt x="305326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11275" y="221098"/>
              <a:ext cx="368498" cy="305328"/>
            </a:xfrm>
            <a:custGeom>
              <a:avLst/>
              <a:gdLst/>
              <a:ahLst/>
              <a:cxnLst/>
              <a:rect l="0" t="0" r="0" b="0"/>
              <a:pathLst>
                <a:path w="368498" h="305328">
                  <a:moveTo>
                    <a:pt x="368497" y="0"/>
                  </a:moveTo>
                  <a:lnTo>
                    <a:pt x="358922" y="38518"/>
                  </a:lnTo>
                  <a:lnTo>
                    <a:pt x="335714" y="72296"/>
                  </a:lnTo>
                  <a:lnTo>
                    <a:pt x="306141" y="97461"/>
                  </a:lnTo>
                  <a:lnTo>
                    <a:pt x="250885" y="139350"/>
                  </a:lnTo>
                  <a:lnTo>
                    <a:pt x="196591" y="182404"/>
                  </a:lnTo>
                  <a:lnTo>
                    <a:pt x="135397" y="225770"/>
                  </a:lnTo>
                  <a:lnTo>
                    <a:pt x="83244" y="261016"/>
                  </a:lnTo>
                  <a:lnTo>
                    <a:pt x="22819" y="298895"/>
                  </a:lnTo>
                  <a:lnTo>
                    <a:pt x="0" y="3053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6374" y="421140"/>
              <a:ext cx="274415" cy="208102"/>
            </a:xfrm>
            <a:custGeom>
              <a:avLst/>
              <a:gdLst/>
              <a:ahLst/>
              <a:cxnLst/>
              <a:rect l="0" t="0" r="0" b="0"/>
              <a:pathLst>
                <a:path w="274415" h="208102">
                  <a:moveTo>
                    <a:pt x="95429" y="0"/>
                  </a:moveTo>
                  <a:lnTo>
                    <a:pt x="75186" y="58617"/>
                  </a:lnTo>
                  <a:lnTo>
                    <a:pt x="34099" y="118333"/>
                  </a:lnTo>
                  <a:lnTo>
                    <a:pt x="915" y="171864"/>
                  </a:lnTo>
                  <a:lnTo>
                    <a:pt x="0" y="196097"/>
                  </a:lnTo>
                  <a:lnTo>
                    <a:pt x="3734" y="203261"/>
                  </a:lnTo>
                  <a:lnTo>
                    <a:pt x="9733" y="206867"/>
                  </a:lnTo>
                  <a:lnTo>
                    <a:pt x="17241" y="208101"/>
                  </a:lnTo>
                  <a:lnTo>
                    <a:pt x="72973" y="190459"/>
                  </a:lnTo>
                  <a:lnTo>
                    <a:pt x="127388" y="170073"/>
                  </a:lnTo>
                  <a:lnTo>
                    <a:pt x="188849" y="144954"/>
                  </a:lnTo>
                  <a:lnTo>
                    <a:pt x="250120" y="116523"/>
                  </a:lnTo>
                  <a:lnTo>
                    <a:pt x="274414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71541" y="198741"/>
              <a:ext cx="103270" cy="136351"/>
            </a:xfrm>
            <a:custGeom>
              <a:avLst/>
              <a:gdLst/>
              <a:ahLst/>
              <a:cxnLst/>
              <a:rect l="0" t="0" r="0" b="0"/>
              <a:pathLst>
                <a:path w="103270" h="136351">
                  <a:moveTo>
                    <a:pt x="29330" y="11829"/>
                  </a:moveTo>
                  <a:lnTo>
                    <a:pt x="12541" y="66874"/>
                  </a:lnTo>
                  <a:lnTo>
                    <a:pt x="5996" y="118282"/>
                  </a:lnTo>
                  <a:lnTo>
                    <a:pt x="1411" y="136350"/>
                  </a:lnTo>
                  <a:lnTo>
                    <a:pt x="189" y="134617"/>
                  </a:lnTo>
                  <a:lnTo>
                    <a:pt x="0" y="119044"/>
                  </a:lnTo>
                  <a:lnTo>
                    <a:pt x="12531" y="64506"/>
                  </a:lnTo>
                  <a:lnTo>
                    <a:pt x="25373" y="38751"/>
                  </a:lnTo>
                  <a:lnTo>
                    <a:pt x="42779" y="19505"/>
                  </a:lnTo>
                  <a:lnTo>
                    <a:pt x="72309" y="1105"/>
                  </a:lnTo>
                  <a:lnTo>
                    <a:pt x="81379" y="0"/>
                  </a:lnTo>
                  <a:lnTo>
                    <a:pt x="97696" y="5012"/>
                  </a:lnTo>
                  <a:lnTo>
                    <a:pt x="101814" y="11964"/>
                  </a:lnTo>
                  <a:lnTo>
                    <a:pt x="103269" y="32166"/>
                  </a:lnTo>
                  <a:lnTo>
                    <a:pt x="96897" y="50503"/>
                  </a:lnTo>
                  <a:lnTo>
                    <a:pt x="91922" y="58669"/>
                  </a:lnTo>
                  <a:lnTo>
                    <a:pt x="39858" y="96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88676" y="221098"/>
              <a:ext cx="80652" cy="52644"/>
            </a:xfrm>
            <a:custGeom>
              <a:avLst/>
              <a:gdLst/>
              <a:ahLst/>
              <a:cxnLst/>
              <a:rect l="0" t="0" r="0" b="0"/>
              <a:pathLst>
                <a:path w="80652" h="52644">
                  <a:moveTo>
                    <a:pt x="59593" y="0"/>
                  </a:moveTo>
                  <a:lnTo>
                    <a:pt x="35547" y="9576"/>
                  </a:lnTo>
                  <a:lnTo>
                    <a:pt x="0" y="39404"/>
                  </a:lnTo>
                  <a:lnTo>
                    <a:pt x="1147" y="42647"/>
                  </a:lnTo>
                  <a:lnTo>
                    <a:pt x="18020" y="43131"/>
                  </a:lnTo>
                  <a:lnTo>
                    <a:pt x="57361" y="37419"/>
                  </a:lnTo>
                  <a:lnTo>
                    <a:pt x="63954" y="40154"/>
                  </a:lnTo>
                  <a:lnTo>
                    <a:pt x="80651" y="5264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44461" y="210570"/>
              <a:ext cx="109095" cy="164586"/>
            </a:xfrm>
            <a:custGeom>
              <a:avLst/>
              <a:gdLst/>
              <a:ahLst/>
              <a:cxnLst/>
              <a:rect l="0" t="0" r="0" b="0"/>
              <a:pathLst>
                <a:path w="109095" h="164586">
                  <a:moveTo>
                    <a:pt x="109094" y="0"/>
                  </a:moveTo>
                  <a:lnTo>
                    <a:pt x="85374" y="53028"/>
                  </a:lnTo>
                  <a:lnTo>
                    <a:pt x="70656" y="103238"/>
                  </a:lnTo>
                  <a:lnTo>
                    <a:pt x="63544" y="130501"/>
                  </a:lnTo>
                  <a:lnTo>
                    <a:pt x="57670" y="140813"/>
                  </a:lnTo>
                  <a:lnTo>
                    <a:pt x="41785" y="155390"/>
                  </a:lnTo>
                  <a:lnTo>
                    <a:pt x="19907" y="162649"/>
                  </a:lnTo>
                  <a:lnTo>
                    <a:pt x="7522" y="164585"/>
                  </a:lnTo>
                  <a:lnTo>
                    <a:pt x="1605" y="161196"/>
                  </a:lnTo>
                  <a:lnTo>
                    <a:pt x="0" y="154257"/>
                  </a:lnTo>
                  <a:lnTo>
                    <a:pt x="1269" y="144952"/>
                  </a:lnTo>
                  <a:lnTo>
                    <a:pt x="6795" y="136409"/>
                  </a:lnTo>
                  <a:lnTo>
                    <a:pt x="36929" y="113207"/>
                  </a:lnTo>
                  <a:lnTo>
                    <a:pt x="97150" y="82917"/>
                  </a:lnTo>
                  <a:lnTo>
                    <a:pt x="102301" y="82184"/>
                  </a:lnTo>
                  <a:lnTo>
                    <a:pt x="103395" y="84035"/>
                  </a:lnTo>
                  <a:lnTo>
                    <a:pt x="98372" y="92331"/>
                  </a:lnTo>
                  <a:lnTo>
                    <a:pt x="82323" y="113601"/>
                  </a:lnTo>
                  <a:lnTo>
                    <a:pt x="77508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90425" y="209160"/>
              <a:ext cx="103104" cy="85639"/>
            </a:xfrm>
            <a:custGeom>
              <a:avLst/>
              <a:gdLst/>
              <a:ahLst/>
              <a:cxnLst/>
              <a:rect l="0" t="0" r="0" b="0"/>
              <a:pathLst>
                <a:path w="103104" h="85639">
                  <a:moveTo>
                    <a:pt x="0" y="75109"/>
                  </a:moveTo>
                  <a:lnTo>
                    <a:pt x="29309" y="36736"/>
                  </a:lnTo>
                  <a:lnTo>
                    <a:pt x="72037" y="9644"/>
                  </a:lnTo>
                  <a:lnTo>
                    <a:pt x="94018" y="0"/>
                  </a:lnTo>
                  <a:lnTo>
                    <a:pt x="100113" y="1640"/>
                  </a:lnTo>
                  <a:lnTo>
                    <a:pt x="103007" y="7413"/>
                  </a:lnTo>
                  <a:lnTo>
                    <a:pt x="103103" y="25135"/>
                  </a:lnTo>
                  <a:lnTo>
                    <a:pt x="94756" y="8563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811523" y="336912"/>
              <a:ext cx="10530" cy="52643"/>
            </a:xfrm>
            <a:custGeom>
              <a:avLst/>
              <a:gdLst/>
              <a:ahLst/>
              <a:cxnLst/>
              <a:rect l="0" t="0" r="0" b="0"/>
              <a:pathLst>
                <a:path w="10530" h="52643">
                  <a:moveTo>
                    <a:pt x="10529" y="0"/>
                  </a:moveTo>
                  <a:lnTo>
                    <a:pt x="9359" y="30112"/>
                  </a:lnTo>
                  <a:lnTo>
                    <a:pt x="0" y="526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979979" y="252635"/>
              <a:ext cx="136872" cy="98637"/>
            </a:xfrm>
            <a:custGeom>
              <a:avLst/>
              <a:gdLst/>
              <a:ahLst/>
              <a:cxnLst/>
              <a:rect l="0" t="0" r="0" b="0"/>
              <a:pathLst>
                <a:path w="136872" h="98637">
                  <a:moveTo>
                    <a:pt x="0" y="42163"/>
                  </a:moveTo>
                  <a:lnTo>
                    <a:pt x="60873" y="7834"/>
                  </a:lnTo>
                  <a:lnTo>
                    <a:pt x="70339" y="0"/>
                  </a:lnTo>
                  <a:lnTo>
                    <a:pt x="57107" y="8743"/>
                  </a:lnTo>
                  <a:lnTo>
                    <a:pt x="24230" y="39336"/>
                  </a:lnTo>
                  <a:lnTo>
                    <a:pt x="20833" y="47297"/>
                  </a:lnTo>
                  <a:lnTo>
                    <a:pt x="20178" y="65502"/>
                  </a:lnTo>
                  <a:lnTo>
                    <a:pt x="23981" y="72930"/>
                  </a:lnTo>
                  <a:lnTo>
                    <a:pt x="37564" y="84303"/>
                  </a:lnTo>
                  <a:lnTo>
                    <a:pt x="64943" y="97283"/>
                  </a:lnTo>
                  <a:lnTo>
                    <a:pt x="88135" y="98636"/>
                  </a:lnTo>
                  <a:lnTo>
                    <a:pt x="136871" y="9480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50348" y="139066"/>
              <a:ext cx="166503" cy="229432"/>
            </a:xfrm>
            <a:custGeom>
              <a:avLst/>
              <a:gdLst/>
              <a:ahLst/>
              <a:cxnLst/>
              <a:rect l="0" t="0" r="0" b="0"/>
              <a:pathLst>
                <a:path w="166503" h="229432">
                  <a:moveTo>
                    <a:pt x="40160" y="8333"/>
                  </a:moveTo>
                  <a:lnTo>
                    <a:pt x="77638" y="0"/>
                  </a:lnTo>
                  <a:lnTo>
                    <a:pt x="101271" y="1120"/>
                  </a:lnTo>
                  <a:lnTo>
                    <a:pt x="145038" y="20903"/>
                  </a:lnTo>
                  <a:lnTo>
                    <a:pt x="155702" y="27241"/>
                  </a:lnTo>
                  <a:lnTo>
                    <a:pt x="160472" y="36146"/>
                  </a:lnTo>
                  <a:lnTo>
                    <a:pt x="161312" y="46762"/>
                  </a:lnTo>
                  <a:lnTo>
                    <a:pt x="159532" y="58519"/>
                  </a:lnTo>
                  <a:lnTo>
                    <a:pt x="153667" y="68697"/>
                  </a:lnTo>
                  <a:lnTo>
                    <a:pt x="97669" y="114866"/>
                  </a:lnTo>
                  <a:lnTo>
                    <a:pt x="35587" y="154972"/>
                  </a:lnTo>
                  <a:lnTo>
                    <a:pt x="2732" y="183658"/>
                  </a:lnTo>
                  <a:lnTo>
                    <a:pt x="0" y="190727"/>
                  </a:lnTo>
                  <a:lnTo>
                    <a:pt x="518" y="197779"/>
                  </a:lnTo>
                  <a:lnTo>
                    <a:pt x="3204" y="204820"/>
                  </a:lnTo>
                  <a:lnTo>
                    <a:pt x="21785" y="215764"/>
                  </a:lnTo>
                  <a:lnTo>
                    <a:pt x="68251" y="225382"/>
                  </a:lnTo>
                  <a:lnTo>
                    <a:pt x="120233" y="228231"/>
                  </a:lnTo>
                  <a:lnTo>
                    <a:pt x="166502" y="22943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11606" y="336912"/>
              <a:ext cx="6067" cy="73700"/>
            </a:xfrm>
            <a:custGeom>
              <a:avLst/>
              <a:gdLst/>
              <a:ahLst/>
              <a:cxnLst/>
              <a:rect l="0" t="0" r="0" b="0"/>
              <a:pathLst>
                <a:path w="6067" h="73700">
                  <a:moveTo>
                    <a:pt x="0" y="0"/>
                  </a:moveTo>
                  <a:lnTo>
                    <a:pt x="6066" y="32452"/>
                  </a:lnTo>
                  <a:lnTo>
                    <a:pt x="0" y="736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74902" y="715938"/>
            <a:ext cx="1874073" cy="2628483"/>
            <a:chOff x="5874902" y="715938"/>
            <a:chExt cx="1874073" cy="2628483"/>
          </a:xfrm>
        </p:grpSpPr>
        <p:sp>
          <p:nvSpPr>
            <p:cNvPr id="47" name="Freeform 46"/>
            <p:cNvSpPr/>
            <p:nvPr/>
          </p:nvSpPr>
          <p:spPr>
            <a:xfrm>
              <a:off x="5969658" y="715938"/>
              <a:ext cx="863338" cy="1094965"/>
            </a:xfrm>
            <a:custGeom>
              <a:avLst/>
              <a:gdLst/>
              <a:ahLst/>
              <a:cxnLst/>
              <a:rect l="0" t="0" r="0" b="0"/>
              <a:pathLst>
                <a:path w="863338" h="1094965">
                  <a:moveTo>
                    <a:pt x="0" y="0"/>
                  </a:moveTo>
                  <a:lnTo>
                    <a:pt x="45781" y="55659"/>
                  </a:lnTo>
                  <a:lnTo>
                    <a:pt x="88004" y="106852"/>
                  </a:lnTo>
                  <a:lnTo>
                    <a:pt x="130207" y="158930"/>
                  </a:lnTo>
                  <a:lnTo>
                    <a:pt x="183258" y="214277"/>
                  </a:lnTo>
                  <a:lnTo>
                    <a:pt x="224834" y="261841"/>
                  </a:lnTo>
                  <a:lnTo>
                    <a:pt x="266789" y="312979"/>
                  </a:lnTo>
                  <a:lnTo>
                    <a:pt x="314445" y="365175"/>
                  </a:lnTo>
                  <a:lnTo>
                    <a:pt x="365610" y="417686"/>
                  </a:lnTo>
                  <a:lnTo>
                    <a:pt x="412226" y="475878"/>
                  </a:lnTo>
                  <a:lnTo>
                    <a:pt x="455673" y="537574"/>
                  </a:lnTo>
                  <a:lnTo>
                    <a:pt x="498182" y="594719"/>
                  </a:lnTo>
                  <a:lnTo>
                    <a:pt x="546003" y="654285"/>
                  </a:lnTo>
                  <a:lnTo>
                    <a:pt x="591628" y="716387"/>
                  </a:lnTo>
                  <a:lnTo>
                    <a:pt x="634782" y="773653"/>
                  </a:lnTo>
                  <a:lnTo>
                    <a:pt x="677204" y="833254"/>
                  </a:lnTo>
                  <a:lnTo>
                    <a:pt x="719409" y="889778"/>
                  </a:lnTo>
                  <a:lnTo>
                    <a:pt x="767187" y="952874"/>
                  </a:lnTo>
                  <a:lnTo>
                    <a:pt x="807300" y="1007279"/>
                  </a:lnTo>
                  <a:lnTo>
                    <a:pt x="849391" y="1070484"/>
                  </a:lnTo>
                  <a:lnTo>
                    <a:pt x="863337" y="109496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874902" y="726466"/>
              <a:ext cx="242156" cy="136872"/>
            </a:xfrm>
            <a:custGeom>
              <a:avLst/>
              <a:gdLst/>
              <a:ahLst/>
              <a:cxnLst/>
              <a:rect l="0" t="0" r="0" b="0"/>
              <a:pathLst>
                <a:path w="242156" h="136872">
                  <a:moveTo>
                    <a:pt x="0" y="0"/>
                  </a:moveTo>
                  <a:lnTo>
                    <a:pt x="15641" y="17981"/>
                  </a:lnTo>
                  <a:lnTo>
                    <a:pt x="23719" y="34898"/>
                  </a:lnTo>
                  <a:lnTo>
                    <a:pt x="29255" y="75331"/>
                  </a:lnTo>
                  <a:lnTo>
                    <a:pt x="25305" y="113178"/>
                  </a:lnTo>
                  <a:lnTo>
                    <a:pt x="23889" y="115226"/>
                  </a:lnTo>
                  <a:lnTo>
                    <a:pt x="21430" y="61520"/>
                  </a:lnTo>
                  <a:lnTo>
                    <a:pt x="9989" y="23688"/>
                  </a:lnTo>
                  <a:lnTo>
                    <a:pt x="11339" y="16962"/>
                  </a:lnTo>
                  <a:lnTo>
                    <a:pt x="16917" y="13648"/>
                  </a:lnTo>
                  <a:lnTo>
                    <a:pt x="25317" y="12608"/>
                  </a:lnTo>
                  <a:lnTo>
                    <a:pt x="47127" y="20812"/>
                  </a:lnTo>
                  <a:lnTo>
                    <a:pt x="103389" y="48884"/>
                  </a:lnTo>
                  <a:lnTo>
                    <a:pt x="160009" y="89194"/>
                  </a:lnTo>
                  <a:lnTo>
                    <a:pt x="219755" y="126346"/>
                  </a:lnTo>
                  <a:lnTo>
                    <a:pt x="242155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39429" y="1979358"/>
              <a:ext cx="268150" cy="273742"/>
            </a:xfrm>
            <a:custGeom>
              <a:avLst/>
              <a:gdLst/>
              <a:ahLst/>
              <a:cxnLst/>
              <a:rect l="0" t="0" r="0" b="0"/>
              <a:pathLst>
                <a:path w="268150" h="273742">
                  <a:moveTo>
                    <a:pt x="251494" y="0"/>
                  </a:moveTo>
                  <a:lnTo>
                    <a:pt x="202563" y="3119"/>
                  </a:lnTo>
                  <a:lnTo>
                    <a:pt x="143432" y="14654"/>
                  </a:lnTo>
                  <a:lnTo>
                    <a:pt x="106392" y="30338"/>
                  </a:lnTo>
                  <a:lnTo>
                    <a:pt x="90298" y="49358"/>
                  </a:lnTo>
                  <a:lnTo>
                    <a:pt x="84368" y="60981"/>
                  </a:lnTo>
                  <a:lnTo>
                    <a:pt x="80900" y="89494"/>
                  </a:lnTo>
                  <a:lnTo>
                    <a:pt x="84427" y="118154"/>
                  </a:lnTo>
                  <a:lnTo>
                    <a:pt x="112220" y="174584"/>
                  </a:lnTo>
                  <a:lnTo>
                    <a:pt x="126909" y="209266"/>
                  </a:lnTo>
                  <a:lnTo>
                    <a:pt x="127493" y="219059"/>
                  </a:lnTo>
                  <a:lnTo>
                    <a:pt x="121903" y="236180"/>
                  </a:lnTo>
                  <a:lnTo>
                    <a:pt x="114797" y="240511"/>
                  </a:lnTo>
                  <a:lnTo>
                    <a:pt x="94424" y="242204"/>
                  </a:lnTo>
                  <a:lnTo>
                    <a:pt x="35981" y="226524"/>
                  </a:lnTo>
                  <a:lnTo>
                    <a:pt x="6751" y="218440"/>
                  </a:lnTo>
                  <a:lnTo>
                    <a:pt x="594" y="214647"/>
                  </a:lnTo>
                  <a:lnTo>
                    <a:pt x="0" y="210948"/>
                  </a:lnTo>
                  <a:lnTo>
                    <a:pt x="3112" y="207312"/>
                  </a:lnTo>
                  <a:lnTo>
                    <a:pt x="58541" y="201477"/>
                  </a:lnTo>
                  <a:lnTo>
                    <a:pt x="114384" y="200467"/>
                  </a:lnTo>
                  <a:lnTo>
                    <a:pt x="163945" y="200167"/>
                  </a:lnTo>
                  <a:lnTo>
                    <a:pt x="220874" y="198909"/>
                  </a:lnTo>
                  <a:lnTo>
                    <a:pt x="265947" y="191647"/>
                  </a:lnTo>
                  <a:lnTo>
                    <a:pt x="268149" y="188596"/>
                  </a:lnTo>
                  <a:lnTo>
                    <a:pt x="266106" y="185392"/>
                  </a:lnTo>
                  <a:lnTo>
                    <a:pt x="261235" y="184426"/>
                  </a:lnTo>
                  <a:lnTo>
                    <a:pt x="246465" y="186472"/>
                  </a:lnTo>
                  <a:lnTo>
                    <a:pt x="218418" y="199790"/>
                  </a:lnTo>
                  <a:lnTo>
                    <a:pt x="193470" y="218554"/>
                  </a:lnTo>
                  <a:lnTo>
                    <a:pt x="190584" y="226421"/>
                  </a:lnTo>
                  <a:lnTo>
                    <a:pt x="191000" y="235175"/>
                  </a:lnTo>
                  <a:lnTo>
                    <a:pt x="199644" y="258024"/>
                  </a:lnTo>
                  <a:lnTo>
                    <a:pt x="209379" y="2737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54093" y="2095171"/>
              <a:ext cx="210572" cy="242157"/>
            </a:xfrm>
            <a:custGeom>
              <a:avLst/>
              <a:gdLst/>
              <a:ahLst/>
              <a:cxnLst/>
              <a:rect l="0" t="0" r="0" b="0"/>
              <a:pathLst>
                <a:path w="210572" h="242157">
                  <a:moveTo>
                    <a:pt x="210571" y="0"/>
                  </a:moveTo>
                  <a:lnTo>
                    <a:pt x="181889" y="63428"/>
                  </a:lnTo>
                  <a:lnTo>
                    <a:pt x="153996" y="111575"/>
                  </a:lnTo>
                  <a:lnTo>
                    <a:pt x="113173" y="168634"/>
                  </a:lnTo>
                  <a:lnTo>
                    <a:pt x="50597" y="227988"/>
                  </a:lnTo>
                  <a:lnTo>
                    <a:pt x="30677" y="235859"/>
                  </a:lnTo>
                  <a:lnTo>
                    <a:pt x="0" y="2421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64622" y="2232041"/>
              <a:ext cx="105286" cy="10530"/>
            </a:xfrm>
            <a:custGeom>
              <a:avLst/>
              <a:gdLst/>
              <a:ahLst/>
              <a:cxnLst/>
              <a:rect l="0" t="0" r="0" b="0"/>
              <a:pathLst>
                <a:path w="105286" h="10530">
                  <a:moveTo>
                    <a:pt x="0" y="0"/>
                  </a:moveTo>
                  <a:lnTo>
                    <a:pt x="54145" y="3120"/>
                  </a:lnTo>
                  <a:lnTo>
                    <a:pt x="105285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180435" y="2232041"/>
              <a:ext cx="221100" cy="221100"/>
            </a:xfrm>
            <a:custGeom>
              <a:avLst/>
              <a:gdLst/>
              <a:ahLst/>
              <a:cxnLst/>
              <a:rect l="0" t="0" r="0" b="0"/>
              <a:pathLst>
                <a:path w="221100" h="221100">
                  <a:moveTo>
                    <a:pt x="221099" y="0"/>
                  </a:moveTo>
                  <a:lnTo>
                    <a:pt x="206444" y="55141"/>
                  </a:lnTo>
                  <a:lnTo>
                    <a:pt x="174859" y="112662"/>
                  </a:lnTo>
                  <a:lnTo>
                    <a:pt x="141645" y="160165"/>
                  </a:lnTo>
                  <a:lnTo>
                    <a:pt x="108520" y="190176"/>
                  </a:lnTo>
                  <a:lnTo>
                    <a:pt x="69069" y="210117"/>
                  </a:lnTo>
                  <a:lnTo>
                    <a:pt x="12331" y="219653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222550" y="2358384"/>
              <a:ext cx="142072" cy="168457"/>
            </a:xfrm>
            <a:custGeom>
              <a:avLst/>
              <a:gdLst/>
              <a:ahLst/>
              <a:cxnLst/>
              <a:rect l="0" t="0" r="0" b="0"/>
              <a:pathLst>
                <a:path w="142072" h="168457">
                  <a:moveTo>
                    <a:pt x="0" y="0"/>
                  </a:moveTo>
                  <a:lnTo>
                    <a:pt x="58616" y="14654"/>
                  </a:lnTo>
                  <a:lnTo>
                    <a:pt x="110450" y="36603"/>
                  </a:lnTo>
                  <a:lnTo>
                    <a:pt x="129418" y="49803"/>
                  </a:lnTo>
                  <a:lnTo>
                    <a:pt x="139407" y="72827"/>
                  </a:lnTo>
                  <a:lnTo>
                    <a:pt x="142071" y="87156"/>
                  </a:lnTo>
                  <a:lnTo>
                    <a:pt x="140337" y="99048"/>
                  </a:lnTo>
                  <a:lnTo>
                    <a:pt x="129052" y="118500"/>
                  </a:lnTo>
                  <a:lnTo>
                    <a:pt x="101618" y="148883"/>
                  </a:lnTo>
                  <a:lnTo>
                    <a:pt x="73699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14159" y="2505783"/>
              <a:ext cx="83047" cy="231627"/>
            </a:xfrm>
            <a:custGeom>
              <a:avLst/>
              <a:gdLst/>
              <a:ahLst/>
              <a:cxnLst/>
              <a:rect l="0" t="0" r="0" b="0"/>
              <a:pathLst>
                <a:path w="83047" h="231627">
                  <a:moveTo>
                    <a:pt x="50546" y="0"/>
                  </a:moveTo>
                  <a:lnTo>
                    <a:pt x="48206" y="38517"/>
                  </a:lnTo>
                  <a:lnTo>
                    <a:pt x="33735" y="64574"/>
                  </a:lnTo>
                  <a:lnTo>
                    <a:pt x="1048" y="101498"/>
                  </a:lnTo>
                  <a:lnTo>
                    <a:pt x="0" y="108609"/>
                  </a:lnTo>
                  <a:lnTo>
                    <a:pt x="2811" y="115690"/>
                  </a:lnTo>
                  <a:lnTo>
                    <a:pt x="8194" y="122750"/>
                  </a:lnTo>
                  <a:lnTo>
                    <a:pt x="32538" y="138275"/>
                  </a:lnTo>
                  <a:lnTo>
                    <a:pt x="61978" y="150285"/>
                  </a:lnTo>
                  <a:lnTo>
                    <a:pt x="76294" y="163889"/>
                  </a:lnTo>
                  <a:lnTo>
                    <a:pt x="81749" y="172430"/>
                  </a:lnTo>
                  <a:lnTo>
                    <a:pt x="83046" y="180464"/>
                  </a:lnTo>
                  <a:lnTo>
                    <a:pt x="81572" y="188159"/>
                  </a:lnTo>
                  <a:lnTo>
                    <a:pt x="61075" y="23162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327325" y="2737409"/>
              <a:ext cx="284780" cy="228484"/>
            </a:xfrm>
            <a:custGeom>
              <a:avLst/>
              <a:gdLst/>
              <a:ahLst/>
              <a:cxnLst/>
              <a:rect l="0" t="0" r="0" b="0"/>
              <a:pathLst>
                <a:path w="284780" h="228484">
                  <a:moveTo>
                    <a:pt x="284779" y="0"/>
                  </a:moveTo>
                  <a:lnTo>
                    <a:pt x="226162" y="5590"/>
                  </a:lnTo>
                  <a:lnTo>
                    <a:pt x="191372" y="20244"/>
                  </a:lnTo>
                  <a:lnTo>
                    <a:pt x="183903" y="28704"/>
                  </a:lnTo>
                  <a:lnTo>
                    <a:pt x="175605" y="50582"/>
                  </a:lnTo>
                  <a:lnTo>
                    <a:pt x="181275" y="75904"/>
                  </a:lnTo>
                  <a:lnTo>
                    <a:pt x="195493" y="100416"/>
                  </a:lnTo>
                  <a:lnTo>
                    <a:pt x="237796" y="142787"/>
                  </a:lnTo>
                  <a:lnTo>
                    <a:pt x="241759" y="152513"/>
                  </a:lnTo>
                  <a:lnTo>
                    <a:pt x="243042" y="175798"/>
                  </a:lnTo>
                  <a:lnTo>
                    <a:pt x="239407" y="186219"/>
                  </a:lnTo>
                  <a:lnTo>
                    <a:pt x="226009" y="204037"/>
                  </a:lnTo>
                  <a:lnTo>
                    <a:pt x="205236" y="216636"/>
                  </a:lnTo>
                  <a:lnTo>
                    <a:pt x="179237" y="224964"/>
                  </a:lnTo>
                  <a:lnTo>
                    <a:pt x="131715" y="228483"/>
                  </a:lnTo>
                  <a:lnTo>
                    <a:pt x="69493" y="219785"/>
                  </a:lnTo>
                  <a:lnTo>
                    <a:pt x="33817" y="207061"/>
                  </a:lnTo>
                  <a:lnTo>
                    <a:pt x="22715" y="201212"/>
                  </a:lnTo>
                  <a:lnTo>
                    <a:pt x="7258" y="185354"/>
                  </a:lnTo>
                  <a:lnTo>
                    <a:pt x="1500" y="176212"/>
                  </a:lnTo>
                  <a:lnTo>
                    <a:pt x="0" y="166608"/>
                  </a:lnTo>
                  <a:lnTo>
                    <a:pt x="11038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580519" y="2839432"/>
              <a:ext cx="168456" cy="223636"/>
            </a:xfrm>
            <a:custGeom>
              <a:avLst/>
              <a:gdLst/>
              <a:ahLst/>
              <a:cxnLst/>
              <a:rect l="0" t="0" r="0" b="0"/>
              <a:pathLst>
                <a:path w="168456" h="223636">
                  <a:moveTo>
                    <a:pt x="168455" y="34848"/>
                  </a:moveTo>
                  <a:lnTo>
                    <a:pt x="142069" y="11971"/>
                  </a:lnTo>
                  <a:lnTo>
                    <a:pt x="118903" y="2064"/>
                  </a:lnTo>
                  <a:lnTo>
                    <a:pt x="96129" y="0"/>
                  </a:lnTo>
                  <a:lnTo>
                    <a:pt x="85143" y="1087"/>
                  </a:lnTo>
                  <a:lnTo>
                    <a:pt x="76649" y="6492"/>
                  </a:lnTo>
                  <a:lnTo>
                    <a:pt x="64092" y="24975"/>
                  </a:lnTo>
                  <a:lnTo>
                    <a:pt x="63970" y="51907"/>
                  </a:lnTo>
                  <a:lnTo>
                    <a:pt x="77366" y="105678"/>
                  </a:lnTo>
                  <a:lnTo>
                    <a:pt x="94777" y="167051"/>
                  </a:lnTo>
                  <a:lnTo>
                    <a:pt x="98275" y="195380"/>
                  </a:lnTo>
                  <a:lnTo>
                    <a:pt x="92031" y="215770"/>
                  </a:lnTo>
                  <a:lnTo>
                    <a:pt x="83581" y="220973"/>
                  </a:lnTo>
                  <a:lnTo>
                    <a:pt x="58594" y="223635"/>
                  </a:lnTo>
                  <a:lnTo>
                    <a:pt x="34230" y="217799"/>
                  </a:lnTo>
                  <a:lnTo>
                    <a:pt x="0" y="20330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23644" y="2484725"/>
              <a:ext cx="221653" cy="187206"/>
            </a:xfrm>
            <a:custGeom>
              <a:avLst/>
              <a:gdLst/>
              <a:ahLst/>
              <a:cxnLst/>
              <a:rect l="0" t="0" r="0" b="0"/>
              <a:pathLst>
                <a:path w="221653" h="187206">
                  <a:moveTo>
                    <a:pt x="83009" y="0"/>
                  </a:moveTo>
                  <a:lnTo>
                    <a:pt x="105366" y="0"/>
                  </a:lnTo>
                  <a:lnTo>
                    <a:pt x="122581" y="6240"/>
                  </a:lnTo>
                  <a:lnTo>
                    <a:pt x="130448" y="11179"/>
                  </a:lnTo>
                  <a:lnTo>
                    <a:pt x="135691" y="19151"/>
                  </a:lnTo>
                  <a:lnTo>
                    <a:pt x="141519" y="40487"/>
                  </a:lnTo>
                  <a:lnTo>
                    <a:pt x="133620" y="84396"/>
                  </a:lnTo>
                  <a:lnTo>
                    <a:pt x="113302" y="111209"/>
                  </a:lnTo>
                  <a:lnTo>
                    <a:pt x="50039" y="164008"/>
                  </a:lnTo>
                  <a:lnTo>
                    <a:pt x="9036" y="187205"/>
                  </a:lnTo>
                  <a:lnTo>
                    <a:pt x="3278" y="186805"/>
                  </a:lnTo>
                  <a:lnTo>
                    <a:pt x="609" y="181859"/>
                  </a:lnTo>
                  <a:lnTo>
                    <a:pt x="0" y="173882"/>
                  </a:lnTo>
                  <a:lnTo>
                    <a:pt x="4273" y="167394"/>
                  </a:lnTo>
                  <a:lnTo>
                    <a:pt x="62280" y="133668"/>
                  </a:lnTo>
                  <a:lnTo>
                    <a:pt x="94805" y="121624"/>
                  </a:lnTo>
                  <a:lnTo>
                    <a:pt x="150243" y="116962"/>
                  </a:lnTo>
                  <a:lnTo>
                    <a:pt x="211584" y="121630"/>
                  </a:lnTo>
                  <a:lnTo>
                    <a:pt x="219028" y="125540"/>
                  </a:lnTo>
                  <a:lnTo>
                    <a:pt x="221652" y="130487"/>
                  </a:lnTo>
                  <a:lnTo>
                    <a:pt x="221061" y="136125"/>
                  </a:lnTo>
                  <a:lnTo>
                    <a:pt x="215988" y="138713"/>
                  </a:lnTo>
                  <a:lnTo>
                    <a:pt x="197873" y="138470"/>
                  </a:lnTo>
                  <a:lnTo>
                    <a:pt x="142935" y="128748"/>
                  </a:lnTo>
                  <a:lnTo>
                    <a:pt x="93537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53636" y="2683954"/>
              <a:ext cx="74117" cy="137684"/>
            </a:xfrm>
            <a:custGeom>
              <a:avLst/>
              <a:gdLst/>
              <a:ahLst/>
              <a:cxnLst/>
              <a:rect l="0" t="0" r="0" b="0"/>
              <a:pathLst>
                <a:path w="74117" h="137684">
                  <a:moveTo>
                    <a:pt x="74116" y="74513"/>
                  </a:moveTo>
                  <a:lnTo>
                    <a:pt x="59543" y="31821"/>
                  </a:lnTo>
                  <a:lnTo>
                    <a:pt x="53872" y="21485"/>
                  </a:lnTo>
                  <a:lnTo>
                    <a:pt x="38212" y="6881"/>
                  </a:lnTo>
                  <a:lnTo>
                    <a:pt x="29123" y="1349"/>
                  </a:lnTo>
                  <a:lnTo>
                    <a:pt x="20723" y="0"/>
                  </a:lnTo>
                  <a:lnTo>
                    <a:pt x="12784" y="1441"/>
                  </a:lnTo>
                  <a:lnTo>
                    <a:pt x="5152" y="4741"/>
                  </a:lnTo>
                  <a:lnTo>
                    <a:pt x="1234" y="10451"/>
                  </a:lnTo>
                  <a:lnTo>
                    <a:pt x="0" y="26153"/>
                  </a:lnTo>
                  <a:lnTo>
                    <a:pt x="11471" y="54725"/>
                  </a:lnTo>
                  <a:lnTo>
                    <a:pt x="53379" y="107673"/>
                  </a:lnTo>
                  <a:lnTo>
                    <a:pt x="55612" y="115337"/>
                  </a:lnTo>
                  <a:lnTo>
                    <a:pt x="55930" y="121616"/>
                  </a:lnTo>
                  <a:lnTo>
                    <a:pt x="53059" y="1376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760190" y="2853223"/>
              <a:ext cx="257935" cy="122026"/>
            </a:xfrm>
            <a:custGeom>
              <a:avLst/>
              <a:gdLst/>
              <a:ahLst/>
              <a:cxnLst/>
              <a:rect l="0" t="0" r="0" b="0"/>
              <a:pathLst>
                <a:path w="257935" h="122026">
                  <a:moveTo>
                    <a:pt x="188618" y="0"/>
                  </a:moveTo>
                  <a:lnTo>
                    <a:pt x="199797" y="11178"/>
                  </a:lnTo>
                  <a:lnTo>
                    <a:pt x="201920" y="17981"/>
                  </a:lnTo>
                  <a:lnTo>
                    <a:pt x="201160" y="34897"/>
                  </a:lnTo>
                  <a:lnTo>
                    <a:pt x="190683" y="54114"/>
                  </a:lnTo>
                  <a:lnTo>
                    <a:pt x="165053" y="81545"/>
                  </a:lnTo>
                  <a:lnTo>
                    <a:pt x="119363" y="111774"/>
                  </a:lnTo>
                  <a:lnTo>
                    <a:pt x="73472" y="122025"/>
                  </a:lnTo>
                  <a:lnTo>
                    <a:pt x="28419" y="119474"/>
                  </a:lnTo>
                  <a:lnTo>
                    <a:pt x="17478" y="114744"/>
                  </a:lnTo>
                  <a:lnTo>
                    <a:pt x="2202" y="100130"/>
                  </a:lnTo>
                  <a:lnTo>
                    <a:pt x="0" y="92490"/>
                  </a:lnTo>
                  <a:lnTo>
                    <a:pt x="872" y="85057"/>
                  </a:lnTo>
                  <a:lnTo>
                    <a:pt x="3792" y="77761"/>
                  </a:lnTo>
                  <a:lnTo>
                    <a:pt x="11589" y="72898"/>
                  </a:lnTo>
                  <a:lnTo>
                    <a:pt x="51678" y="66053"/>
                  </a:lnTo>
                  <a:lnTo>
                    <a:pt x="105150" y="65195"/>
                  </a:lnTo>
                  <a:lnTo>
                    <a:pt x="154009" y="70660"/>
                  </a:lnTo>
                  <a:lnTo>
                    <a:pt x="210729" y="72799"/>
                  </a:lnTo>
                  <a:lnTo>
                    <a:pt x="247189" y="73299"/>
                  </a:lnTo>
                  <a:lnTo>
                    <a:pt x="255741" y="71093"/>
                  </a:lnTo>
                  <a:lnTo>
                    <a:pt x="257934" y="67282"/>
                  </a:lnTo>
                  <a:lnTo>
                    <a:pt x="255886" y="62402"/>
                  </a:lnTo>
                  <a:lnTo>
                    <a:pt x="249841" y="59149"/>
                  </a:lnTo>
                  <a:lnTo>
                    <a:pt x="230646" y="55534"/>
                  </a:lnTo>
                  <a:lnTo>
                    <a:pt x="199122" y="59088"/>
                  </a:lnTo>
                  <a:lnTo>
                    <a:pt x="181199" y="70715"/>
                  </a:lnTo>
                  <a:lnTo>
                    <a:pt x="157033" y="947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64622" y="3032207"/>
              <a:ext cx="359385" cy="312214"/>
            </a:xfrm>
            <a:custGeom>
              <a:avLst/>
              <a:gdLst/>
              <a:ahLst/>
              <a:cxnLst/>
              <a:rect l="0" t="0" r="0" b="0"/>
              <a:pathLst>
                <a:path w="359385" h="312214">
                  <a:moveTo>
                    <a:pt x="200042" y="0"/>
                  </a:moveTo>
                  <a:lnTo>
                    <a:pt x="262299" y="35917"/>
                  </a:lnTo>
                  <a:lnTo>
                    <a:pt x="322702" y="91280"/>
                  </a:lnTo>
                  <a:lnTo>
                    <a:pt x="349746" y="120500"/>
                  </a:lnTo>
                  <a:lnTo>
                    <a:pt x="359384" y="138954"/>
                  </a:lnTo>
                  <a:lnTo>
                    <a:pt x="355403" y="145278"/>
                  </a:lnTo>
                  <a:lnTo>
                    <a:pt x="332262" y="152306"/>
                  </a:lnTo>
                  <a:lnTo>
                    <a:pt x="281921" y="148412"/>
                  </a:lnTo>
                  <a:lnTo>
                    <a:pt x="230151" y="140810"/>
                  </a:lnTo>
                  <a:lnTo>
                    <a:pt x="185306" y="140378"/>
                  </a:lnTo>
                  <a:lnTo>
                    <a:pt x="160737" y="148568"/>
                  </a:lnTo>
                  <a:lnTo>
                    <a:pt x="153951" y="156367"/>
                  </a:lnTo>
                  <a:lnTo>
                    <a:pt x="150597" y="166246"/>
                  </a:lnTo>
                  <a:lnTo>
                    <a:pt x="149990" y="188531"/>
                  </a:lnTo>
                  <a:lnTo>
                    <a:pt x="153620" y="210134"/>
                  </a:lnTo>
                  <a:lnTo>
                    <a:pt x="181123" y="268239"/>
                  </a:lnTo>
                  <a:lnTo>
                    <a:pt x="195923" y="297422"/>
                  </a:lnTo>
                  <a:lnTo>
                    <a:pt x="196126" y="305906"/>
                  </a:lnTo>
                  <a:lnTo>
                    <a:pt x="191582" y="310392"/>
                  </a:lnTo>
                  <a:lnTo>
                    <a:pt x="183874" y="312213"/>
                  </a:lnTo>
                  <a:lnTo>
                    <a:pt x="159710" y="304878"/>
                  </a:lnTo>
                  <a:lnTo>
                    <a:pt x="103613" y="271343"/>
                  </a:lnTo>
                  <a:lnTo>
                    <a:pt x="49203" y="237666"/>
                  </a:lnTo>
                  <a:lnTo>
                    <a:pt x="0" y="2000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2" name="Freeform 61"/>
          <p:cNvSpPr/>
          <p:nvPr/>
        </p:nvSpPr>
        <p:spPr>
          <a:xfrm>
            <a:off x="4548311" y="157039"/>
            <a:ext cx="188188" cy="327273"/>
          </a:xfrm>
          <a:custGeom>
            <a:avLst/>
            <a:gdLst/>
            <a:ahLst/>
            <a:cxnLst/>
            <a:rect l="0" t="0" r="0" b="0"/>
            <a:pathLst>
              <a:path w="188188" h="327273">
                <a:moveTo>
                  <a:pt x="0" y="116702"/>
                </a:moveTo>
                <a:lnTo>
                  <a:pt x="31282" y="107127"/>
                </a:lnTo>
                <a:lnTo>
                  <a:pt x="92515" y="62140"/>
                </a:lnTo>
                <a:lnTo>
                  <a:pt x="147104" y="16753"/>
                </a:lnTo>
                <a:lnTo>
                  <a:pt x="178897" y="0"/>
                </a:lnTo>
                <a:lnTo>
                  <a:pt x="184775" y="1466"/>
                </a:lnTo>
                <a:lnTo>
                  <a:pt x="187524" y="7123"/>
                </a:lnTo>
                <a:lnTo>
                  <a:pt x="188187" y="15573"/>
                </a:lnTo>
                <a:lnTo>
                  <a:pt x="177942" y="55412"/>
                </a:lnTo>
                <a:lnTo>
                  <a:pt x="151179" y="106805"/>
                </a:lnTo>
                <a:lnTo>
                  <a:pt x="109498" y="164617"/>
                </a:lnTo>
                <a:lnTo>
                  <a:pt x="69575" y="222534"/>
                </a:lnTo>
                <a:lnTo>
                  <a:pt x="31692" y="283612"/>
                </a:lnTo>
                <a:lnTo>
                  <a:pt x="21057" y="327272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0" name="Group 79"/>
          <p:cNvGrpSpPr/>
          <p:nvPr/>
        </p:nvGrpSpPr>
        <p:grpSpPr>
          <a:xfrm>
            <a:off x="3369119" y="673824"/>
            <a:ext cx="889536" cy="782548"/>
            <a:chOff x="3369119" y="673824"/>
            <a:chExt cx="889536" cy="782548"/>
          </a:xfrm>
        </p:grpSpPr>
        <p:sp>
          <p:nvSpPr>
            <p:cNvPr id="63" name="Freeform 62"/>
            <p:cNvSpPr/>
            <p:nvPr/>
          </p:nvSpPr>
          <p:spPr>
            <a:xfrm>
              <a:off x="3453347" y="673824"/>
              <a:ext cx="705411" cy="1"/>
            </a:xfrm>
            <a:custGeom>
              <a:avLst/>
              <a:gdLst/>
              <a:ahLst/>
              <a:cxnLst/>
              <a:rect l="0" t="0" r="0" b="0"/>
              <a:pathLst>
                <a:path w="705411" h="1">
                  <a:moveTo>
                    <a:pt x="0" y="0"/>
                  </a:moveTo>
                  <a:lnTo>
                    <a:pt x="57265" y="0"/>
                  </a:lnTo>
                  <a:lnTo>
                    <a:pt x="106655" y="0"/>
                  </a:lnTo>
                  <a:lnTo>
                    <a:pt x="155214" y="0"/>
                  </a:lnTo>
                  <a:lnTo>
                    <a:pt x="208596" y="0"/>
                  </a:lnTo>
                  <a:lnTo>
                    <a:pt x="266917" y="0"/>
                  </a:lnTo>
                  <a:lnTo>
                    <a:pt x="323192" y="0"/>
                  </a:lnTo>
                  <a:lnTo>
                    <a:pt x="382370" y="0"/>
                  </a:lnTo>
                  <a:lnTo>
                    <a:pt x="444288" y="0"/>
                  </a:lnTo>
                  <a:lnTo>
                    <a:pt x="504168" y="0"/>
                  </a:lnTo>
                  <a:lnTo>
                    <a:pt x="562594" y="0"/>
                  </a:lnTo>
                  <a:lnTo>
                    <a:pt x="616950" y="0"/>
                  </a:lnTo>
                  <a:lnTo>
                    <a:pt x="675805" y="0"/>
                  </a:lnTo>
                  <a:lnTo>
                    <a:pt x="70541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79648" y="694881"/>
              <a:ext cx="879007" cy="294799"/>
            </a:xfrm>
            <a:custGeom>
              <a:avLst/>
              <a:gdLst/>
              <a:ahLst/>
              <a:cxnLst/>
              <a:rect l="0" t="0" r="0" b="0"/>
              <a:pathLst>
                <a:path w="879007" h="294799">
                  <a:moveTo>
                    <a:pt x="842280" y="0"/>
                  </a:moveTo>
                  <a:lnTo>
                    <a:pt x="859068" y="55045"/>
                  </a:lnTo>
                  <a:lnTo>
                    <a:pt x="862494" y="106453"/>
                  </a:lnTo>
                  <a:lnTo>
                    <a:pt x="870462" y="168393"/>
                  </a:lnTo>
                  <a:lnTo>
                    <a:pt x="879006" y="230001"/>
                  </a:lnTo>
                  <a:lnTo>
                    <a:pt x="877208" y="268320"/>
                  </a:lnTo>
                  <a:lnTo>
                    <a:pt x="871415" y="277146"/>
                  </a:lnTo>
                  <a:lnTo>
                    <a:pt x="862873" y="283030"/>
                  </a:lnTo>
                  <a:lnTo>
                    <a:pt x="828494" y="291311"/>
                  </a:lnTo>
                  <a:lnTo>
                    <a:pt x="774956" y="294109"/>
                  </a:lnTo>
                  <a:lnTo>
                    <a:pt x="716980" y="294662"/>
                  </a:lnTo>
                  <a:lnTo>
                    <a:pt x="661655" y="294758"/>
                  </a:lnTo>
                  <a:lnTo>
                    <a:pt x="608867" y="294786"/>
                  </a:lnTo>
                  <a:lnTo>
                    <a:pt x="560731" y="294794"/>
                  </a:lnTo>
                  <a:lnTo>
                    <a:pt x="505394" y="294797"/>
                  </a:lnTo>
                  <a:lnTo>
                    <a:pt x="454813" y="294798"/>
                  </a:lnTo>
                  <a:lnTo>
                    <a:pt x="394202" y="293628"/>
                  </a:lnTo>
                  <a:lnTo>
                    <a:pt x="347257" y="287562"/>
                  </a:lnTo>
                  <a:lnTo>
                    <a:pt x="284735" y="285245"/>
                  </a:lnTo>
                  <a:lnTo>
                    <a:pt x="222406" y="284558"/>
                  </a:lnTo>
                  <a:lnTo>
                    <a:pt x="166374" y="284355"/>
                  </a:lnTo>
                  <a:lnTo>
                    <a:pt x="113897" y="284295"/>
                  </a:lnTo>
                  <a:lnTo>
                    <a:pt x="53650" y="284274"/>
                  </a:lnTo>
                  <a:lnTo>
                    <a:pt x="0" y="2842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590501" y="830606"/>
              <a:ext cx="115531" cy="106431"/>
            </a:xfrm>
            <a:custGeom>
              <a:avLst/>
              <a:gdLst/>
              <a:ahLst/>
              <a:cxnLst/>
              <a:rect l="0" t="0" r="0" b="0"/>
              <a:pathLst>
                <a:path w="115531" h="106431">
                  <a:moveTo>
                    <a:pt x="83945" y="32731"/>
                  </a:moveTo>
                  <a:lnTo>
                    <a:pt x="95123" y="21552"/>
                  </a:lnTo>
                  <a:lnTo>
                    <a:pt x="96076" y="15920"/>
                  </a:lnTo>
                  <a:lnTo>
                    <a:pt x="94372" y="9825"/>
                  </a:lnTo>
                  <a:lnTo>
                    <a:pt x="90896" y="3422"/>
                  </a:lnTo>
                  <a:lnTo>
                    <a:pt x="83900" y="324"/>
                  </a:lnTo>
                  <a:lnTo>
                    <a:pt x="63648" y="0"/>
                  </a:lnTo>
                  <a:lnTo>
                    <a:pt x="25938" y="17574"/>
                  </a:lnTo>
                  <a:lnTo>
                    <a:pt x="8251" y="35353"/>
                  </a:lnTo>
                  <a:lnTo>
                    <a:pt x="1897" y="45007"/>
                  </a:lnTo>
                  <a:lnTo>
                    <a:pt x="0" y="53783"/>
                  </a:lnTo>
                  <a:lnTo>
                    <a:pt x="1076" y="61974"/>
                  </a:lnTo>
                  <a:lnTo>
                    <a:pt x="4132" y="69774"/>
                  </a:lnTo>
                  <a:lnTo>
                    <a:pt x="12019" y="74973"/>
                  </a:lnTo>
                  <a:lnTo>
                    <a:pt x="36380" y="80751"/>
                  </a:lnTo>
                  <a:lnTo>
                    <a:pt x="81698" y="79564"/>
                  </a:lnTo>
                  <a:lnTo>
                    <a:pt x="98934" y="87081"/>
                  </a:lnTo>
                  <a:lnTo>
                    <a:pt x="108154" y="95101"/>
                  </a:lnTo>
                  <a:lnTo>
                    <a:pt x="115530" y="10643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57607" y="894922"/>
              <a:ext cx="43182" cy="63172"/>
            </a:xfrm>
            <a:custGeom>
              <a:avLst/>
              <a:gdLst/>
              <a:ahLst/>
              <a:cxnLst/>
              <a:rect l="0" t="0" r="0" b="0"/>
              <a:pathLst>
                <a:path w="43182" h="63172">
                  <a:moveTo>
                    <a:pt x="43181" y="0"/>
                  </a:moveTo>
                  <a:lnTo>
                    <a:pt x="4808" y="29309"/>
                  </a:lnTo>
                  <a:lnTo>
                    <a:pt x="1221" y="35917"/>
                  </a:lnTo>
                  <a:lnTo>
                    <a:pt x="0" y="42662"/>
                  </a:lnTo>
                  <a:lnTo>
                    <a:pt x="1067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29889" y="779109"/>
              <a:ext cx="128827" cy="147400"/>
            </a:xfrm>
            <a:custGeom>
              <a:avLst/>
              <a:gdLst/>
              <a:ahLst/>
              <a:cxnLst/>
              <a:rect l="0" t="0" r="0" b="0"/>
              <a:pathLst>
                <a:path w="128827" h="147400">
                  <a:moveTo>
                    <a:pt x="55127" y="0"/>
                  </a:moveTo>
                  <a:lnTo>
                    <a:pt x="31407" y="58617"/>
                  </a:lnTo>
                  <a:lnTo>
                    <a:pt x="4791" y="115214"/>
                  </a:lnTo>
                  <a:lnTo>
                    <a:pt x="512" y="125942"/>
                  </a:lnTo>
                  <a:lnTo>
                    <a:pt x="0" y="130755"/>
                  </a:lnTo>
                  <a:lnTo>
                    <a:pt x="1998" y="131623"/>
                  </a:lnTo>
                  <a:lnTo>
                    <a:pt x="5670" y="129863"/>
                  </a:lnTo>
                  <a:lnTo>
                    <a:pt x="19108" y="134146"/>
                  </a:lnTo>
                  <a:lnTo>
                    <a:pt x="37949" y="141509"/>
                  </a:lnTo>
                  <a:lnTo>
                    <a:pt x="88171" y="146235"/>
                  </a:lnTo>
                  <a:lnTo>
                    <a:pt x="128826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72713" y="915979"/>
              <a:ext cx="65587" cy="63172"/>
            </a:xfrm>
            <a:custGeom>
              <a:avLst/>
              <a:gdLst/>
              <a:ahLst/>
              <a:cxnLst/>
              <a:rect l="0" t="0" r="0" b="0"/>
              <a:pathLst>
                <a:path w="65587" h="63172">
                  <a:moveTo>
                    <a:pt x="49173" y="0"/>
                  </a:moveTo>
                  <a:lnTo>
                    <a:pt x="26817" y="5589"/>
                  </a:lnTo>
                  <a:lnTo>
                    <a:pt x="9601" y="17692"/>
                  </a:lnTo>
                  <a:lnTo>
                    <a:pt x="1735" y="25833"/>
                  </a:lnTo>
                  <a:lnTo>
                    <a:pt x="0" y="33600"/>
                  </a:lnTo>
                  <a:lnTo>
                    <a:pt x="2353" y="41117"/>
                  </a:lnTo>
                  <a:lnTo>
                    <a:pt x="7431" y="48469"/>
                  </a:lnTo>
                  <a:lnTo>
                    <a:pt x="14326" y="52200"/>
                  </a:lnTo>
                  <a:lnTo>
                    <a:pt x="31346" y="53226"/>
                  </a:lnTo>
                  <a:lnTo>
                    <a:pt x="60659" y="47226"/>
                  </a:lnTo>
                  <a:lnTo>
                    <a:pt x="65019" y="47862"/>
                  </a:lnTo>
                  <a:lnTo>
                    <a:pt x="65586" y="50625"/>
                  </a:lnTo>
                  <a:lnTo>
                    <a:pt x="59702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97781" y="810694"/>
              <a:ext cx="39920" cy="136872"/>
            </a:xfrm>
            <a:custGeom>
              <a:avLst/>
              <a:gdLst/>
              <a:ahLst/>
              <a:cxnLst/>
              <a:rect l="0" t="0" r="0" b="0"/>
              <a:pathLst>
                <a:path w="39920" h="136872">
                  <a:moveTo>
                    <a:pt x="8333" y="0"/>
                  </a:moveTo>
                  <a:lnTo>
                    <a:pt x="0" y="37478"/>
                  </a:lnTo>
                  <a:lnTo>
                    <a:pt x="1575" y="72326"/>
                  </a:lnTo>
                  <a:lnTo>
                    <a:pt x="7669" y="92976"/>
                  </a:lnTo>
                  <a:lnTo>
                    <a:pt x="39919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69119" y="1063378"/>
              <a:ext cx="810695" cy="392994"/>
            </a:xfrm>
            <a:custGeom>
              <a:avLst/>
              <a:gdLst/>
              <a:ahLst/>
              <a:cxnLst/>
              <a:rect l="0" t="0" r="0" b="0"/>
              <a:pathLst>
                <a:path w="810695" h="392994">
                  <a:moveTo>
                    <a:pt x="810694" y="0"/>
                  </a:moveTo>
                  <a:lnTo>
                    <a:pt x="810694" y="48931"/>
                  </a:lnTo>
                  <a:lnTo>
                    <a:pt x="807575" y="96777"/>
                  </a:lnTo>
                  <a:lnTo>
                    <a:pt x="799242" y="147998"/>
                  </a:lnTo>
                  <a:lnTo>
                    <a:pt x="789364" y="200219"/>
                  </a:lnTo>
                  <a:lnTo>
                    <a:pt x="782148" y="252737"/>
                  </a:lnTo>
                  <a:lnTo>
                    <a:pt x="783129" y="305342"/>
                  </a:lnTo>
                  <a:lnTo>
                    <a:pt x="787709" y="354854"/>
                  </a:lnTo>
                  <a:lnTo>
                    <a:pt x="788352" y="369931"/>
                  </a:lnTo>
                  <a:lnTo>
                    <a:pt x="784101" y="379981"/>
                  </a:lnTo>
                  <a:lnTo>
                    <a:pt x="776588" y="386682"/>
                  </a:lnTo>
                  <a:lnTo>
                    <a:pt x="766900" y="391149"/>
                  </a:lnTo>
                  <a:lnTo>
                    <a:pt x="743657" y="392993"/>
                  </a:lnTo>
                  <a:lnTo>
                    <a:pt x="717729" y="388743"/>
                  </a:lnTo>
                  <a:lnTo>
                    <a:pt x="654621" y="366037"/>
                  </a:lnTo>
                  <a:lnTo>
                    <a:pt x="597249" y="347579"/>
                  </a:lnTo>
                  <a:lnTo>
                    <a:pt x="536792" y="329911"/>
                  </a:lnTo>
                  <a:lnTo>
                    <a:pt x="483586" y="315859"/>
                  </a:lnTo>
                  <a:lnTo>
                    <a:pt x="422427" y="301818"/>
                  </a:lnTo>
                  <a:lnTo>
                    <a:pt x="371348" y="291289"/>
                  </a:lnTo>
                  <a:lnTo>
                    <a:pt x="308922" y="278421"/>
                  </a:lnTo>
                  <a:lnTo>
                    <a:pt x="259859" y="273958"/>
                  </a:lnTo>
                  <a:lnTo>
                    <a:pt x="200766" y="265682"/>
                  </a:lnTo>
                  <a:lnTo>
                    <a:pt x="144033" y="263700"/>
                  </a:lnTo>
                  <a:lnTo>
                    <a:pt x="90640" y="263357"/>
                  </a:lnTo>
                  <a:lnTo>
                    <a:pt x="34932" y="271647"/>
                  </a:lnTo>
                  <a:lnTo>
                    <a:pt x="12016" y="277880"/>
                  </a:lnTo>
                  <a:lnTo>
                    <a:pt x="5671" y="281179"/>
                  </a:lnTo>
                  <a:lnTo>
                    <a:pt x="2611" y="284549"/>
                  </a:lnTo>
                  <a:lnTo>
                    <a:pt x="0" y="2947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421762" y="1084435"/>
              <a:ext cx="126343" cy="168457"/>
            </a:xfrm>
            <a:custGeom>
              <a:avLst/>
              <a:gdLst/>
              <a:ahLst/>
              <a:cxnLst/>
              <a:rect l="0" t="0" r="0" b="0"/>
              <a:pathLst>
                <a:path w="126343" h="168457">
                  <a:moveTo>
                    <a:pt x="0" y="0"/>
                  </a:moveTo>
                  <a:lnTo>
                    <a:pt x="7235" y="27556"/>
                  </a:lnTo>
                  <a:lnTo>
                    <a:pt x="6758" y="83779"/>
                  </a:lnTo>
                  <a:lnTo>
                    <a:pt x="4505" y="97967"/>
                  </a:lnTo>
                  <a:lnTo>
                    <a:pt x="6513" y="108595"/>
                  </a:lnTo>
                  <a:lnTo>
                    <a:pt x="11361" y="116850"/>
                  </a:lnTo>
                  <a:lnTo>
                    <a:pt x="18102" y="123524"/>
                  </a:lnTo>
                  <a:lnTo>
                    <a:pt x="27276" y="126803"/>
                  </a:lnTo>
                  <a:lnTo>
                    <a:pt x="89019" y="126634"/>
                  </a:lnTo>
                  <a:lnTo>
                    <a:pt x="99120" y="130046"/>
                  </a:lnTo>
                  <a:lnTo>
                    <a:pt x="113463" y="143196"/>
                  </a:lnTo>
                  <a:lnTo>
                    <a:pt x="120618" y="154500"/>
                  </a:lnTo>
                  <a:lnTo>
                    <a:pt x="126342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590218" y="1231834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10528" y="0"/>
                  </a:moveTo>
                  <a:lnTo>
                    <a:pt x="0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653389" y="1147606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0" y="0"/>
                  </a:moveTo>
                  <a:lnTo>
                    <a:pt x="10528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621803" y="1189720"/>
              <a:ext cx="52644" cy="111536"/>
            </a:xfrm>
            <a:custGeom>
              <a:avLst/>
              <a:gdLst/>
              <a:ahLst/>
              <a:cxnLst/>
              <a:rect l="0" t="0" r="0" b="0"/>
              <a:pathLst>
                <a:path w="52644" h="111536">
                  <a:moveTo>
                    <a:pt x="52643" y="0"/>
                  </a:moveTo>
                  <a:lnTo>
                    <a:pt x="23334" y="29309"/>
                  </a:lnTo>
                  <a:lnTo>
                    <a:pt x="20236" y="37087"/>
                  </a:lnTo>
                  <a:lnTo>
                    <a:pt x="19912" y="55088"/>
                  </a:lnTo>
                  <a:lnTo>
                    <a:pt x="26787" y="71667"/>
                  </a:lnTo>
                  <a:lnTo>
                    <a:pt x="50265" y="101374"/>
                  </a:lnTo>
                  <a:lnTo>
                    <a:pt x="49888" y="106187"/>
                  </a:lnTo>
                  <a:lnTo>
                    <a:pt x="44957" y="109396"/>
                  </a:lnTo>
                  <a:lnTo>
                    <a:pt x="36990" y="111535"/>
                  </a:lnTo>
                  <a:lnTo>
                    <a:pt x="21899" y="110793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41001" y="1137078"/>
              <a:ext cx="145602" cy="178985"/>
            </a:xfrm>
            <a:custGeom>
              <a:avLst/>
              <a:gdLst/>
              <a:ahLst/>
              <a:cxnLst/>
              <a:rect l="0" t="0" r="0" b="0"/>
              <a:pathLst>
                <a:path w="145602" h="178985">
                  <a:moveTo>
                    <a:pt x="17673" y="0"/>
                  </a:moveTo>
                  <a:lnTo>
                    <a:pt x="26006" y="37478"/>
                  </a:lnTo>
                  <a:lnTo>
                    <a:pt x="24431" y="72326"/>
                  </a:lnTo>
                  <a:lnTo>
                    <a:pt x="18337" y="94146"/>
                  </a:lnTo>
                  <a:lnTo>
                    <a:pt x="4091" y="127331"/>
                  </a:lnTo>
                  <a:lnTo>
                    <a:pt x="0" y="158090"/>
                  </a:lnTo>
                  <a:lnTo>
                    <a:pt x="1212" y="158036"/>
                  </a:lnTo>
                  <a:lnTo>
                    <a:pt x="3189" y="154490"/>
                  </a:lnTo>
                  <a:lnTo>
                    <a:pt x="22740" y="138322"/>
                  </a:lnTo>
                  <a:lnTo>
                    <a:pt x="75699" y="107150"/>
                  </a:lnTo>
                  <a:lnTo>
                    <a:pt x="77414" y="101849"/>
                  </a:lnTo>
                  <a:lnTo>
                    <a:pt x="75048" y="97145"/>
                  </a:lnTo>
                  <a:lnTo>
                    <a:pt x="69961" y="92839"/>
                  </a:lnTo>
                  <a:lnTo>
                    <a:pt x="64230" y="92308"/>
                  </a:lnTo>
                  <a:lnTo>
                    <a:pt x="51623" y="97958"/>
                  </a:lnTo>
                  <a:lnTo>
                    <a:pt x="49665" y="103910"/>
                  </a:lnTo>
                  <a:lnTo>
                    <a:pt x="53728" y="119881"/>
                  </a:lnTo>
                  <a:lnTo>
                    <a:pt x="66453" y="132439"/>
                  </a:lnTo>
                  <a:lnTo>
                    <a:pt x="74759" y="137426"/>
                  </a:lnTo>
                  <a:lnTo>
                    <a:pt x="81467" y="137241"/>
                  </a:lnTo>
                  <a:lnTo>
                    <a:pt x="87108" y="133608"/>
                  </a:lnTo>
                  <a:lnTo>
                    <a:pt x="92039" y="127676"/>
                  </a:lnTo>
                  <a:lnTo>
                    <a:pt x="100006" y="124892"/>
                  </a:lnTo>
                  <a:lnTo>
                    <a:pt x="121335" y="124917"/>
                  </a:lnTo>
                  <a:lnTo>
                    <a:pt x="130065" y="128902"/>
                  </a:lnTo>
                  <a:lnTo>
                    <a:pt x="142884" y="142687"/>
                  </a:lnTo>
                  <a:lnTo>
                    <a:pt x="145601" y="150107"/>
                  </a:lnTo>
                  <a:lnTo>
                    <a:pt x="144015" y="1789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958715" y="1231834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48939" y="1273948"/>
              <a:ext cx="51891" cy="63172"/>
            </a:xfrm>
            <a:custGeom>
              <a:avLst/>
              <a:gdLst/>
              <a:ahLst/>
              <a:cxnLst/>
              <a:rect l="0" t="0" r="0" b="0"/>
              <a:pathLst>
                <a:path w="51891" h="63172">
                  <a:moveTo>
                    <a:pt x="51890" y="0"/>
                  </a:moveTo>
                  <a:lnTo>
                    <a:pt x="7928" y="20244"/>
                  </a:lnTo>
                  <a:lnTo>
                    <a:pt x="2695" y="27534"/>
                  </a:lnTo>
                  <a:lnTo>
                    <a:pt x="376" y="35903"/>
                  </a:lnTo>
                  <a:lnTo>
                    <a:pt x="0" y="44993"/>
                  </a:lnTo>
                  <a:lnTo>
                    <a:pt x="2089" y="51052"/>
                  </a:lnTo>
                  <a:lnTo>
                    <a:pt x="5821" y="55092"/>
                  </a:lnTo>
                  <a:lnTo>
                    <a:pt x="20305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993770" y="1316062"/>
              <a:ext cx="49174" cy="25173"/>
            </a:xfrm>
            <a:custGeom>
              <a:avLst/>
              <a:gdLst/>
              <a:ahLst/>
              <a:cxnLst/>
              <a:rect l="0" t="0" r="0" b="0"/>
              <a:pathLst>
                <a:path w="49174" h="25173">
                  <a:moveTo>
                    <a:pt x="49173" y="0"/>
                  </a:moveTo>
                  <a:lnTo>
                    <a:pt x="26816" y="0"/>
                  </a:lnTo>
                  <a:lnTo>
                    <a:pt x="9601" y="6239"/>
                  </a:lnTo>
                  <a:lnTo>
                    <a:pt x="1735" y="11179"/>
                  </a:lnTo>
                  <a:lnTo>
                    <a:pt x="0" y="15641"/>
                  </a:lnTo>
                  <a:lnTo>
                    <a:pt x="2354" y="19786"/>
                  </a:lnTo>
                  <a:lnTo>
                    <a:pt x="7432" y="23719"/>
                  </a:lnTo>
                  <a:lnTo>
                    <a:pt x="13157" y="25172"/>
                  </a:lnTo>
                  <a:lnTo>
                    <a:pt x="38645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058223" y="1231834"/>
              <a:ext cx="16307" cy="157929"/>
            </a:xfrm>
            <a:custGeom>
              <a:avLst/>
              <a:gdLst/>
              <a:ahLst/>
              <a:cxnLst/>
              <a:rect l="0" t="0" r="0" b="0"/>
              <a:pathLst>
                <a:path w="16307" h="157929">
                  <a:moveTo>
                    <a:pt x="16306" y="0"/>
                  </a:moveTo>
                  <a:lnTo>
                    <a:pt x="7972" y="37478"/>
                  </a:lnTo>
                  <a:lnTo>
                    <a:pt x="0" y="95316"/>
                  </a:lnTo>
                  <a:lnTo>
                    <a:pt x="5777" y="1579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1" name="Freeform 80"/>
          <p:cNvSpPr/>
          <p:nvPr/>
        </p:nvSpPr>
        <p:spPr>
          <a:xfrm>
            <a:off x="5959130" y="715938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8" name="Group 87"/>
          <p:cNvGrpSpPr/>
          <p:nvPr/>
        </p:nvGrpSpPr>
        <p:grpSpPr>
          <a:xfrm>
            <a:off x="6277480" y="981346"/>
            <a:ext cx="597630" cy="608458"/>
            <a:chOff x="6277480" y="981346"/>
            <a:chExt cx="597630" cy="608458"/>
          </a:xfrm>
        </p:grpSpPr>
        <p:sp>
          <p:nvSpPr>
            <p:cNvPr id="82" name="Freeform 81"/>
            <p:cNvSpPr/>
            <p:nvPr/>
          </p:nvSpPr>
          <p:spPr>
            <a:xfrm>
              <a:off x="6277480" y="981346"/>
              <a:ext cx="123848" cy="113619"/>
            </a:xfrm>
            <a:custGeom>
              <a:avLst/>
              <a:gdLst/>
              <a:ahLst/>
              <a:cxnLst/>
              <a:rect l="0" t="0" r="0" b="0"/>
              <a:pathLst>
                <a:path w="123848" h="113619">
                  <a:moveTo>
                    <a:pt x="123847" y="8333"/>
                  </a:moveTo>
                  <a:lnTo>
                    <a:pt x="86369" y="0"/>
                  </a:lnTo>
                  <a:lnTo>
                    <a:pt x="48402" y="1574"/>
                  </a:lnTo>
                  <a:lnTo>
                    <a:pt x="34946" y="3827"/>
                  </a:lnTo>
                  <a:lnTo>
                    <a:pt x="24805" y="8839"/>
                  </a:lnTo>
                  <a:lnTo>
                    <a:pt x="10418" y="23765"/>
                  </a:lnTo>
                  <a:lnTo>
                    <a:pt x="8453" y="32659"/>
                  </a:lnTo>
                  <a:lnTo>
                    <a:pt x="12509" y="51900"/>
                  </a:lnTo>
                  <a:lnTo>
                    <a:pt x="11017" y="59604"/>
                  </a:lnTo>
                  <a:lnTo>
                    <a:pt x="6513" y="65911"/>
                  </a:lnTo>
                  <a:lnTo>
                    <a:pt x="0" y="71284"/>
                  </a:lnTo>
                  <a:lnTo>
                    <a:pt x="1508" y="74867"/>
                  </a:lnTo>
                  <a:lnTo>
                    <a:pt x="61391" y="86678"/>
                  </a:lnTo>
                  <a:lnTo>
                    <a:pt x="111597" y="92568"/>
                  </a:lnTo>
                  <a:lnTo>
                    <a:pt x="112170" y="94906"/>
                  </a:lnTo>
                  <a:lnTo>
                    <a:pt x="92261" y="11361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443441" y="1027667"/>
              <a:ext cx="104533" cy="130469"/>
            </a:xfrm>
            <a:custGeom>
              <a:avLst/>
              <a:gdLst/>
              <a:ahLst/>
              <a:cxnLst/>
              <a:rect l="0" t="0" r="0" b="0"/>
              <a:pathLst>
                <a:path w="104533" h="130469">
                  <a:moveTo>
                    <a:pt x="52642" y="14654"/>
                  </a:moveTo>
                  <a:lnTo>
                    <a:pt x="96605" y="0"/>
                  </a:lnTo>
                  <a:lnTo>
                    <a:pt x="101838" y="3715"/>
                  </a:lnTo>
                  <a:lnTo>
                    <a:pt x="104156" y="12041"/>
                  </a:lnTo>
                  <a:lnTo>
                    <a:pt x="104532" y="23440"/>
                  </a:lnTo>
                  <a:lnTo>
                    <a:pt x="95592" y="45465"/>
                  </a:lnTo>
                  <a:lnTo>
                    <a:pt x="58601" y="90375"/>
                  </a:lnTo>
                  <a:lnTo>
                    <a:pt x="0" y="1304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523150" y="1147606"/>
              <a:ext cx="151919" cy="126343"/>
            </a:xfrm>
            <a:custGeom>
              <a:avLst/>
              <a:gdLst/>
              <a:ahLst/>
              <a:cxnLst/>
              <a:rect l="0" t="0" r="0" b="0"/>
              <a:pathLst>
                <a:path w="151919" h="126343">
                  <a:moveTo>
                    <a:pt x="151918" y="0"/>
                  </a:moveTo>
                  <a:lnTo>
                    <a:pt x="122609" y="38374"/>
                  </a:lnTo>
                  <a:lnTo>
                    <a:pt x="85652" y="59593"/>
                  </a:lnTo>
                  <a:lnTo>
                    <a:pt x="43246" y="69520"/>
                  </a:lnTo>
                  <a:lnTo>
                    <a:pt x="6635" y="66872"/>
                  </a:lnTo>
                  <a:lnTo>
                    <a:pt x="1250" y="62129"/>
                  </a:lnTo>
                  <a:lnTo>
                    <a:pt x="0" y="55457"/>
                  </a:lnTo>
                  <a:lnTo>
                    <a:pt x="1506" y="47500"/>
                  </a:lnTo>
                  <a:lnTo>
                    <a:pt x="6020" y="44535"/>
                  </a:lnTo>
                  <a:lnTo>
                    <a:pt x="12539" y="44898"/>
                  </a:lnTo>
                  <a:lnTo>
                    <a:pt x="27970" y="51540"/>
                  </a:lnTo>
                  <a:lnTo>
                    <a:pt x="85194" y="102007"/>
                  </a:lnTo>
                  <a:lnTo>
                    <a:pt x="86378" y="107779"/>
                  </a:lnTo>
                  <a:lnTo>
                    <a:pt x="83658" y="112797"/>
                  </a:lnTo>
                  <a:lnTo>
                    <a:pt x="73617" y="120322"/>
                  </a:lnTo>
                  <a:lnTo>
                    <a:pt x="57162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06653" y="1242363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696125" y="1337119"/>
              <a:ext cx="73700" cy="73701"/>
            </a:xfrm>
            <a:custGeom>
              <a:avLst/>
              <a:gdLst/>
              <a:ahLst/>
              <a:cxnLst/>
              <a:rect l="0" t="0" r="0" b="0"/>
              <a:pathLst>
                <a:path w="73700" h="73701">
                  <a:moveTo>
                    <a:pt x="0" y="0"/>
                  </a:moveTo>
                  <a:lnTo>
                    <a:pt x="45781" y="47876"/>
                  </a:lnTo>
                  <a:lnTo>
                    <a:pt x="61291" y="57543"/>
                  </a:lnTo>
                  <a:lnTo>
                    <a:pt x="73699" y="7370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728327" y="1421347"/>
              <a:ext cx="146783" cy="168457"/>
            </a:xfrm>
            <a:custGeom>
              <a:avLst/>
              <a:gdLst/>
              <a:ahLst/>
              <a:cxnLst/>
              <a:rect l="0" t="0" r="0" b="0"/>
              <a:pathLst>
                <a:path w="146783" h="168457">
                  <a:moveTo>
                    <a:pt x="104668" y="0"/>
                  </a:moveTo>
                  <a:lnTo>
                    <a:pt x="69922" y="61111"/>
                  </a:lnTo>
                  <a:lnTo>
                    <a:pt x="49024" y="115542"/>
                  </a:lnTo>
                  <a:lnTo>
                    <a:pt x="41836" y="121482"/>
                  </a:lnTo>
                  <a:lnTo>
                    <a:pt x="21370" y="124962"/>
                  </a:lnTo>
                  <a:lnTo>
                    <a:pt x="12872" y="121912"/>
                  </a:lnTo>
                  <a:lnTo>
                    <a:pt x="309" y="109166"/>
                  </a:lnTo>
                  <a:lnTo>
                    <a:pt x="0" y="103193"/>
                  </a:lnTo>
                  <a:lnTo>
                    <a:pt x="3304" y="98041"/>
                  </a:lnTo>
                  <a:lnTo>
                    <a:pt x="9016" y="93437"/>
                  </a:lnTo>
                  <a:lnTo>
                    <a:pt x="30960" y="91440"/>
                  </a:lnTo>
                  <a:lnTo>
                    <a:pt x="59041" y="95622"/>
                  </a:lnTo>
                  <a:lnTo>
                    <a:pt x="98818" y="111131"/>
                  </a:lnTo>
                  <a:lnTo>
                    <a:pt x="118056" y="123871"/>
                  </a:lnTo>
                  <a:lnTo>
                    <a:pt x="131285" y="140452"/>
                  </a:lnTo>
                  <a:lnTo>
                    <a:pt x="146782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455997" y="587424"/>
            <a:ext cx="913538" cy="360142"/>
            <a:chOff x="4455997" y="587424"/>
            <a:chExt cx="913538" cy="360142"/>
          </a:xfrm>
        </p:grpSpPr>
        <p:sp>
          <p:nvSpPr>
            <p:cNvPr id="89" name="Freeform 88"/>
            <p:cNvSpPr/>
            <p:nvPr/>
          </p:nvSpPr>
          <p:spPr>
            <a:xfrm>
              <a:off x="4455997" y="587424"/>
              <a:ext cx="176165" cy="307004"/>
            </a:xfrm>
            <a:custGeom>
              <a:avLst/>
              <a:gdLst/>
              <a:ahLst/>
              <a:cxnLst/>
              <a:rect l="0" t="0" r="0" b="0"/>
              <a:pathLst>
                <a:path w="176165" h="307004">
                  <a:moveTo>
                    <a:pt x="29143" y="33757"/>
                  </a:moveTo>
                  <a:lnTo>
                    <a:pt x="26024" y="82688"/>
                  </a:lnTo>
                  <a:lnTo>
                    <a:pt x="20810" y="133653"/>
                  </a:lnTo>
                  <a:lnTo>
                    <a:pt x="19265" y="190088"/>
                  </a:lnTo>
                  <a:lnTo>
                    <a:pt x="15688" y="243854"/>
                  </a:lnTo>
                  <a:lnTo>
                    <a:pt x="3999" y="303245"/>
                  </a:lnTo>
                  <a:lnTo>
                    <a:pt x="1851" y="307003"/>
                  </a:lnTo>
                  <a:lnTo>
                    <a:pt x="420" y="304828"/>
                  </a:lnTo>
                  <a:lnTo>
                    <a:pt x="0" y="287594"/>
                  </a:lnTo>
                  <a:lnTo>
                    <a:pt x="6142" y="225578"/>
                  </a:lnTo>
                  <a:lnTo>
                    <a:pt x="7510" y="172481"/>
                  </a:lnTo>
                  <a:lnTo>
                    <a:pt x="11035" y="117365"/>
                  </a:lnTo>
                  <a:lnTo>
                    <a:pt x="22707" y="61711"/>
                  </a:lnTo>
                  <a:lnTo>
                    <a:pt x="38414" y="25272"/>
                  </a:lnTo>
                  <a:lnTo>
                    <a:pt x="54321" y="9319"/>
                  </a:lnTo>
                  <a:lnTo>
                    <a:pt x="63476" y="3427"/>
                  </a:lnTo>
                  <a:lnTo>
                    <a:pt x="86126" y="0"/>
                  </a:lnTo>
                  <a:lnTo>
                    <a:pt x="111790" y="3546"/>
                  </a:lnTo>
                  <a:lnTo>
                    <a:pt x="138795" y="12921"/>
                  </a:lnTo>
                  <a:lnTo>
                    <a:pt x="160155" y="28006"/>
                  </a:lnTo>
                  <a:lnTo>
                    <a:pt x="169127" y="36942"/>
                  </a:lnTo>
                  <a:lnTo>
                    <a:pt x="173938" y="46409"/>
                  </a:lnTo>
                  <a:lnTo>
                    <a:pt x="176164" y="66287"/>
                  </a:lnTo>
                  <a:lnTo>
                    <a:pt x="170135" y="86819"/>
                  </a:lnTo>
                  <a:lnTo>
                    <a:pt x="165252" y="97208"/>
                  </a:lnTo>
                  <a:lnTo>
                    <a:pt x="150467" y="111871"/>
                  </a:lnTo>
                  <a:lnTo>
                    <a:pt x="119293" y="126702"/>
                  </a:lnTo>
                  <a:lnTo>
                    <a:pt x="80421" y="135386"/>
                  </a:lnTo>
                  <a:lnTo>
                    <a:pt x="29143" y="1390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711941" y="642238"/>
              <a:ext cx="149497" cy="263214"/>
            </a:xfrm>
            <a:custGeom>
              <a:avLst/>
              <a:gdLst/>
              <a:ahLst/>
              <a:cxnLst/>
              <a:rect l="0" t="0" r="0" b="0"/>
              <a:pathLst>
                <a:path w="149497" h="263214">
                  <a:moveTo>
                    <a:pt x="15355" y="0"/>
                  </a:moveTo>
                  <a:lnTo>
                    <a:pt x="23688" y="57264"/>
                  </a:lnTo>
                  <a:lnTo>
                    <a:pt x="22113" y="106655"/>
                  </a:lnTo>
                  <a:lnTo>
                    <a:pt x="14238" y="158334"/>
                  </a:lnTo>
                  <a:lnTo>
                    <a:pt x="1096" y="217020"/>
                  </a:lnTo>
                  <a:lnTo>
                    <a:pt x="0" y="218379"/>
                  </a:lnTo>
                  <a:lnTo>
                    <a:pt x="9549" y="168791"/>
                  </a:lnTo>
                  <a:lnTo>
                    <a:pt x="19224" y="120202"/>
                  </a:lnTo>
                  <a:lnTo>
                    <a:pt x="32973" y="64948"/>
                  </a:lnTo>
                  <a:lnTo>
                    <a:pt x="44621" y="26393"/>
                  </a:lnTo>
                  <a:lnTo>
                    <a:pt x="56048" y="7441"/>
                  </a:lnTo>
                  <a:lnTo>
                    <a:pt x="63540" y="2621"/>
                  </a:lnTo>
                  <a:lnTo>
                    <a:pt x="81224" y="385"/>
                  </a:lnTo>
                  <a:lnTo>
                    <a:pt x="89683" y="3766"/>
                  </a:lnTo>
                  <a:lnTo>
                    <a:pt x="105322" y="16882"/>
                  </a:lnTo>
                  <a:lnTo>
                    <a:pt x="127280" y="55175"/>
                  </a:lnTo>
                  <a:lnTo>
                    <a:pt x="143014" y="103566"/>
                  </a:lnTo>
                  <a:lnTo>
                    <a:pt x="149496" y="154949"/>
                  </a:lnTo>
                  <a:lnTo>
                    <a:pt x="145827" y="201629"/>
                  </a:lnTo>
                  <a:lnTo>
                    <a:pt x="120640" y="2632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758881" y="747523"/>
              <a:ext cx="73701" cy="21058"/>
            </a:xfrm>
            <a:custGeom>
              <a:avLst/>
              <a:gdLst/>
              <a:ahLst/>
              <a:cxnLst/>
              <a:rect l="0" t="0" r="0" b="0"/>
              <a:pathLst>
                <a:path w="73701" h="21058">
                  <a:moveTo>
                    <a:pt x="0" y="21057"/>
                  </a:moveTo>
                  <a:lnTo>
                    <a:pt x="57754" y="2846"/>
                  </a:lnTo>
                  <a:lnTo>
                    <a:pt x="7370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945507" y="654899"/>
              <a:ext cx="131500" cy="222672"/>
            </a:xfrm>
            <a:custGeom>
              <a:avLst/>
              <a:gdLst/>
              <a:ahLst/>
              <a:cxnLst/>
              <a:rect l="0" t="0" r="0" b="0"/>
              <a:pathLst>
                <a:path w="131500" h="222672">
                  <a:moveTo>
                    <a:pt x="87115" y="18925"/>
                  </a:moveTo>
                  <a:lnTo>
                    <a:pt x="34575" y="77704"/>
                  </a:lnTo>
                  <a:lnTo>
                    <a:pt x="12006" y="128931"/>
                  </a:lnTo>
                  <a:lnTo>
                    <a:pt x="0" y="170192"/>
                  </a:lnTo>
                  <a:lnTo>
                    <a:pt x="1994" y="194949"/>
                  </a:lnTo>
                  <a:lnTo>
                    <a:pt x="5801" y="206465"/>
                  </a:lnTo>
                  <a:lnTo>
                    <a:pt x="13018" y="214141"/>
                  </a:lnTo>
                  <a:lnTo>
                    <a:pt x="33516" y="222671"/>
                  </a:lnTo>
                  <a:lnTo>
                    <a:pt x="55104" y="220223"/>
                  </a:lnTo>
                  <a:lnTo>
                    <a:pt x="65775" y="216295"/>
                  </a:lnTo>
                  <a:lnTo>
                    <a:pt x="86989" y="196332"/>
                  </a:lnTo>
                  <a:lnTo>
                    <a:pt x="118026" y="147035"/>
                  </a:lnTo>
                  <a:lnTo>
                    <a:pt x="131499" y="97438"/>
                  </a:lnTo>
                  <a:lnTo>
                    <a:pt x="129848" y="64738"/>
                  </a:lnTo>
                  <a:lnTo>
                    <a:pt x="115764" y="23140"/>
                  </a:lnTo>
                  <a:lnTo>
                    <a:pt x="109724" y="11207"/>
                  </a:lnTo>
                  <a:lnTo>
                    <a:pt x="99848" y="4421"/>
                  </a:lnTo>
                  <a:lnTo>
                    <a:pt x="73277" y="0"/>
                  </a:lnTo>
                  <a:lnTo>
                    <a:pt x="51329" y="5055"/>
                  </a:lnTo>
                  <a:lnTo>
                    <a:pt x="2887" y="3998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022093" y="821223"/>
              <a:ext cx="42116" cy="126343"/>
            </a:xfrm>
            <a:custGeom>
              <a:avLst/>
              <a:gdLst/>
              <a:ahLst/>
              <a:cxnLst/>
              <a:rect l="0" t="0" r="0" b="0"/>
              <a:pathLst>
                <a:path w="42116" h="126343">
                  <a:moveTo>
                    <a:pt x="0" y="0"/>
                  </a:moveTo>
                  <a:lnTo>
                    <a:pt x="17959" y="63428"/>
                  </a:lnTo>
                  <a:lnTo>
                    <a:pt x="42115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232664" y="673824"/>
              <a:ext cx="29689" cy="200042"/>
            </a:xfrm>
            <a:custGeom>
              <a:avLst/>
              <a:gdLst/>
              <a:ahLst/>
              <a:cxnLst/>
              <a:rect l="0" t="0" r="0" b="0"/>
              <a:pathLst>
                <a:path w="29689" h="200042">
                  <a:moveTo>
                    <a:pt x="10528" y="0"/>
                  </a:moveTo>
                  <a:lnTo>
                    <a:pt x="21981" y="54144"/>
                  </a:lnTo>
                  <a:lnTo>
                    <a:pt x="29688" y="109091"/>
                  </a:lnTo>
                  <a:lnTo>
                    <a:pt x="25433" y="150996"/>
                  </a:lnTo>
                  <a:lnTo>
                    <a:pt x="16763" y="172784"/>
                  </a:lnTo>
                  <a:lnTo>
                    <a:pt x="0" y="2000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169493" y="636173"/>
              <a:ext cx="147399" cy="6066"/>
            </a:xfrm>
            <a:custGeom>
              <a:avLst/>
              <a:gdLst/>
              <a:ahLst/>
              <a:cxnLst/>
              <a:rect l="0" t="0" r="0" b="0"/>
              <a:pathLst>
                <a:path w="147399" h="6066">
                  <a:moveTo>
                    <a:pt x="0" y="6065"/>
                  </a:moveTo>
                  <a:lnTo>
                    <a:pt x="42026" y="0"/>
                  </a:lnTo>
                  <a:lnTo>
                    <a:pt x="103534" y="4521"/>
                  </a:lnTo>
                  <a:lnTo>
                    <a:pt x="147398" y="606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137907" y="863337"/>
              <a:ext cx="231628" cy="31586"/>
            </a:xfrm>
            <a:custGeom>
              <a:avLst/>
              <a:gdLst/>
              <a:ahLst/>
              <a:cxnLst/>
              <a:rect l="0" t="0" r="0" b="0"/>
              <a:pathLst>
                <a:path w="231628" h="31586">
                  <a:moveTo>
                    <a:pt x="0" y="0"/>
                  </a:moveTo>
                  <a:lnTo>
                    <a:pt x="53027" y="14654"/>
                  </a:lnTo>
                  <a:lnTo>
                    <a:pt x="101110" y="19160"/>
                  </a:lnTo>
                  <a:lnTo>
                    <a:pt x="162259" y="21852"/>
                  </a:lnTo>
                  <a:lnTo>
                    <a:pt x="206226" y="29316"/>
                  </a:lnTo>
                  <a:lnTo>
                    <a:pt x="231627" y="315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1877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66800"/>
            <a:ext cx="9994900" cy="506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1519404" y="231627"/>
            <a:ext cx="4418670" cy="694882"/>
            <a:chOff x="1519404" y="231627"/>
            <a:chExt cx="4418670" cy="694882"/>
          </a:xfrm>
        </p:grpSpPr>
        <p:sp>
          <p:nvSpPr>
            <p:cNvPr id="3" name="Freeform 2"/>
            <p:cNvSpPr/>
            <p:nvPr/>
          </p:nvSpPr>
          <p:spPr>
            <a:xfrm>
              <a:off x="1519404" y="231627"/>
              <a:ext cx="154628" cy="510736"/>
            </a:xfrm>
            <a:custGeom>
              <a:avLst/>
              <a:gdLst/>
              <a:ahLst/>
              <a:cxnLst/>
              <a:rect l="0" t="0" r="0" b="0"/>
              <a:pathLst>
                <a:path w="154628" h="510736">
                  <a:moveTo>
                    <a:pt x="28285" y="0"/>
                  </a:moveTo>
                  <a:lnTo>
                    <a:pt x="21050" y="44367"/>
                  </a:lnTo>
                  <a:lnTo>
                    <a:pt x="18732" y="103093"/>
                  </a:lnTo>
                  <a:lnTo>
                    <a:pt x="16876" y="151689"/>
                  </a:lnTo>
                  <a:lnTo>
                    <a:pt x="9481" y="210031"/>
                  </a:lnTo>
                  <a:lnTo>
                    <a:pt x="7673" y="272205"/>
                  </a:lnTo>
                  <a:lnTo>
                    <a:pt x="7316" y="333576"/>
                  </a:lnTo>
                  <a:lnTo>
                    <a:pt x="6084" y="382457"/>
                  </a:lnTo>
                  <a:lnTo>
                    <a:pt x="0" y="429435"/>
                  </a:lnTo>
                  <a:lnTo>
                    <a:pt x="17" y="482089"/>
                  </a:lnTo>
                  <a:lnTo>
                    <a:pt x="8313" y="505160"/>
                  </a:lnTo>
                  <a:lnTo>
                    <a:pt x="13800" y="509909"/>
                  </a:lnTo>
                  <a:lnTo>
                    <a:pt x="19799" y="510735"/>
                  </a:lnTo>
                  <a:lnTo>
                    <a:pt x="42538" y="500719"/>
                  </a:lnTo>
                  <a:lnTo>
                    <a:pt x="60356" y="488094"/>
                  </a:lnTo>
                  <a:lnTo>
                    <a:pt x="90859" y="448273"/>
                  </a:lnTo>
                  <a:lnTo>
                    <a:pt x="125003" y="395694"/>
                  </a:lnTo>
                  <a:lnTo>
                    <a:pt x="154627" y="3474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74519" y="284269"/>
              <a:ext cx="94270" cy="568540"/>
            </a:xfrm>
            <a:custGeom>
              <a:avLst/>
              <a:gdLst/>
              <a:ahLst/>
              <a:cxnLst/>
              <a:rect l="0" t="0" r="0" b="0"/>
              <a:pathLst>
                <a:path w="94270" h="568540">
                  <a:moveTo>
                    <a:pt x="94269" y="0"/>
                  </a:moveTo>
                  <a:lnTo>
                    <a:pt x="74483" y="57265"/>
                  </a:lnTo>
                  <a:lnTo>
                    <a:pt x="59425" y="118157"/>
                  </a:lnTo>
                  <a:lnTo>
                    <a:pt x="48719" y="166681"/>
                  </a:lnTo>
                  <a:lnTo>
                    <a:pt x="34622" y="228244"/>
                  </a:lnTo>
                  <a:lnTo>
                    <a:pt x="24083" y="278328"/>
                  </a:lnTo>
                  <a:lnTo>
                    <a:pt x="14721" y="330213"/>
                  </a:lnTo>
                  <a:lnTo>
                    <a:pt x="10258" y="381461"/>
                  </a:lnTo>
                  <a:lnTo>
                    <a:pt x="1981" y="441292"/>
                  </a:lnTo>
                  <a:lnTo>
                    <a:pt x="0" y="503760"/>
                  </a:lnTo>
                  <a:lnTo>
                    <a:pt x="7910" y="557582"/>
                  </a:lnTo>
                  <a:lnTo>
                    <a:pt x="10041" y="56853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20650" y="305326"/>
              <a:ext cx="390336" cy="426925"/>
            </a:xfrm>
            <a:custGeom>
              <a:avLst/>
              <a:gdLst/>
              <a:ahLst/>
              <a:cxnLst/>
              <a:rect l="0" t="0" r="0" b="0"/>
              <a:pathLst>
                <a:path w="390336" h="426925">
                  <a:moveTo>
                    <a:pt x="200822" y="0"/>
                  </a:moveTo>
                  <a:lnTo>
                    <a:pt x="181036" y="54145"/>
                  </a:lnTo>
                  <a:lnTo>
                    <a:pt x="165978" y="109092"/>
                  </a:lnTo>
                  <a:lnTo>
                    <a:pt x="143333" y="166175"/>
                  </a:lnTo>
                  <a:lnTo>
                    <a:pt x="116329" y="229444"/>
                  </a:lnTo>
                  <a:lnTo>
                    <a:pt x="88465" y="287348"/>
                  </a:lnTo>
                  <a:lnTo>
                    <a:pt x="60431" y="343846"/>
                  </a:lnTo>
                  <a:lnTo>
                    <a:pt x="25345" y="402932"/>
                  </a:lnTo>
                  <a:lnTo>
                    <a:pt x="4289" y="426924"/>
                  </a:lnTo>
                  <a:lnTo>
                    <a:pt x="780" y="426166"/>
                  </a:lnTo>
                  <a:lnTo>
                    <a:pt x="0" y="409726"/>
                  </a:lnTo>
                  <a:lnTo>
                    <a:pt x="15250" y="351614"/>
                  </a:lnTo>
                  <a:lnTo>
                    <a:pt x="33533" y="300324"/>
                  </a:lnTo>
                  <a:lnTo>
                    <a:pt x="53769" y="243793"/>
                  </a:lnTo>
                  <a:lnTo>
                    <a:pt x="77702" y="189999"/>
                  </a:lnTo>
                  <a:lnTo>
                    <a:pt x="103900" y="137015"/>
                  </a:lnTo>
                  <a:lnTo>
                    <a:pt x="129600" y="87391"/>
                  </a:lnTo>
                  <a:lnTo>
                    <a:pt x="172855" y="30096"/>
                  </a:lnTo>
                  <a:lnTo>
                    <a:pt x="191902" y="9867"/>
                  </a:lnTo>
                  <a:lnTo>
                    <a:pt x="199554" y="6578"/>
                  </a:lnTo>
                  <a:lnTo>
                    <a:pt x="205826" y="7895"/>
                  </a:lnTo>
                  <a:lnTo>
                    <a:pt x="211177" y="12282"/>
                  </a:lnTo>
                  <a:lnTo>
                    <a:pt x="214003" y="38994"/>
                  </a:lnTo>
                  <a:lnTo>
                    <a:pt x="212136" y="90713"/>
                  </a:lnTo>
                  <a:lnTo>
                    <a:pt x="211583" y="138792"/>
                  </a:lnTo>
                  <a:lnTo>
                    <a:pt x="208300" y="190083"/>
                  </a:lnTo>
                  <a:lnTo>
                    <a:pt x="203037" y="239205"/>
                  </a:lnTo>
                  <a:lnTo>
                    <a:pt x="206848" y="297725"/>
                  </a:lnTo>
                  <a:lnTo>
                    <a:pt x="220036" y="360411"/>
                  </a:lnTo>
                  <a:lnTo>
                    <a:pt x="231198" y="385960"/>
                  </a:lnTo>
                  <a:lnTo>
                    <a:pt x="239790" y="391838"/>
                  </a:lnTo>
                  <a:lnTo>
                    <a:pt x="250197" y="393417"/>
                  </a:lnTo>
                  <a:lnTo>
                    <a:pt x="261815" y="392129"/>
                  </a:lnTo>
                  <a:lnTo>
                    <a:pt x="270730" y="387762"/>
                  </a:lnTo>
                  <a:lnTo>
                    <a:pt x="290035" y="364847"/>
                  </a:lnTo>
                  <a:lnTo>
                    <a:pt x="323849" y="304196"/>
                  </a:lnTo>
                  <a:lnTo>
                    <a:pt x="343363" y="244965"/>
                  </a:lnTo>
                  <a:lnTo>
                    <a:pt x="356010" y="196455"/>
                  </a:lnTo>
                  <a:lnTo>
                    <a:pt x="377532" y="134429"/>
                  </a:lnTo>
                  <a:lnTo>
                    <a:pt x="390335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37327" y="368497"/>
              <a:ext cx="42098" cy="410613"/>
            </a:xfrm>
            <a:custGeom>
              <a:avLst/>
              <a:gdLst/>
              <a:ahLst/>
              <a:cxnLst/>
              <a:rect l="0" t="0" r="0" b="0"/>
              <a:pathLst>
                <a:path w="42098" h="410613">
                  <a:moveTo>
                    <a:pt x="31585" y="0"/>
                  </a:moveTo>
                  <a:lnTo>
                    <a:pt x="39918" y="54145"/>
                  </a:lnTo>
                  <a:lnTo>
                    <a:pt x="41680" y="114681"/>
                  </a:lnTo>
                  <a:lnTo>
                    <a:pt x="42028" y="174558"/>
                  </a:lnTo>
                  <a:lnTo>
                    <a:pt x="42097" y="231446"/>
                  </a:lnTo>
                  <a:lnTo>
                    <a:pt x="36521" y="282154"/>
                  </a:lnTo>
                  <a:lnTo>
                    <a:pt x="20782" y="336634"/>
                  </a:lnTo>
                  <a:lnTo>
                    <a:pt x="3095" y="393820"/>
                  </a:lnTo>
                  <a:lnTo>
                    <a:pt x="0" y="41061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27990" y="288628"/>
              <a:ext cx="252304" cy="456170"/>
            </a:xfrm>
            <a:custGeom>
              <a:avLst/>
              <a:gdLst/>
              <a:ahLst/>
              <a:cxnLst/>
              <a:rect l="0" t="0" r="0" b="0"/>
              <a:pathLst>
                <a:path w="252304" h="456170">
                  <a:moveTo>
                    <a:pt x="51492" y="164097"/>
                  </a:moveTo>
                  <a:lnTo>
                    <a:pt x="51492" y="218242"/>
                  </a:lnTo>
                  <a:lnTo>
                    <a:pt x="51492" y="265538"/>
                  </a:lnTo>
                  <a:lnTo>
                    <a:pt x="51492" y="320886"/>
                  </a:lnTo>
                  <a:lnTo>
                    <a:pt x="49152" y="354274"/>
                  </a:lnTo>
                  <a:lnTo>
                    <a:pt x="40314" y="380811"/>
                  </a:lnTo>
                  <a:lnTo>
                    <a:pt x="34681" y="386952"/>
                  </a:lnTo>
                  <a:lnTo>
                    <a:pt x="28587" y="388706"/>
                  </a:lnTo>
                  <a:lnTo>
                    <a:pt x="22184" y="387536"/>
                  </a:lnTo>
                  <a:lnTo>
                    <a:pt x="16745" y="379737"/>
                  </a:lnTo>
                  <a:lnTo>
                    <a:pt x="4672" y="337565"/>
                  </a:lnTo>
                  <a:lnTo>
                    <a:pt x="0" y="280208"/>
                  </a:lnTo>
                  <a:lnTo>
                    <a:pt x="4666" y="218228"/>
                  </a:lnTo>
                  <a:lnTo>
                    <a:pt x="18022" y="158066"/>
                  </a:lnTo>
                  <a:lnTo>
                    <a:pt x="41978" y="104241"/>
                  </a:lnTo>
                  <a:lnTo>
                    <a:pt x="77362" y="49890"/>
                  </a:lnTo>
                  <a:lnTo>
                    <a:pt x="107900" y="25233"/>
                  </a:lnTo>
                  <a:lnTo>
                    <a:pt x="151784" y="5449"/>
                  </a:lnTo>
                  <a:lnTo>
                    <a:pt x="180684" y="0"/>
                  </a:lnTo>
                  <a:lnTo>
                    <a:pt x="191432" y="2057"/>
                  </a:lnTo>
                  <a:lnTo>
                    <a:pt x="199768" y="6937"/>
                  </a:lnTo>
                  <a:lnTo>
                    <a:pt x="206494" y="13701"/>
                  </a:lnTo>
                  <a:lnTo>
                    <a:pt x="207469" y="22889"/>
                  </a:lnTo>
                  <a:lnTo>
                    <a:pt x="199194" y="45576"/>
                  </a:lnTo>
                  <a:lnTo>
                    <a:pt x="153080" y="106206"/>
                  </a:lnTo>
                  <a:lnTo>
                    <a:pt x="139146" y="129399"/>
                  </a:lnTo>
                  <a:lnTo>
                    <a:pt x="134513" y="152186"/>
                  </a:lnTo>
                  <a:lnTo>
                    <a:pt x="137523" y="174011"/>
                  </a:lnTo>
                  <a:lnTo>
                    <a:pt x="146660" y="195410"/>
                  </a:lnTo>
                  <a:lnTo>
                    <a:pt x="187231" y="236573"/>
                  </a:lnTo>
                  <a:lnTo>
                    <a:pt x="235267" y="281367"/>
                  </a:lnTo>
                  <a:lnTo>
                    <a:pt x="252303" y="317517"/>
                  </a:lnTo>
                  <a:lnTo>
                    <a:pt x="252047" y="330718"/>
                  </a:lnTo>
                  <a:lnTo>
                    <a:pt x="242403" y="357864"/>
                  </a:lnTo>
                  <a:lnTo>
                    <a:pt x="222832" y="388276"/>
                  </a:lnTo>
                  <a:lnTo>
                    <a:pt x="166634" y="433983"/>
                  </a:lnTo>
                  <a:lnTo>
                    <a:pt x="135521" y="449694"/>
                  </a:lnTo>
                  <a:lnTo>
                    <a:pt x="98486" y="456169"/>
                  </a:lnTo>
                  <a:lnTo>
                    <a:pt x="74718" y="451445"/>
                  </a:lnTo>
                  <a:lnTo>
                    <a:pt x="40963" y="43783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49582" y="347440"/>
              <a:ext cx="173267" cy="357970"/>
            </a:xfrm>
            <a:custGeom>
              <a:avLst/>
              <a:gdLst/>
              <a:ahLst/>
              <a:cxnLst/>
              <a:rect l="0" t="0" r="0" b="0"/>
              <a:pathLst>
                <a:path w="173267" h="357970">
                  <a:moveTo>
                    <a:pt x="66812" y="0"/>
                  </a:moveTo>
                  <a:lnTo>
                    <a:pt x="63692" y="62478"/>
                  </a:lnTo>
                  <a:lnTo>
                    <a:pt x="52158" y="119187"/>
                  </a:lnTo>
                  <a:lnTo>
                    <a:pt x="38614" y="175448"/>
                  </a:lnTo>
                  <a:lnTo>
                    <a:pt x="21554" y="234742"/>
                  </a:lnTo>
                  <a:lnTo>
                    <a:pt x="5829" y="288312"/>
                  </a:lnTo>
                  <a:lnTo>
                    <a:pt x="0" y="339280"/>
                  </a:lnTo>
                  <a:lnTo>
                    <a:pt x="1214" y="352529"/>
                  </a:lnTo>
                  <a:lnTo>
                    <a:pt x="5532" y="356682"/>
                  </a:lnTo>
                  <a:lnTo>
                    <a:pt x="11921" y="354771"/>
                  </a:lnTo>
                  <a:lnTo>
                    <a:pt x="27208" y="340170"/>
                  </a:lnTo>
                  <a:lnTo>
                    <a:pt x="63171" y="279341"/>
                  </a:lnTo>
                  <a:lnTo>
                    <a:pt x="91352" y="217092"/>
                  </a:lnTo>
                  <a:lnTo>
                    <a:pt x="119449" y="155403"/>
                  </a:lnTo>
                  <a:lnTo>
                    <a:pt x="147529" y="92828"/>
                  </a:lnTo>
                  <a:lnTo>
                    <a:pt x="168587" y="49602"/>
                  </a:lnTo>
                  <a:lnTo>
                    <a:pt x="172097" y="45936"/>
                  </a:lnTo>
                  <a:lnTo>
                    <a:pt x="173266" y="49342"/>
                  </a:lnTo>
                  <a:lnTo>
                    <a:pt x="166739" y="85656"/>
                  </a:lnTo>
                  <a:lnTo>
                    <a:pt x="154184" y="131304"/>
                  </a:lnTo>
                  <a:lnTo>
                    <a:pt x="143913" y="186954"/>
                  </a:lnTo>
                  <a:lnTo>
                    <a:pt x="133081" y="248929"/>
                  </a:lnTo>
                  <a:lnTo>
                    <a:pt x="130901" y="301095"/>
                  </a:lnTo>
                  <a:lnTo>
                    <a:pt x="129983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09037" y="389554"/>
              <a:ext cx="128497" cy="326385"/>
            </a:xfrm>
            <a:custGeom>
              <a:avLst/>
              <a:gdLst/>
              <a:ahLst/>
              <a:cxnLst/>
              <a:rect l="0" t="0" r="0" b="0"/>
              <a:pathLst>
                <a:path w="128497" h="326385">
                  <a:moveTo>
                    <a:pt x="128496" y="0"/>
                  </a:moveTo>
                  <a:lnTo>
                    <a:pt x="94875" y="10746"/>
                  </a:lnTo>
                  <a:lnTo>
                    <a:pt x="32517" y="55709"/>
                  </a:lnTo>
                  <a:lnTo>
                    <a:pt x="17209" y="69993"/>
                  </a:lnTo>
                  <a:lnTo>
                    <a:pt x="1026" y="102367"/>
                  </a:lnTo>
                  <a:lnTo>
                    <a:pt x="0" y="147185"/>
                  </a:lnTo>
                  <a:lnTo>
                    <a:pt x="10556" y="174210"/>
                  </a:lnTo>
                  <a:lnTo>
                    <a:pt x="28115" y="196750"/>
                  </a:lnTo>
                  <a:lnTo>
                    <a:pt x="79821" y="243340"/>
                  </a:lnTo>
                  <a:lnTo>
                    <a:pt x="83178" y="252304"/>
                  </a:lnTo>
                  <a:lnTo>
                    <a:pt x="83077" y="260620"/>
                  </a:lnTo>
                  <a:lnTo>
                    <a:pt x="80669" y="268503"/>
                  </a:lnTo>
                  <a:lnTo>
                    <a:pt x="68635" y="283501"/>
                  </a:lnTo>
                  <a:lnTo>
                    <a:pt x="24601" y="316924"/>
                  </a:lnTo>
                  <a:lnTo>
                    <a:pt x="2155" y="3263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1762" y="758052"/>
              <a:ext cx="42115" cy="168457"/>
            </a:xfrm>
            <a:custGeom>
              <a:avLst/>
              <a:gdLst/>
              <a:ahLst/>
              <a:cxnLst/>
              <a:rect l="0" t="0" r="0" b="0"/>
              <a:pathLst>
                <a:path w="42115" h="168457">
                  <a:moveTo>
                    <a:pt x="42114" y="0"/>
                  </a:moveTo>
                  <a:lnTo>
                    <a:pt x="38994" y="48931"/>
                  </a:lnTo>
                  <a:lnTo>
                    <a:pt x="21870" y="108061"/>
                  </a:lnTo>
                  <a:lnTo>
                    <a:pt x="0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39236" y="266006"/>
              <a:ext cx="279145" cy="458592"/>
            </a:xfrm>
            <a:custGeom>
              <a:avLst/>
              <a:gdLst/>
              <a:ahLst/>
              <a:cxnLst/>
              <a:rect l="0" t="0" r="0" b="0"/>
              <a:pathLst>
                <a:path w="279145" h="458592">
                  <a:moveTo>
                    <a:pt x="66878" y="218305"/>
                  </a:moveTo>
                  <a:lnTo>
                    <a:pt x="63759" y="267236"/>
                  </a:lnTo>
                  <a:lnTo>
                    <a:pt x="52224" y="320777"/>
                  </a:lnTo>
                  <a:lnTo>
                    <a:pt x="42129" y="371110"/>
                  </a:lnTo>
                  <a:lnTo>
                    <a:pt x="27068" y="426953"/>
                  </a:lnTo>
                  <a:lnTo>
                    <a:pt x="15649" y="454147"/>
                  </a:lnTo>
                  <a:lnTo>
                    <a:pt x="10499" y="458591"/>
                  </a:lnTo>
                  <a:lnTo>
                    <a:pt x="5895" y="456874"/>
                  </a:lnTo>
                  <a:lnTo>
                    <a:pt x="1656" y="451051"/>
                  </a:lnTo>
                  <a:lnTo>
                    <a:pt x="0" y="443659"/>
                  </a:lnTo>
                  <a:lnTo>
                    <a:pt x="2988" y="385285"/>
                  </a:lnTo>
                  <a:lnTo>
                    <a:pt x="4735" y="326331"/>
                  </a:lnTo>
                  <a:lnTo>
                    <a:pt x="12071" y="276699"/>
                  </a:lnTo>
                  <a:lnTo>
                    <a:pt x="20483" y="226118"/>
                  </a:lnTo>
                  <a:lnTo>
                    <a:pt x="27038" y="166513"/>
                  </a:lnTo>
                  <a:lnTo>
                    <a:pt x="39086" y="126920"/>
                  </a:lnTo>
                  <a:lnTo>
                    <a:pt x="63652" y="65284"/>
                  </a:lnTo>
                  <a:lnTo>
                    <a:pt x="95453" y="22881"/>
                  </a:lnTo>
                  <a:lnTo>
                    <a:pt x="132927" y="6634"/>
                  </a:lnTo>
                  <a:lnTo>
                    <a:pt x="181075" y="0"/>
                  </a:lnTo>
                  <a:lnTo>
                    <a:pt x="208879" y="4687"/>
                  </a:lnTo>
                  <a:lnTo>
                    <a:pt x="232935" y="15739"/>
                  </a:lnTo>
                  <a:lnTo>
                    <a:pt x="255325" y="32349"/>
                  </a:lnTo>
                  <a:lnTo>
                    <a:pt x="270735" y="57669"/>
                  </a:lnTo>
                  <a:lnTo>
                    <a:pt x="279144" y="88420"/>
                  </a:lnTo>
                  <a:lnTo>
                    <a:pt x="275010" y="149581"/>
                  </a:lnTo>
                  <a:lnTo>
                    <a:pt x="263078" y="185074"/>
                  </a:lnTo>
                  <a:lnTo>
                    <a:pt x="231319" y="239145"/>
                  </a:lnTo>
                  <a:lnTo>
                    <a:pt x="190836" y="295278"/>
                  </a:lnTo>
                  <a:lnTo>
                    <a:pt x="153419" y="356633"/>
                  </a:lnTo>
                  <a:lnTo>
                    <a:pt x="151354" y="381949"/>
                  </a:lnTo>
                  <a:lnTo>
                    <a:pt x="157456" y="402560"/>
                  </a:lnTo>
                  <a:lnTo>
                    <a:pt x="162358" y="411331"/>
                  </a:lnTo>
                  <a:lnTo>
                    <a:pt x="177164" y="424197"/>
                  </a:lnTo>
                  <a:lnTo>
                    <a:pt x="196613" y="432645"/>
                  </a:lnTo>
                  <a:lnTo>
                    <a:pt x="231530" y="436231"/>
                  </a:lnTo>
                  <a:lnTo>
                    <a:pt x="266920" y="42887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34943" y="379026"/>
              <a:ext cx="187069" cy="347441"/>
            </a:xfrm>
            <a:custGeom>
              <a:avLst/>
              <a:gdLst/>
              <a:ahLst/>
              <a:cxnLst/>
              <a:rect l="0" t="0" r="0" b="0"/>
              <a:pathLst>
                <a:path w="187069" h="347441">
                  <a:moveTo>
                    <a:pt x="29140" y="0"/>
                  </a:moveTo>
                  <a:lnTo>
                    <a:pt x="17687" y="54144"/>
                  </a:lnTo>
                  <a:lnTo>
                    <a:pt x="9980" y="109091"/>
                  </a:lnTo>
                  <a:lnTo>
                    <a:pt x="0" y="170690"/>
                  </a:lnTo>
                  <a:lnTo>
                    <a:pt x="1399" y="208112"/>
                  </a:lnTo>
                  <a:lnTo>
                    <a:pt x="10712" y="267785"/>
                  </a:lnTo>
                  <a:lnTo>
                    <a:pt x="24460" y="282012"/>
                  </a:lnTo>
                  <a:lnTo>
                    <a:pt x="33039" y="282765"/>
                  </a:lnTo>
                  <a:lnTo>
                    <a:pt x="51930" y="274242"/>
                  </a:lnTo>
                  <a:lnTo>
                    <a:pt x="76706" y="255302"/>
                  </a:lnTo>
                  <a:lnTo>
                    <a:pt x="104870" y="212300"/>
                  </a:lnTo>
                  <a:lnTo>
                    <a:pt x="126749" y="152566"/>
                  </a:lnTo>
                  <a:lnTo>
                    <a:pt x="153200" y="95437"/>
                  </a:lnTo>
                  <a:lnTo>
                    <a:pt x="157470" y="84682"/>
                  </a:lnTo>
                  <a:lnTo>
                    <a:pt x="160317" y="84530"/>
                  </a:lnTo>
                  <a:lnTo>
                    <a:pt x="164324" y="119023"/>
                  </a:lnTo>
                  <a:lnTo>
                    <a:pt x="165511" y="179415"/>
                  </a:lnTo>
                  <a:lnTo>
                    <a:pt x="167032" y="241113"/>
                  </a:lnTo>
                  <a:lnTo>
                    <a:pt x="174372" y="294619"/>
                  </a:lnTo>
                  <a:lnTo>
                    <a:pt x="187068" y="3474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22052" y="368497"/>
              <a:ext cx="84229" cy="431670"/>
            </a:xfrm>
            <a:custGeom>
              <a:avLst/>
              <a:gdLst/>
              <a:ahLst/>
              <a:cxnLst/>
              <a:rect l="0" t="0" r="0" b="0"/>
              <a:pathLst>
                <a:path w="84229" h="431670">
                  <a:moveTo>
                    <a:pt x="84228" y="0"/>
                  </a:moveTo>
                  <a:lnTo>
                    <a:pt x="75823" y="60009"/>
                  </a:lnTo>
                  <a:lnTo>
                    <a:pt x="69574" y="108169"/>
                  </a:lnTo>
                  <a:lnTo>
                    <a:pt x="59479" y="165541"/>
                  </a:lnTo>
                  <a:lnTo>
                    <a:pt x="49079" y="217766"/>
                  </a:lnTo>
                  <a:lnTo>
                    <a:pt x="38588" y="270284"/>
                  </a:lnTo>
                  <a:lnTo>
                    <a:pt x="24563" y="333197"/>
                  </a:lnTo>
                  <a:lnTo>
                    <a:pt x="10528" y="394497"/>
                  </a:lnTo>
                  <a:lnTo>
                    <a:pt x="0" y="4316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695710" y="326383"/>
              <a:ext cx="368499" cy="63172"/>
            </a:xfrm>
            <a:custGeom>
              <a:avLst/>
              <a:gdLst/>
              <a:ahLst/>
              <a:cxnLst/>
              <a:rect l="0" t="0" r="0" b="0"/>
              <a:pathLst>
                <a:path w="368499" h="63172">
                  <a:moveTo>
                    <a:pt x="0" y="63171"/>
                  </a:moveTo>
                  <a:lnTo>
                    <a:pt x="62093" y="39452"/>
                  </a:lnTo>
                  <a:lnTo>
                    <a:pt x="113477" y="25904"/>
                  </a:lnTo>
                  <a:lnTo>
                    <a:pt x="171807" y="18895"/>
                  </a:lnTo>
                  <a:lnTo>
                    <a:pt x="222091" y="13008"/>
                  </a:lnTo>
                  <a:lnTo>
                    <a:pt x="270916" y="11263"/>
                  </a:lnTo>
                  <a:lnTo>
                    <a:pt x="333983" y="3390"/>
                  </a:lnTo>
                  <a:lnTo>
                    <a:pt x="36849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69493" y="494839"/>
              <a:ext cx="31586" cy="252685"/>
            </a:xfrm>
            <a:custGeom>
              <a:avLst/>
              <a:gdLst/>
              <a:ahLst/>
              <a:cxnLst/>
              <a:rect l="0" t="0" r="0" b="0"/>
              <a:pathLst>
                <a:path w="31586" h="252685">
                  <a:moveTo>
                    <a:pt x="31585" y="0"/>
                  </a:moveTo>
                  <a:lnTo>
                    <a:pt x="31585" y="44367"/>
                  </a:lnTo>
                  <a:lnTo>
                    <a:pt x="30415" y="101924"/>
                  </a:lnTo>
                  <a:lnTo>
                    <a:pt x="20132" y="164543"/>
                  </a:lnTo>
                  <a:lnTo>
                    <a:pt x="6836" y="226695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80021" y="400083"/>
              <a:ext cx="168457" cy="1"/>
            </a:xfrm>
            <a:custGeom>
              <a:avLst/>
              <a:gdLst/>
              <a:ahLst/>
              <a:cxnLst/>
              <a:rect l="0" t="0" r="0" b="0"/>
              <a:pathLst>
                <a:path w="168457" h="1">
                  <a:moveTo>
                    <a:pt x="0" y="0"/>
                  </a:moveTo>
                  <a:lnTo>
                    <a:pt x="58617" y="0"/>
                  </a:lnTo>
                  <a:lnTo>
                    <a:pt x="110175" y="0"/>
                  </a:lnTo>
                  <a:lnTo>
                    <a:pt x="168456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148435" y="568539"/>
              <a:ext cx="136872" cy="21058"/>
            </a:xfrm>
            <a:custGeom>
              <a:avLst/>
              <a:gdLst/>
              <a:ahLst/>
              <a:cxnLst/>
              <a:rect l="0" t="0" r="0" b="0"/>
              <a:pathLst>
                <a:path w="136872" h="21058">
                  <a:moveTo>
                    <a:pt x="0" y="21057"/>
                  </a:moveTo>
                  <a:lnTo>
                    <a:pt x="58617" y="11992"/>
                  </a:lnTo>
                  <a:lnTo>
                    <a:pt x="115348" y="3582"/>
                  </a:lnTo>
                  <a:lnTo>
                    <a:pt x="136871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84614" y="800166"/>
              <a:ext cx="211222" cy="43182"/>
            </a:xfrm>
            <a:custGeom>
              <a:avLst/>
              <a:gdLst/>
              <a:ahLst/>
              <a:cxnLst/>
              <a:rect l="0" t="0" r="0" b="0"/>
              <a:pathLst>
                <a:path w="211222" h="43182">
                  <a:moveTo>
                    <a:pt x="11179" y="0"/>
                  </a:moveTo>
                  <a:lnTo>
                    <a:pt x="0" y="16767"/>
                  </a:lnTo>
                  <a:lnTo>
                    <a:pt x="1387" y="24046"/>
                  </a:lnTo>
                  <a:lnTo>
                    <a:pt x="15406" y="38373"/>
                  </a:lnTo>
                  <a:lnTo>
                    <a:pt x="46593" y="43181"/>
                  </a:lnTo>
                  <a:lnTo>
                    <a:pt x="100831" y="42430"/>
                  </a:lnTo>
                  <a:lnTo>
                    <a:pt x="155490" y="36587"/>
                  </a:lnTo>
                  <a:lnTo>
                    <a:pt x="211221" y="315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83064" y="390403"/>
              <a:ext cx="355010" cy="392069"/>
            </a:xfrm>
            <a:custGeom>
              <a:avLst/>
              <a:gdLst/>
              <a:ahLst/>
              <a:cxnLst/>
              <a:rect l="0" t="0" r="0" b="0"/>
              <a:pathLst>
                <a:path w="355010" h="392069">
                  <a:moveTo>
                    <a:pt x="39154" y="93908"/>
                  </a:moveTo>
                  <a:lnTo>
                    <a:pt x="27975" y="110676"/>
                  </a:lnTo>
                  <a:lnTo>
                    <a:pt x="18879" y="163424"/>
                  </a:lnTo>
                  <a:lnTo>
                    <a:pt x="7030" y="216997"/>
                  </a:lnTo>
                  <a:lnTo>
                    <a:pt x="0" y="263350"/>
                  </a:lnTo>
                  <a:lnTo>
                    <a:pt x="1037" y="322707"/>
                  </a:lnTo>
                  <a:lnTo>
                    <a:pt x="11867" y="383988"/>
                  </a:lnTo>
                  <a:lnTo>
                    <a:pt x="18623" y="390240"/>
                  </a:lnTo>
                  <a:lnTo>
                    <a:pt x="27806" y="392068"/>
                  </a:lnTo>
                  <a:lnTo>
                    <a:pt x="38608" y="390947"/>
                  </a:lnTo>
                  <a:lnTo>
                    <a:pt x="45809" y="383181"/>
                  </a:lnTo>
                  <a:lnTo>
                    <a:pt x="53810" y="355835"/>
                  </a:lnTo>
                  <a:lnTo>
                    <a:pt x="58946" y="297898"/>
                  </a:lnTo>
                  <a:lnTo>
                    <a:pt x="59961" y="241394"/>
                  </a:lnTo>
                  <a:lnTo>
                    <a:pt x="57017" y="192979"/>
                  </a:lnTo>
                  <a:lnTo>
                    <a:pt x="45542" y="130505"/>
                  </a:lnTo>
                  <a:lnTo>
                    <a:pt x="41047" y="84214"/>
                  </a:lnTo>
                  <a:lnTo>
                    <a:pt x="49353" y="53725"/>
                  </a:lnTo>
                  <a:lnTo>
                    <a:pt x="56482" y="39043"/>
                  </a:lnTo>
                  <a:lnTo>
                    <a:pt x="80000" y="16491"/>
                  </a:lnTo>
                  <a:lnTo>
                    <a:pt x="94461" y="7202"/>
                  </a:lnTo>
                  <a:lnTo>
                    <a:pt x="132365" y="0"/>
                  </a:lnTo>
                  <a:lnTo>
                    <a:pt x="190384" y="2522"/>
                  </a:lnTo>
                  <a:lnTo>
                    <a:pt x="234091" y="13798"/>
                  </a:lnTo>
                  <a:lnTo>
                    <a:pt x="289996" y="45317"/>
                  </a:lnTo>
                  <a:lnTo>
                    <a:pt x="313649" y="67162"/>
                  </a:lnTo>
                  <a:lnTo>
                    <a:pt x="324148" y="85531"/>
                  </a:lnTo>
                  <a:lnTo>
                    <a:pt x="326475" y="111632"/>
                  </a:lnTo>
                  <a:lnTo>
                    <a:pt x="321270" y="141559"/>
                  </a:lnTo>
                  <a:lnTo>
                    <a:pt x="298609" y="183546"/>
                  </a:lnTo>
                  <a:lnTo>
                    <a:pt x="246101" y="242981"/>
                  </a:lnTo>
                  <a:lnTo>
                    <a:pt x="186235" y="285599"/>
                  </a:lnTo>
                  <a:lnTo>
                    <a:pt x="133868" y="312939"/>
                  </a:lnTo>
                  <a:lnTo>
                    <a:pt x="130373" y="320647"/>
                  </a:lnTo>
                  <a:lnTo>
                    <a:pt x="131552" y="329295"/>
                  </a:lnTo>
                  <a:lnTo>
                    <a:pt x="135848" y="338570"/>
                  </a:lnTo>
                  <a:lnTo>
                    <a:pt x="149979" y="351995"/>
                  </a:lnTo>
                  <a:lnTo>
                    <a:pt x="172637" y="361862"/>
                  </a:lnTo>
                  <a:lnTo>
                    <a:pt x="227923" y="372823"/>
                  </a:lnTo>
                  <a:lnTo>
                    <a:pt x="277839" y="376591"/>
                  </a:lnTo>
                  <a:lnTo>
                    <a:pt x="337685" y="377864"/>
                  </a:lnTo>
                  <a:lnTo>
                    <a:pt x="355009" y="37817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75026" y="94756"/>
            <a:ext cx="1483340" cy="412187"/>
            <a:chOff x="6475026" y="94756"/>
            <a:chExt cx="1483340" cy="412187"/>
          </a:xfrm>
        </p:grpSpPr>
        <p:sp>
          <p:nvSpPr>
            <p:cNvPr id="21" name="Freeform 20"/>
            <p:cNvSpPr/>
            <p:nvPr/>
          </p:nvSpPr>
          <p:spPr>
            <a:xfrm>
              <a:off x="6735559" y="128586"/>
              <a:ext cx="272237" cy="281611"/>
            </a:xfrm>
            <a:custGeom>
              <a:avLst/>
              <a:gdLst/>
              <a:ahLst/>
              <a:cxnLst/>
              <a:rect l="0" t="0" r="0" b="0"/>
              <a:pathLst>
                <a:path w="272237" h="281611">
                  <a:moveTo>
                    <a:pt x="139550" y="124098"/>
                  </a:moveTo>
                  <a:lnTo>
                    <a:pt x="128372" y="112920"/>
                  </a:lnTo>
                  <a:lnTo>
                    <a:pt x="120399" y="111966"/>
                  </a:lnTo>
                  <a:lnTo>
                    <a:pt x="99063" y="117146"/>
                  </a:lnTo>
                  <a:lnTo>
                    <a:pt x="66333" y="133217"/>
                  </a:lnTo>
                  <a:lnTo>
                    <a:pt x="34408" y="163974"/>
                  </a:lnTo>
                  <a:lnTo>
                    <a:pt x="13900" y="202724"/>
                  </a:lnTo>
                  <a:lnTo>
                    <a:pt x="415" y="243841"/>
                  </a:lnTo>
                  <a:lnTo>
                    <a:pt x="0" y="255399"/>
                  </a:lnTo>
                  <a:lnTo>
                    <a:pt x="5778" y="274481"/>
                  </a:lnTo>
                  <a:lnTo>
                    <a:pt x="11764" y="279335"/>
                  </a:lnTo>
                  <a:lnTo>
                    <a:pt x="19264" y="281402"/>
                  </a:lnTo>
                  <a:lnTo>
                    <a:pt x="27775" y="281610"/>
                  </a:lnTo>
                  <a:lnTo>
                    <a:pt x="46588" y="272482"/>
                  </a:lnTo>
                  <a:lnTo>
                    <a:pt x="66648" y="254387"/>
                  </a:lnTo>
                  <a:lnTo>
                    <a:pt x="101883" y="201350"/>
                  </a:lnTo>
                  <a:lnTo>
                    <a:pt x="124711" y="145623"/>
                  </a:lnTo>
                  <a:lnTo>
                    <a:pt x="142954" y="86985"/>
                  </a:lnTo>
                  <a:lnTo>
                    <a:pt x="147501" y="26387"/>
                  </a:lnTo>
                  <a:lnTo>
                    <a:pt x="143864" y="1122"/>
                  </a:lnTo>
                  <a:lnTo>
                    <a:pt x="142426" y="0"/>
                  </a:lnTo>
                  <a:lnTo>
                    <a:pt x="134339" y="55590"/>
                  </a:lnTo>
                  <a:lnTo>
                    <a:pt x="130072" y="118798"/>
                  </a:lnTo>
                  <a:lnTo>
                    <a:pt x="132348" y="181369"/>
                  </a:lnTo>
                  <a:lnTo>
                    <a:pt x="134749" y="193864"/>
                  </a:lnTo>
                  <a:lnTo>
                    <a:pt x="139859" y="203364"/>
                  </a:lnTo>
                  <a:lnTo>
                    <a:pt x="154895" y="217039"/>
                  </a:lnTo>
                  <a:lnTo>
                    <a:pt x="163818" y="218814"/>
                  </a:lnTo>
                  <a:lnTo>
                    <a:pt x="183092" y="214547"/>
                  </a:lnTo>
                  <a:lnTo>
                    <a:pt x="239708" y="177906"/>
                  </a:lnTo>
                  <a:lnTo>
                    <a:pt x="271898" y="143306"/>
                  </a:lnTo>
                  <a:lnTo>
                    <a:pt x="272236" y="139243"/>
                  </a:lnTo>
                  <a:lnTo>
                    <a:pt x="267781" y="138874"/>
                  </a:lnTo>
                  <a:lnTo>
                    <a:pt x="252694" y="144703"/>
                  </a:lnTo>
                  <a:lnTo>
                    <a:pt x="238190" y="155093"/>
                  </a:lnTo>
                  <a:lnTo>
                    <a:pt x="227064" y="173748"/>
                  </a:lnTo>
                  <a:lnTo>
                    <a:pt x="222459" y="185274"/>
                  </a:lnTo>
                  <a:lnTo>
                    <a:pt x="220462" y="210559"/>
                  </a:lnTo>
                  <a:lnTo>
                    <a:pt x="223474" y="232715"/>
                  </a:lnTo>
                  <a:lnTo>
                    <a:pt x="225915" y="238623"/>
                  </a:lnTo>
                  <a:lnTo>
                    <a:pt x="234306" y="2504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75026" y="326383"/>
              <a:ext cx="42115" cy="10530"/>
            </a:xfrm>
            <a:custGeom>
              <a:avLst/>
              <a:gdLst/>
              <a:ahLst/>
              <a:cxnLst/>
              <a:rect l="0" t="0" r="0" b="0"/>
              <a:pathLst>
                <a:path w="42115" h="10530">
                  <a:moveTo>
                    <a:pt x="0" y="0"/>
                  </a:moveTo>
                  <a:lnTo>
                    <a:pt x="42114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097799" y="94756"/>
              <a:ext cx="51052" cy="294799"/>
            </a:xfrm>
            <a:custGeom>
              <a:avLst/>
              <a:gdLst/>
              <a:ahLst/>
              <a:cxnLst/>
              <a:rect l="0" t="0" r="0" b="0"/>
              <a:pathLst>
                <a:path w="51052" h="294799">
                  <a:moveTo>
                    <a:pt x="19466" y="0"/>
                  </a:moveTo>
                  <a:lnTo>
                    <a:pt x="11132" y="57265"/>
                  </a:lnTo>
                  <a:lnTo>
                    <a:pt x="3781" y="112567"/>
                  </a:lnTo>
                  <a:lnTo>
                    <a:pt x="0" y="163205"/>
                  </a:lnTo>
                  <a:lnTo>
                    <a:pt x="7129" y="226387"/>
                  </a:lnTo>
                  <a:lnTo>
                    <a:pt x="13203" y="255425"/>
                  </a:lnTo>
                  <a:lnTo>
                    <a:pt x="18800" y="266210"/>
                  </a:lnTo>
                  <a:lnTo>
                    <a:pt x="51051" y="2947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96471" y="242155"/>
              <a:ext cx="131364" cy="136872"/>
            </a:xfrm>
            <a:custGeom>
              <a:avLst/>
              <a:gdLst/>
              <a:ahLst/>
              <a:cxnLst/>
              <a:rect l="0" t="0" r="0" b="0"/>
              <a:pathLst>
                <a:path w="131364" h="136872">
                  <a:moveTo>
                    <a:pt x="78721" y="0"/>
                  </a:moveTo>
                  <a:lnTo>
                    <a:pt x="18780" y="37087"/>
                  </a:lnTo>
                  <a:lnTo>
                    <a:pt x="998" y="55088"/>
                  </a:lnTo>
                  <a:lnTo>
                    <a:pt x="0" y="62462"/>
                  </a:lnTo>
                  <a:lnTo>
                    <a:pt x="4013" y="68547"/>
                  </a:lnTo>
                  <a:lnTo>
                    <a:pt x="11368" y="73774"/>
                  </a:lnTo>
                  <a:lnTo>
                    <a:pt x="19781" y="76089"/>
                  </a:lnTo>
                  <a:lnTo>
                    <a:pt x="48389" y="73758"/>
                  </a:lnTo>
                  <a:lnTo>
                    <a:pt x="68750" y="68656"/>
                  </a:lnTo>
                  <a:lnTo>
                    <a:pt x="77922" y="69168"/>
                  </a:lnTo>
                  <a:lnTo>
                    <a:pt x="94354" y="75975"/>
                  </a:lnTo>
                  <a:lnTo>
                    <a:pt x="106336" y="89919"/>
                  </a:lnTo>
                  <a:lnTo>
                    <a:pt x="131363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386827" y="242155"/>
              <a:ext cx="272854" cy="264788"/>
            </a:xfrm>
            <a:custGeom>
              <a:avLst/>
              <a:gdLst/>
              <a:ahLst/>
              <a:cxnLst/>
              <a:rect l="0" t="0" r="0" b="0"/>
              <a:pathLst>
                <a:path w="272854" h="264788">
                  <a:moveTo>
                    <a:pt x="35764" y="0"/>
                  </a:moveTo>
                  <a:lnTo>
                    <a:pt x="20123" y="17981"/>
                  </a:lnTo>
                  <a:lnTo>
                    <a:pt x="920" y="69742"/>
                  </a:lnTo>
                  <a:lnTo>
                    <a:pt x="0" y="92998"/>
                  </a:lnTo>
                  <a:lnTo>
                    <a:pt x="1393" y="104113"/>
                  </a:lnTo>
                  <a:lnTo>
                    <a:pt x="9340" y="110353"/>
                  </a:lnTo>
                  <a:lnTo>
                    <a:pt x="36888" y="114167"/>
                  </a:lnTo>
                  <a:lnTo>
                    <a:pt x="80681" y="104147"/>
                  </a:lnTo>
                  <a:lnTo>
                    <a:pt x="140032" y="76207"/>
                  </a:lnTo>
                  <a:lnTo>
                    <a:pt x="150900" y="71862"/>
                  </a:lnTo>
                  <a:lnTo>
                    <a:pt x="156975" y="74814"/>
                  </a:lnTo>
                  <a:lnTo>
                    <a:pt x="159855" y="82632"/>
                  </a:lnTo>
                  <a:lnTo>
                    <a:pt x="156072" y="137205"/>
                  </a:lnTo>
                  <a:lnTo>
                    <a:pt x="135654" y="194735"/>
                  </a:lnTo>
                  <a:lnTo>
                    <a:pt x="102196" y="246396"/>
                  </a:lnTo>
                  <a:lnTo>
                    <a:pt x="75724" y="263819"/>
                  </a:lnTo>
                  <a:lnTo>
                    <a:pt x="67084" y="264787"/>
                  </a:lnTo>
                  <a:lnTo>
                    <a:pt x="51244" y="259623"/>
                  </a:lnTo>
                  <a:lnTo>
                    <a:pt x="39524" y="246410"/>
                  </a:lnTo>
                  <a:lnTo>
                    <a:pt x="34761" y="237973"/>
                  </a:lnTo>
                  <a:lnTo>
                    <a:pt x="35095" y="227669"/>
                  </a:lnTo>
                  <a:lnTo>
                    <a:pt x="44826" y="203742"/>
                  </a:lnTo>
                  <a:lnTo>
                    <a:pt x="103147" y="151006"/>
                  </a:lnTo>
                  <a:lnTo>
                    <a:pt x="162477" y="105602"/>
                  </a:lnTo>
                  <a:lnTo>
                    <a:pt x="225309" y="71532"/>
                  </a:lnTo>
                  <a:lnTo>
                    <a:pt x="272075" y="42999"/>
                  </a:lnTo>
                  <a:lnTo>
                    <a:pt x="272853" y="43874"/>
                  </a:lnTo>
                  <a:lnTo>
                    <a:pt x="271032" y="46797"/>
                  </a:lnTo>
                  <a:lnTo>
                    <a:pt x="229337" y="87027"/>
                  </a:lnTo>
                  <a:lnTo>
                    <a:pt x="225644" y="96623"/>
                  </a:lnTo>
                  <a:lnTo>
                    <a:pt x="225277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730559" y="155491"/>
              <a:ext cx="227807" cy="213007"/>
            </a:xfrm>
            <a:custGeom>
              <a:avLst/>
              <a:gdLst/>
              <a:ahLst/>
              <a:cxnLst/>
              <a:rect l="0" t="0" r="0" b="0"/>
              <a:pathLst>
                <a:path w="227807" h="213007">
                  <a:moveTo>
                    <a:pt x="134229" y="86664"/>
                  </a:moveTo>
                  <a:lnTo>
                    <a:pt x="93371" y="97410"/>
                  </a:lnTo>
                  <a:lnTo>
                    <a:pt x="39027" y="130901"/>
                  </a:lnTo>
                  <a:lnTo>
                    <a:pt x="14708" y="150779"/>
                  </a:lnTo>
                  <a:lnTo>
                    <a:pt x="0" y="171312"/>
                  </a:lnTo>
                  <a:lnTo>
                    <a:pt x="289" y="178191"/>
                  </a:lnTo>
                  <a:lnTo>
                    <a:pt x="5162" y="182777"/>
                  </a:lnTo>
                  <a:lnTo>
                    <a:pt x="13089" y="185835"/>
                  </a:lnTo>
                  <a:lnTo>
                    <a:pt x="37496" y="182993"/>
                  </a:lnTo>
                  <a:lnTo>
                    <a:pt x="64330" y="173931"/>
                  </a:lnTo>
                  <a:lnTo>
                    <a:pt x="123018" y="134278"/>
                  </a:lnTo>
                  <a:lnTo>
                    <a:pt x="176098" y="73646"/>
                  </a:lnTo>
                  <a:lnTo>
                    <a:pt x="218435" y="12746"/>
                  </a:lnTo>
                  <a:lnTo>
                    <a:pt x="227806" y="0"/>
                  </a:lnTo>
                  <a:lnTo>
                    <a:pt x="224172" y="9932"/>
                  </a:lnTo>
                  <a:lnTo>
                    <a:pt x="195239" y="66266"/>
                  </a:lnTo>
                  <a:lnTo>
                    <a:pt x="172883" y="123493"/>
                  </a:lnTo>
                  <a:lnTo>
                    <a:pt x="162189" y="165687"/>
                  </a:lnTo>
                  <a:lnTo>
                    <a:pt x="165814" y="21300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56961" y="663295"/>
            <a:ext cx="3632849" cy="1093113"/>
            <a:chOff x="6456961" y="663295"/>
            <a:chExt cx="3632849" cy="1093113"/>
          </a:xfrm>
        </p:grpSpPr>
        <p:sp>
          <p:nvSpPr>
            <p:cNvPr id="28" name="Freeform 27"/>
            <p:cNvSpPr/>
            <p:nvPr/>
          </p:nvSpPr>
          <p:spPr>
            <a:xfrm>
              <a:off x="6475026" y="831751"/>
              <a:ext cx="94758" cy="1"/>
            </a:xfrm>
            <a:custGeom>
              <a:avLst/>
              <a:gdLst/>
              <a:ahLst/>
              <a:cxnLst/>
              <a:rect l="0" t="0" r="0" b="0"/>
              <a:pathLst>
                <a:path w="94758" h="1">
                  <a:moveTo>
                    <a:pt x="0" y="0"/>
                  </a:moveTo>
                  <a:lnTo>
                    <a:pt x="59358" y="0"/>
                  </a:lnTo>
                  <a:lnTo>
                    <a:pt x="9475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75109" y="694881"/>
              <a:ext cx="31587" cy="200042"/>
            </a:xfrm>
            <a:custGeom>
              <a:avLst/>
              <a:gdLst/>
              <a:ahLst/>
              <a:cxnLst/>
              <a:rect l="0" t="0" r="0" b="0"/>
              <a:pathLst>
                <a:path w="31587" h="200042">
                  <a:moveTo>
                    <a:pt x="31586" y="0"/>
                  </a:moveTo>
                  <a:lnTo>
                    <a:pt x="16932" y="53028"/>
                  </a:lnTo>
                  <a:lnTo>
                    <a:pt x="12426" y="101110"/>
                  </a:lnTo>
                  <a:lnTo>
                    <a:pt x="3668" y="155023"/>
                  </a:lnTo>
                  <a:lnTo>
                    <a:pt x="0" y="2000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01410" y="821223"/>
              <a:ext cx="84229" cy="10529"/>
            </a:xfrm>
            <a:custGeom>
              <a:avLst/>
              <a:gdLst/>
              <a:ahLst/>
              <a:cxnLst/>
              <a:rect l="0" t="0" r="0" b="0"/>
              <a:pathLst>
                <a:path w="84229" h="10529">
                  <a:moveTo>
                    <a:pt x="0" y="0"/>
                  </a:moveTo>
                  <a:lnTo>
                    <a:pt x="51024" y="8333"/>
                  </a:lnTo>
                  <a:lnTo>
                    <a:pt x="84228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47347" y="810694"/>
              <a:ext cx="110045" cy="135292"/>
            </a:xfrm>
            <a:custGeom>
              <a:avLst/>
              <a:gdLst/>
              <a:ahLst/>
              <a:cxnLst/>
              <a:rect l="0" t="0" r="0" b="0"/>
              <a:pathLst>
                <a:path w="110045" h="135292">
                  <a:moveTo>
                    <a:pt x="85690" y="0"/>
                  </a:moveTo>
                  <a:lnTo>
                    <a:pt x="36191" y="58564"/>
                  </a:lnTo>
                  <a:lnTo>
                    <a:pt x="4533" y="114398"/>
                  </a:lnTo>
                  <a:lnTo>
                    <a:pt x="0" y="125399"/>
                  </a:lnTo>
                  <a:lnTo>
                    <a:pt x="1657" y="131562"/>
                  </a:lnTo>
                  <a:lnTo>
                    <a:pt x="7441" y="134502"/>
                  </a:lnTo>
                  <a:lnTo>
                    <a:pt x="15976" y="135291"/>
                  </a:lnTo>
                  <a:lnTo>
                    <a:pt x="34819" y="126810"/>
                  </a:lnTo>
                  <a:lnTo>
                    <a:pt x="92195" y="77237"/>
                  </a:lnTo>
                  <a:lnTo>
                    <a:pt x="108025" y="44982"/>
                  </a:lnTo>
                  <a:lnTo>
                    <a:pt x="110044" y="22332"/>
                  </a:lnTo>
                  <a:lnTo>
                    <a:pt x="108945" y="11378"/>
                  </a:lnTo>
                  <a:lnTo>
                    <a:pt x="104702" y="5246"/>
                  </a:lnTo>
                  <a:lnTo>
                    <a:pt x="98365" y="2328"/>
                  </a:lnTo>
                  <a:lnTo>
                    <a:pt x="90630" y="1552"/>
                  </a:lnTo>
                  <a:lnTo>
                    <a:pt x="75797" y="6929"/>
                  </a:lnTo>
                  <a:lnTo>
                    <a:pt x="62576" y="17118"/>
                  </a:lnTo>
                  <a:lnTo>
                    <a:pt x="43576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75234" y="663295"/>
              <a:ext cx="181943" cy="295658"/>
            </a:xfrm>
            <a:custGeom>
              <a:avLst/>
              <a:gdLst/>
              <a:ahLst/>
              <a:cxnLst/>
              <a:rect l="0" t="0" r="0" b="0"/>
              <a:pathLst>
                <a:path w="181943" h="295658">
                  <a:moveTo>
                    <a:pt x="0" y="0"/>
                  </a:moveTo>
                  <a:lnTo>
                    <a:pt x="7235" y="27556"/>
                  </a:lnTo>
                  <a:lnTo>
                    <a:pt x="9877" y="86899"/>
                  </a:lnTo>
                  <a:lnTo>
                    <a:pt x="10335" y="137662"/>
                  </a:lnTo>
                  <a:lnTo>
                    <a:pt x="5607" y="200883"/>
                  </a:lnTo>
                  <a:lnTo>
                    <a:pt x="8418" y="200602"/>
                  </a:lnTo>
                  <a:lnTo>
                    <a:pt x="35328" y="180525"/>
                  </a:lnTo>
                  <a:lnTo>
                    <a:pt x="57425" y="176940"/>
                  </a:lnTo>
                  <a:lnTo>
                    <a:pt x="69868" y="177622"/>
                  </a:lnTo>
                  <a:lnTo>
                    <a:pt x="79334" y="181586"/>
                  </a:lnTo>
                  <a:lnTo>
                    <a:pt x="92971" y="195349"/>
                  </a:lnTo>
                  <a:lnTo>
                    <a:pt x="95905" y="203932"/>
                  </a:lnTo>
                  <a:lnTo>
                    <a:pt x="96046" y="222828"/>
                  </a:lnTo>
                  <a:lnTo>
                    <a:pt x="83960" y="253197"/>
                  </a:lnTo>
                  <a:lnTo>
                    <a:pt x="65781" y="270849"/>
                  </a:lnTo>
                  <a:lnTo>
                    <a:pt x="21573" y="295657"/>
                  </a:lnTo>
                  <a:lnTo>
                    <a:pt x="16721" y="295371"/>
                  </a:lnTo>
                  <a:lnTo>
                    <a:pt x="15827" y="291670"/>
                  </a:lnTo>
                  <a:lnTo>
                    <a:pt x="17570" y="285694"/>
                  </a:lnTo>
                  <a:lnTo>
                    <a:pt x="28865" y="272815"/>
                  </a:lnTo>
                  <a:lnTo>
                    <a:pt x="77067" y="238524"/>
                  </a:lnTo>
                  <a:lnTo>
                    <a:pt x="132683" y="210546"/>
                  </a:lnTo>
                  <a:lnTo>
                    <a:pt x="181942" y="178982"/>
                  </a:lnTo>
                  <a:lnTo>
                    <a:pt x="180956" y="177813"/>
                  </a:lnTo>
                  <a:lnTo>
                    <a:pt x="176789" y="178204"/>
                  </a:lnTo>
                  <a:lnTo>
                    <a:pt x="148568" y="195521"/>
                  </a:lnTo>
                  <a:lnTo>
                    <a:pt x="121749" y="222879"/>
                  </a:lnTo>
                  <a:lnTo>
                    <a:pt x="117430" y="233984"/>
                  </a:lnTo>
                  <a:lnTo>
                    <a:pt x="115813" y="2842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952963" y="705216"/>
              <a:ext cx="286117" cy="252878"/>
            </a:xfrm>
            <a:custGeom>
              <a:avLst/>
              <a:gdLst/>
              <a:ahLst/>
              <a:cxnLst/>
              <a:rect l="0" t="0" r="0" b="0"/>
              <a:pathLst>
                <a:path w="286117" h="252878">
                  <a:moveTo>
                    <a:pt x="164509" y="84421"/>
                  </a:moveTo>
                  <a:lnTo>
                    <a:pt x="170098" y="67654"/>
                  </a:lnTo>
                  <a:lnTo>
                    <a:pt x="168234" y="61545"/>
                  </a:lnTo>
                  <a:lnTo>
                    <a:pt x="163483" y="56302"/>
                  </a:lnTo>
                  <a:lnTo>
                    <a:pt x="156806" y="51637"/>
                  </a:lnTo>
                  <a:lnTo>
                    <a:pt x="147676" y="50867"/>
                  </a:lnTo>
                  <a:lnTo>
                    <a:pt x="125052" y="56250"/>
                  </a:lnTo>
                  <a:lnTo>
                    <a:pt x="97186" y="72435"/>
                  </a:lnTo>
                  <a:lnTo>
                    <a:pt x="38279" y="126615"/>
                  </a:lnTo>
                  <a:lnTo>
                    <a:pt x="17144" y="153855"/>
                  </a:lnTo>
                  <a:lnTo>
                    <a:pt x="5426" y="178452"/>
                  </a:lnTo>
                  <a:lnTo>
                    <a:pt x="0" y="217437"/>
                  </a:lnTo>
                  <a:lnTo>
                    <a:pt x="2876" y="240636"/>
                  </a:lnTo>
                  <a:lnTo>
                    <a:pt x="9960" y="247056"/>
                  </a:lnTo>
                  <a:lnTo>
                    <a:pt x="33430" y="251070"/>
                  </a:lnTo>
                  <a:lnTo>
                    <a:pt x="44367" y="246993"/>
                  </a:lnTo>
                  <a:lnTo>
                    <a:pt x="86268" y="205280"/>
                  </a:lnTo>
                  <a:lnTo>
                    <a:pt x="102462" y="177553"/>
                  </a:lnTo>
                  <a:lnTo>
                    <a:pt x="125201" y="117988"/>
                  </a:lnTo>
                  <a:lnTo>
                    <a:pt x="149453" y="63625"/>
                  </a:lnTo>
                  <a:lnTo>
                    <a:pt x="173474" y="5167"/>
                  </a:lnTo>
                  <a:lnTo>
                    <a:pt x="178674" y="0"/>
                  </a:lnTo>
                  <a:lnTo>
                    <a:pt x="183312" y="64"/>
                  </a:lnTo>
                  <a:lnTo>
                    <a:pt x="187573" y="3617"/>
                  </a:lnTo>
                  <a:lnTo>
                    <a:pt x="189243" y="9495"/>
                  </a:lnTo>
                  <a:lnTo>
                    <a:pt x="180692" y="65239"/>
                  </a:lnTo>
                  <a:lnTo>
                    <a:pt x="171123" y="114093"/>
                  </a:lnTo>
                  <a:lnTo>
                    <a:pt x="172057" y="160023"/>
                  </a:lnTo>
                  <a:lnTo>
                    <a:pt x="176560" y="171087"/>
                  </a:lnTo>
                  <a:lnTo>
                    <a:pt x="190922" y="186501"/>
                  </a:lnTo>
                  <a:lnTo>
                    <a:pt x="199665" y="189909"/>
                  </a:lnTo>
                  <a:lnTo>
                    <a:pt x="218738" y="190576"/>
                  </a:lnTo>
                  <a:lnTo>
                    <a:pt x="258409" y="184982"/>
                  </a:lnTo>
                  <a:lnTo>
                    <a:pt x="274873" y="191896"/>
                  </a:lnTo>
                  <a:lnTo>
                    <a:pt x="280199" y="199355"/>
                  </a:lnTo>
                  <a:lnTo>
                    <a:pt x="286116" y="220121"/>
                  </a:lnTo>
                  <a:lnTo>
                    <a:pt x="285626" y="235589"/>
                  </a:lnTo>
                  <a:lnTo>
                    <a:pt x="280322" y="25287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38570" y="736995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285928" y="768580"/>
              <a:ext cx="147400" cy="242157"/>
            </a:xfrm>
            <a:custGeom>
              <a:avLst/>
              <a:gdLst/>
              <a:ahLst/>
              <a:cxnLst/>
              <a:rect l="0" t="0" r="0" b="0"/>
              <a:pathLst>
                <a:path w="147400" h="242157">
                  <a:moveTo>
                    <a:pt x="147399" y="0"/>
                  </a:moveTo>
                  <a:lnTo>
                    <a:pt x="141810" y="16768"/>
                  </a:lnTo>
                  <a:lnTo>
                    <a:pt x="129707" y="31239"/>
                  </a:lnTo>
                  <a:lnTo>
                    <a:pt x="77406" y="86288"/>
                  </a:lnTo>
                  <a:lnTo>
                    <a:pt x="69497" y="109320"/>
                  </a:lnTo>
                  <a:lnTo>
                    <a:pt x="67388" y="122013"/>
                  </a:lnTo>
                  <a:lnTo>
                    <a:pt x="71284" y="145475"/>
                  </a:lnTo>
                  <a:lnTo>
                    <a:pt x="87261" y="189133"/>
                  </a:lnTo>
                  <a:lnTo>
                    <a:pt x="87420" y="198619"/>
                  </a:lnTo>
                  <a:lnTo>
                    <a:pt x="81357" y="215397"/>
                  </a:lnTo>
                  <a:lnTo>
                    <a:pt x="64624" y="227533"/>
                  </a:lnTo>
                  <a:lnTo>
                    <a:pt x="32016" y="237823"/>
                  </a:lnTo>
                  <a:lnTo>
                    <a:pt x="0" y="2421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515810" y="810694"/>
              <a:ext cx="117559" cy="157929"/>
            </a:xfrm>
            <a:custGeom>
              <a:avLst/>
              <a:gdLst/>
              <a:ahLst/>
              <a:cxnLst/>
              <a:rect l="0" t="0" r="0" b="0"/>
              <a:pathLst>
                <a:path w="117559" h="157929">
                  <a:moveTo>
                    <a:pt x="117558" y="0"/>
                  </a:moveTo>
                  <a:lnTo>
                    <a:pt x="73596" y="20244"/>
                  </a:lnTo>
                  <a:lnTo>
                    <a:pt x="34135" y="47326"/>
                  </a:lnTo>
                  <a:lnTo>
                    <a:pt x="11212" y="75244"/>
                  </a:lnTo>
                  <a:lnTo>
                    <a:pt x="883" y="95443"/>
                  </a:lnTo>
                  <a:lnTo>
                    <a:pt x="0" y="105743"/>
                  </a:lnTo>
                  <a:lnTo>
                    <a:pt x="5259" y="126546"/>
                  </a:lnTo>
                  <a:lnTo>
                    <a:pt x="18514" y="141251"/>
                  </a:lnTo>
                  <a:lnTo>
                    <a:pt x="36104" y="150516"/>
                  </a:lnTo>
                  <a:lnTo>
                    <a:pt x="75444" y="1579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661938" y="836691"/>
              <a:ext cx="108301" cy="184574"/>
            </a:xfrm>
            <a:custGeom>
              <a:avLst/>
              <a:gdLst/>
              <a:ahLst/>
              <a:cxnLst/>
              <a:rect l="0" t="0" r="0" b="0"/>
              <a:pathLst>
                <a:path w="108301" h="184574">
                  <a:moveTo>
                    <a:pt x="76715" y="5589"/>
                  </a:moveTo>
                  <a:lnTo>
                    <a:pt x="59947" y="0"/>
                  </a:lnTo>
                  <a:lnTo>
                    <a:pt x="53839" y="1863"/>
                  </a:lnTo>
                  <a:lnTo>
                    <a:pt x="48596" y="6614"/>
                  </a:lnTo>
                  <a:lnTo>
                    <a:pt x="16044" y="54032"/>
                  </a:lnTo>
                  <a:lnTo>
                    <a:pt x="0" y="99516"/>
                  </a:lnTo>
                  <a:lnTo>
                    <a:pt x="1005" y="107981"/>
                  </a:lnTo>
                  <a:lnTo>
                    <a:pt x="5185" y="114795"/>
                  </a:lnTo>
                  <a:lnTo>
                    <a:pt x="11481" y="120507"/>
                  </a:lnTo>
                  <a:lnTo>
                    <a:pt x="18018" y="121975"/>
                  </a:lnTo>
                  <a:lnTo>
                    <a:pt x="24715" y="120614"/>
                  </a:lnTo>
                  <a:lnTo>
                    <a:pt x="39566" y="111693"/>
                  </a:lnTo>
                  <a:lnTo>
                    <a:pt x="82309" y="73070"/>
                  </a:lnTo>
                  <a:lnTo>
                    <a:pt x="86293" y="73973"/>
                  </a:lnTo>
                  <a:lnTo>
                    <a:pt x="87780" y="80424"/>
                  </a:lnTo>
                  <a:lnTo>
                    <a:pt x="81248" y="139316"/>
                  </a:lnTo>
                  <a:lnTo>
                    <a:pt x="83799" y="162119"/>
                  </a:lnTo>
                  <a:lnTo>
                    <a:pt x="87287" y="169604"/>
                  </a:lnTo>
                  <a:lnTo>
                    <a:pt x="91952" y="174594"/>
                  </a:lnTo>
                  <a:lnTo>
                    <a:pt x="108300" y="18457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64995" y="863337"/>
              <a:ext cx="105286" cy="157928"/>
            </a:xfrm>
            <a:custGeom>
              <a:avLst/>
              <a:gdLst/>
              <a:ahLst/>
              <a:cxnLst/>
              <a:rect l="0" t="0" r="0" b="0"/>
              <a:pathLst>
                <a:path w="105286" h="157928">
                  <a:moveTo>
                    <a:pt x="105285" y="0"/>
                  </a:moveTo>
                  <a:lnTo>
                    <a:pt x="46722" y="49498"/>
                  </a:lnTo>
                  <a:lnTo>
                    <a:pt x="30481" y="75887"/>
                  </a:lnTo>
                  <a:lnTo>
                    <a:pt x="30850" y="84517"/>
                  </a:lnTo>
                  <a:lnTo>
                    <a:pt x="34604" y="92609"/>
                  </a:lnTo>
                  <a:lnTo>
                    <a:pt x="56657" y="115177"/>
                  </a:lnTo>
                  <a:lnTo>
                    <a:pt x="65847" y="122408"/>
                  </a:lnTo>
                  <a:lnTo>
                    <a:pt x="68464" y="128399"/>
                  </a:lnTo>
                  <a:lnTo>
                    <a:pt x="66700" y="133562"/>
                  </a:lnTo>
                  <a:lnTo>
                    <a:pt x="55381" y="142419"/>
                  </a:lnTo>
                  <a:lnTo>
                    <a:pt x="30447" y="152812"/>
                  </a:lnTo>
                  <a:lnTo>
                    <a:pt x="0" y="1579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998710" y="842280"/>
              <a:ext cx="164891" cy="175804"/>
            </a:xfrm>
            <a:custGeom>
              <a:avLst/>
              <a:gdLst/>
              <a:ahLst/>
              <a:cxnLst/>
              <a:rect l="0" t="0" r="0" b="0"/>
              <a:pathLst>
                <a:path w="164891" h="175804">
                  <a:moveTo>
                    <a:pt x="87383" y="0"/>
                  </a:moveTo>
                  <a:lnTo>
                    <a:pt x="45402" y="44322"/>
                  </a:lnTo>
                  <a:lnTo>
                    <a:pt x="34410" y="64152"/>
                  </a:lnTo>
                  <a:lnTo>
                    <a:pt x="31864" y="84664"/>
                  </a:lnTo>
                  <a:lnTo>
                    <a:pt x="32823" y="95047"/>
                  </a:lnTo>
                  <a:lnTo>
                    <a:pt x="43247" y="112823"/>
                  </a:lnTo>
                  <a:lnTo>
                    <a:pt x="57239" y="129692"/>
                  </a:lnTo>
                  <a:lnTo>
                    <a:pt x="67357" y="148888"/>
                  </a:lnTo>
                  <a:lnTo>
                    <a:pt x="64674" y="156580"/>
                  </a:lnTo>
                  <a:lnTo>
                    <a:pt x="57036" y="162878"/>
                  </a:lnTo>
                  <a:lnTo>
                    <a:pt x="34122" y="171826"/>
                  </a:lnTo>
                  <a:lnTo>
                    <a:pt x="8339" y="175803"/>
                  </a:lnTo>
                  <a:lnTo>
                    <a:pt x="1932" y="173354"/>
                  </a:lnTo>
                  <a:lnTo>
                    <a:pt x="0" y="168212"/>
                  </a:lnTo>
                  <a:lnTo>
                    <a:pt x="1052" y="161274"/>
                  </a:lnTo>
                  <a:lnTo>
                    <a:pt x="11579" y="147327"/>
                  </a:lnTo>
                  <a:lnTo>
                    <a:pt x="27956" y="134498"/>
                  </a:lnTo>
                  <a:lnTo>
                    <a:pt x="86542" y="108032"/>
                  </a:lnTo>
                  <a:lnTo>
                    <a:pt x="141031" y="78220"/>
                  </a:lnTo>
                  <a:lnTo>
                    <a:pt x="164890" y="69320"/>
                  </a:lnTo>
                  <a:lnTo>
                    <a:pt x="159266" y="70973"/>
                  </a:lnTo>
                  <a:lnTo>
                    <a:pt x="136368" y="84070"/>
                  </a:lnTo>
                  <a:lnTo>
                    <a:pt x="130568" y="92311"/>
                  </a:lnTo>
                  <a:lnTo>
                    <a:pt x="124125" y="113947"/>
                  </a:lnTo>
                  <a:lnTo>
                    <a:pt x="125916" y="122758"/>
                  </a:lnTo>
                  <a:lnTo>
                    <a:pt x="130620" y="129802"/>
                  </a:lnTo>
                  <a:lnTo>
                    <a:pt x="150555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248014" y="798578"/>
              <a:ext cx="220460" cy="233216"/>
            </a:xfrm>
            <a:custGeom>
              <a:avLst/>
              <a:gdLst/>
              <a:ahLst/>
              <a:cxnLst/>
              <a:rect l="0" t="0" r="0" b="0"/>
              <a:pathLst>
                <a:path w="220460" h="233216">
                  <a:moveTo>
                    <a:pt x="122349" y="127930"/>
                  </a:moveTo>
                  <a:lnTo>
                    <a:pt x="63732" y="148173"/>
                  </a:lnTo>
                  <a:lnTo>
                    <a:pt x="10255" y="180927"/>
                  </a:lnTo>
                  <a:lnTo>
                    <a:pt x="1996" y="187828"/>
                  </a:lnTo>
                  <a:lnTo>
                    <a:pt x="0" y="193598"/>
                  </a:lnTo>
                  <a:lnTo>
                    <a:pt x="2178" y="198615"/>
                  </a:lnTo>
                  <a:lnTo>
                    <a:pt x="7140" y="203129"/>
                  </a:lnTo>
                  <a:lnTo>
                    <a:pt x="28251" y="205025"/>
                  </a:lnTo>
                  <a:lnTo>
                    <a:pt x="53621" y="200799"/>
                  </a:lnTo>
                  <a:lnTo>
                    <a:pt x="107767" y="166931"/>
                  </a:lnTo>
                  <a:lnTo>
                    <a:pt x="152477" y="125325"/>
                  </a:lnTo>
                  <a:lnTo>
                    <a:pt x="188837" y="72605"/>
                  </a:lnTo>
                  <a:lnTo>
                    <a:pt x="213948" y="16439"/>
                  </a:lnTo>
                  <a:lnTo>
                    <a:pt x="220382" y="0"/>
                  </a:lnTo>
                  <a:lnTo>
                    <a:pt x="220459" y="529"/>
                  </a:lnTo>
                  <a:lnTo>
                    <a:pt x="199709" y="51697"/>
                  </a:lnTo>
                  <a:lnTo>
                    <a:pt x="174285" y="104293"/>
                  </a:lnTo>
                  <a:lnTo>
                    <a:pt x="159168" y="150817"/>
                  </a:lnTo>
                  <a:lnTo>
                    <a:pt x="154969" y="204547"/>
                  </a:lnTo>
                  <a:lnTo>
                    <a:pt x="153935" y="23321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693222" y="758052"/>
              <a:ext cx="130077" cy="294799"/>
            </a:xfrm>
            <a:custGeom>
              <a:avLst/>
              <a:gdLst/>
              <a:ahLst/>
              <a:cxnLst/>
              <a:rect l="0" t="0" r="0" b="0"/>
              <a:pathLst>
                <a:path w="130077" h="294799">
                  <a:moveTo>
                    <a:pt x="45639" y="0"/>
                  </a:moveTo>
                  <a:lnTo>
                    <a:pt x="42519" y="60384"/>
                  </a:lnTo>
                  <a:lnTo>
                    <a:pt x="30984" y="121632"/>
                  </a:lnTo>
                  <a:lnTo>
                    <a:pt x="13972" y="184603"/>
                  </a:lnTo>
                  <a:lnTo>
                    <a:pt x="0" y="239106"/>
                  </a:lnTo>
                  <a:lnTo>
                    <a:pt x="2344" y="245972"/>
                  </a:lnTo>
                  <a:lnTo>
                    <a:pt x="8587" y="249379"/>
                  </a:lnTo>
                  <a:lnTo>
                    <a:pt x="17428" y="250480"/>
                  </a:lnTo>
                  <a:lnTo>
                    <a:pt x="25662" y="247705"/>
                  </a:lnTo>
                  <a:lnTo>
                    <a:pt x="88534" y="203178"/>
                  </a:lnTo>
                  <a:lnTo>
                    <a:pt x="98802" y="198623"/>
                  </a:lnTo>
                  <a:lnTo>
                    <a:pt x="107987" y="197926"/>
                  </a:lnTo>
                  <a:lnTo>
                    <a:pt x="124432" y="203390"/>
                  </a:lnTo>
                  <a:lnTo>
                    <a:pt x="128583" y="209293"/>
                  </a:lnTo>
                  <a:lnTo>
                    <a:pt x="130076" y="225210"/>
                  </a:lnTo>
                  <a:lnTo>
                    <a:pt x="123721" y="240863"/>
                  </a:lnTo>
                  <a:lnTo>
                    <a:pt x="111928" y="255619"/>
                  </a:lnTo>
                  <a:lnTo>
                    <a:pt x="85557" y="275910"/>
                  </a:lnTo>
                  <a:lnTo>
                    <a:pt x="51444" y="290720"/>
                  </a:lnTo>
                  <a:lnTo>
                    <a:pt x="35110" y="2947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814656" y="915979"/>
              <a:ext cx="61076" cy="105286"/>
            </a:xfrm>
            <a:custGeom>
              <a:avLst/>
              <a:gdLst/>
              <a:ahLst/>
              <a:cxnLst/>
              <a:rect l="0" t="0" r="0" b="0"/>
              <a:pathLst>
                <a:path w="61076" h="105286">
                  <a:moveTo>
                    <a:pt x="50546" y="0"/>
                  </a:moveTo>
                  <a:lnTo>
                    <a:pt x="1048" y="49499"/>
                  </a:lnTo>
                  <a:lnTo>
                    <a:pt x="0" y="56396"/>
                  </a:lnTo>
                  <a:lnTo>
                    <a:pt x="2811" y="63334"/>
                  </a:lnTo>
                  <a:lnTo>
                    <a:pt x="8194" y="70298"/>
                  </a:lnTo>
                  <a:lnTo>
                    <a:pt x="26654" y="78037"/>
                  </a:lnTo>
                  <a:lnTo>
                    <a:pt x="38128" y="80101"/>
                  </a:lnTo>
                  <a:lnTo>
                    <a:pt x="45777" y="83816"/>
                  </a:lnTo>
                  <a:lnTo>
                    <a:pt x="50877" y="88633"/>
                  </a:lnTo>
                  <a:lnTo>
                    <a:pt x="61075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884392" y="947565"/>
              <a:ext cx="111348" cy="94757"/>
            </a:xfrm>
            <a:custGeom>
              <a:avLst/>
              <a:gdLst/>
              <a:ahLst/>
              <a:cxnLst/>
              <a:rect l="0" t="0" r="0" b="0"/>
              <a:pathLst>
                <a:path w="111348" h="94757">
                  <a:moveTo>
                    <a:pt x="65039" y="0"/>
                  </a:moveTo>
                  <a:lnTo>
                    <a:pt x="35730" y="34897"/>
                  </a:lnTo>
                  <a:lnTo>
                    <a:pt x="3805" y="89458"/>
                  </a:lnTo>
                  <a:lnTo>
                    <a:pt x="820" y="91224"/>
                  </a:lnTo>
                  <a:lnTo>
                    <a:pt x="0" y="88892"/>
                  </a:lnTo>
                  <a:lnTo>
                    <a:pt x="622" y="83828"/>
                  </a:lnTo>
                  <a:lnTo>
                    <a:pt x="23856" y="59933"/>
                  </a:lnTo>
                  <a:lnTo>
                    <a:pt x="79694" y="29992"/>
                  </a:lnTo>
                  <a:lnTo>
                    <a:pt x="104307" y="19959"/>
                  </a:lnTo>
                  <a:lnTo>
                    <a:pt x="109934" y="19155"/>
                  </a:lnTo>
                  <a:lnTo>
                    <a:pt x="111347" y="20959"/>
                  </a:lnTo>
                  <a:lnTo>
                    <a:pt x="109948" y="24501"/>
                  </a:lnTo>
                  <a:lnTo>
                    <a:pt x="60961" y="80729"/>
                  </a:lnTo>
                  <a:lnTo>
                    <a:pt x="54510" y="947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02141" y="891650"/>
              <a:ext cx="87669" cy="150672"/>
            </a:xfrm>
            <a:custGeom>
              <a:avLst/>
              <a:gdLst/>
              <a:ahLst/>
              <a:cxnLst/>
              <a:rect l="0" t="0" r="0" b="0"/>
              <a:pathLst>
                <a:path w="87669" h="150672">
                  <a:moveTo>
                    <a:pt x="63103" y="76972"/>
                  </a:moveTo>
                  <a:lnTo>
                    <a:pt x="11568" y="114058"/>
                  </a:lnTo>
                  <a:lnTo>
                    <a:pt x="34" y="132059"/>
                  </a:lnTo>
                  <a:lnTo>
                    <a:pt x="0" y="137093"/>
                  </a:lnTo>
                  <a:lnTo>
                    <a:pt x="3487" y="139280"/>
                  </a:lnTo>
                  <a:lnTo>
                    <a:pt x="9321" y="139567"/>
                  </a:lnTo>
                  <a:lnTo>
                    <a:pt x="25162" y="130528"/>
                  </a:lnTo>
                  <a:lnTo>
                    <a:pt x="41561" y="114813"/>
                  </a:lnTo>
                  <a:lnTo>
                    <a:pt x="71213" y="54702"/>
                  </a:lnTo>
                  <a:lnTo>
                    <a:pt x="87668" y="0"/>
                  </a:lnTo>
                  <a:lnTo>
                    <a:pt x="86499" y="9617"/>
                  </a:lnTo>
                  <a:lnTo>
                    <a:pt x="69711" y="72589"/>
                  </a:lnTo>
                  <a:lnTo>
                    <a:pt x="52520" y="125918"/>
                  </a:lnTo>
                  <a:lnTo>
                    <a:pt x="42046" y="1506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56961" y="1168663"/>
              <a:ext cx="449735" cy="284271"/>
            </a:xfrm>
            <a:custGeom>
              <a:avLst/>
              <a:gdLst/>
              <a:ahLst/>
              <a:cxnLst/>
              <a:rect l="0" t="0" r="0" b="0"/>
              <a:pathLst>
                <a:path w="449735" h="284271">
                  <a:moveTo>
                    <a:pt x="91765" y="0"/>
                  </a:moveTo>
                  <a:lnTo>
                    <a:pt x="62456" y="34898"/>
                  </a:lnTo>
                  <a:lnTo>
                    <a:pt x="33645" y="90904"/>
                  </a:lnTo>
                  <a:lnTo>
                    <a:pt x="7105" y="144558"/>
                  </a:lnTo>
                  <a:lnTo>
                    <a:pt x="0" y="194911"/>
                  </a:lnTo>
                  <a:lnTo>
                    <a:pt x="3484" y="243105"/>
                  </a:lnTo>
                  <a:lnTo>
                    <a:pt x="9514" y="252147"/>
                  </a:lnTo>
                  <a:lnTo>
                    <a:pt x="18214" y="257006"/>
                  </a:lnTo>
                  <a:lnTo>
                    <a:pt x="28693" y="259075"/>
                  </a:lnTo>
                  <a:lnTo>
                    <a:pt x="38018" y="258114"/>
                  </a:lnTo>
                  <a:lnTo>
                    <a:pt x="54620" y="250808"/>
                  </a:lnTo>
                  <a:lnTo>
                    <a:pt x="112919" y="205576"/>
                  </a:lnTo>
                  <a:lnTo>
                    <a:pt x="156976" y="146961"/>
                  </a:lnTo>
                  <a:lnTo>
                    <a:pt x="178846" y="94699"/>
                  </a:lnTo>
                  <a:lnTo>
                    <a:pt x="178658" y="57565"/>
                  </a:lnTo>
                  <a:lnTo>
                    <a:pt x="174260" y="47735"/>
                  </a:lnTo>
                  <a:lnTo>
                    <a:pt x="160015" y="33694"/>
                  </a:lnTo>
                  <a:lnTo>
                    <a:pt x="135746" y="29793"/>
                  </a:lnTo>
                  <a:lnTo>
                    <a:pt x="106632" y="34298"/>
                  </a:lnTo>
                  <a:lnTo>
                    <a:pt x="56053" y="62667"/>
                  </a:lnTo>
                  <a:lnTo>
                    <a:pt x="46900" y="69854"/>
                  </a:lnTo>
                  <a:lnTo>
                    <a:pt x="43138" y="78155"/>
                  </a:lnTo>
                  <a:lnTo>
                    <a:pt x="42969" y="87198"/>
                  </a:lnTo>
                  <a:lnTo>
                    <a:pt x="45196" y="96737"/>
                  </a:lnTo>
                  <a:lnTo>
                    <a:pt x="52530" y="103096"/>
                  </a:lnTo>
                  <a:lnTo>
                    <a:pt x="76277" y="110161"/>
                  </a:lnTo>
                  <a:lnTo>
                    <a:pt x="133709" y="114139"/>
                  </a:lnTo>
                  <a:lnTo>
                    <a:pt x="179036" y="115069"/>
                  </a:lnTo>
                  <a:lnTo>
                    <a:pt x="241236" y="118713"/>
                  </a:lnTo>
                  <a:lnTo>
                    <a:pt x="271670" y="125291"/>
                  </a:lnTo>
                  <a:lnTo>
                    <a:pt x="292995" y="136014"/>
                  </a:lnTo>
                  <a:lnTo>
                    <a:pt x="298448" y="144488"/>
                  </a:lnTo>
                  <a:lnTo>
                    <a:pt x="301387" y="166382"/>
                  </a:lnTo>
                  <a:lnTo>
                    <a:pt x="306383" y="174093"/>
                  </a:lnTo>
                  <a:lnTo>
                    <a:pt x="314392" y="179233"/>
                  </a:lnTo>
                  <a:lnTo>
                    <a:pt x="324411" y="182660"/>
                  </a:lnTo>
                  <a:lnTo>
                    <a:pt x="387621" y="183397"/>
                  </a:lnTo>
                  <a:lnTo>
                    <a:pt x="401306" y="185436"/>
                  </a:lnTo>
                  <a:lnTo>
                    <a:pt x="422752" y="197060"/>
                  </a:lnTo>
                  <a:lnTo>
                    <a:pt x="431746" y="205073"/>
                  </a:lnTo>
                  <a:lnTo>
                    <a:pt x="441739" y="226454"/>
                  </a:lnTo>
                  <a:lnTo>
                    <a:pt x="449734" y="2842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80477" y="1100461"/>
              <a:ext cx="218964" cy="411181"/>
            </a:xfrm>
            <a:custGeom>
              <a:avLst/>
              <a:gdLst/>
              <a:ahLst/>
              <a:cxnLst/>
              <a:rect l="0" t="0" r="0" b="0"/>
              <a:pathLst>
                <a:path w="218964" h="411181">
                  <a:moveTo>
                    <a:pt x="94757" y="89259"/>
                  </a:moveTo>
                  <a:lnTo>
                    <a:pt x="87521" y="117985"/>
                  </a:lnTo>
                  <a:lnTo>
                    <a:pt x="84878" y="181371"/>
                  </a:lnTo>
                  <a:lnTo>
                    <a:pt x="78767" y="234056"/>
                  </a:lnTo>
                  <a:lnTo>
                    <a:pt x="74701" y="286664"/>
                  </a:lnTo>
                  <a:lnTo>
                    <a:pt x="70778" y="345235"/>
                  </a:lnTo>
                  <a:lnTo>
                    <a:pt x="64674" y="407194"/>
                  </a:lnTo>
                  <a:lnTo>
                    <a:pt x="63003" y="411180"/>
                  </a:lnTo>
                  <a:lnTo>
                    <a:pt x="60719" y="407988"/>
                  </a:lnTo>
                  <a:lnTo>
                    <a:pt x="41899" y="348680"/>
                  </a:lnTo>
                  <a:lnTo>
                    <a:pt x="28034" y="295571"/>
                  </a:lnTo>
                  <a:lnTo>
                    <a:pt x="17534" y="237216"/>
                  </a:lnTo>
                  <a:lnTo>
                    <a:pt x="12604" y="184831"/>
                  </a:lnTo>
                  <a:lnTo>
                    <a:pt x="16733" y="128495"/>
                  </a:lnTo>
                  <a:lnTo>
                    <a:pt x="29778" y="70623"/>
                  </a:lnTo>
                  <a:lnTo>
                    <a:pt x="40921" y="43152"/>
                  </a:lnTo>
                  <a:lnTo>
                    <a:pt x="59911" y="21584"/>
                  </a:lnTo>
                  <a:lnTo>
                    <a:pt x="71526" y="12557"/>
                  </a:lnTo>
                  <a:lnTo>
                    <a:pt x="103149" y="2527"/>
                  </a:lnTo>
                  <a:lnTo>
                    <a:pt x="154175" y="0"/>
                  </a:lnTo>
                  <a:lnTo>
                    <a:pt x="183166" y="6305"/>
                  </a:lnTo>
                  <a:lnTo>
                    <a:pt x="207749" y="20805"/>
                  </a:lnTo>
                  <a:lnTo>
                    <a:pt x="214538" y="30755"/>
                  </a:lnTo>
                  <a:lnTo>
                    <a:pt x="218963" y="54289"/>
                  </a:lnTo>
                  <a:lnTo>
                    <a:pt x="214996" y="65946"/>
                  </a:lnTo>
                  <a:lnTo>
                    <a:pt x="188225" y="97949"/>
                  </a:lnTo>
                  <a:lnTo>
                    <a:pt x="147145" y="127197"/>
                  </a:lnTo>
                  <a:lnTo>
                    <a:pt x="93553" y="148371"/>
                  </a:lnTo>
                  <a:lnTo>
                    <a:pt x="41182" y="159731"/>
                  </a:lnTo>
                  <a:lnTo>
                    <a:pt x="0" y="16295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760371" y="1137804"/>
              <a:ext cx="146105" cy="336187"/>
            </a:xfrm>
            <a:custGeom>
              <a:avLst/>
              <a:gdLst/>
              <a:ahLst/>
              <a:cxnLst/>
              <a:rect l="0" t="0" r="0" b="0"/>
              <a:pathLst>
                <a:path w="146105" h="336187">
                  <a:moveTo>
                    <a:pt x="20189" y="83502"/>
                  </a:moveTo>
                  <a:lnTo>
                    <a:pt x="20189" y="143885"/>
                  </a:lnTo>
                  <a:lnTo>
                    <a:pt x="20189" y="204728"/>
                  </a:lnTo>
                  <a:lnTo>
                    <a:pt x="20189" y="248514"/>
                  </a:lnTo>
                  <a:lnTo>
                    <a:pt x="17850" y="297861"/>
                  </a:lnTo>
                  <a:lnTo>
                    <a:pt x="13950" y="302447"/>
                  </a:lnTo>
                  <a:lnTo>
                    <a:pt x="9011" y="303165"/>
                  </a:lnTo>
                  <a:lnTo>
                    <a:pt x="5718" y="297794"/>
                  </a:lnTo>
                  <a:lnTo>
                    <a:pt x="0" y="236792"/>
                  </a:lnTo>
                  <a:lnTo>
                    <a:pt x="7708" y="181545"/>
                  </a:lnTo>
                  <a:lnTo>
                    <a:pt x="23616" y="119333"/>
                  </a:lnTo>
                  <a:lnTo>
                    <a:pt x="43353" y="56914"/>
                  </a:lnTo>
                  <a:lnTo>
                    <a:pt x="60458" y="21812"/>
                  </a:lnTo>
                  <a:lnTo>
                    <a:pt x="76691" y="6171"/>
                  </a:lnTo>
                  <a:lnTo>
                    <a:pt x="85933" y="362"/>
                  </a:lnTo>
                  <a:lnTo>
                    <a:pt x="95604" y="0"/>
                  </a:lnTo>
                  <a:lnTo>
                    <a:pt x="115708" y="8955"/>
                  </a:lnTo>
                  <a:lnTo>
                    <a:pt x="130102" y="30873"/>
                  </a:lnTo>
                  <a:lnTo>
                    <a:pt x="141663" y="72977"/>
                  </a:lnTo>
                  <a:lnTo>
                    <a:pt x="145089" y="124447"/>
                  </a:lnTo>
                  <a:lnTo>
                    <a:pt x="146104" y="182201"/>
                  </a:lnTo>
                  <a:lnTo>
                    <a:pt x="140858" y="243638"/>
                  </a:lnTo>
                  <a:lnTo>
                    <a:pt x="135791" y="304560"/>
                  </a:lnTo>
                  <a:lnTo>
                    <a:pt x="125474" y="33618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22674" y="1273948"/>
              <a:ext cx="94758" cy="1"/>
            </a:xfrm>
            <a:custGeom>
              <a:avLst/>
              <a:gdLst/>
              <a:ahLst/>
              <a:cxnLst/>
              <a:rect l="0" t="0" r="0" b="0"/>
              <a:pathLst>
                <a:path w="94758" h="1">
                  <a:moveTo>
                    <a:pt x="0" y="0"/>
                  </a:moveTo>
                  <a:lnTo>
                    <a:pt x="54144" y="0"/>
                  </a:lnTo>
                  <a:lnTo>
                    <a:pt x="9475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56606" y="1175965"/>
              <a:ext cx="230530" cy="351850"/>
            </a:xfrm>
            <a:custGeom>
              <a:avLst/>
              <a:gdLst/>
              <a:ahLst/>
              <a:cxnLst/>
              <a:rect l="0" t="0" r="0" b="0"/>
              <a:pathLst>
                <a:path w="230530" h="351850">
                  <a:moveTo>
                    <a:pt x="181964" y="34812"/>
                  </a:moveTo>
                  <a:lnTo>
                    <a:pt x="157917" y="44388"/>
                  </a:lnTo>
                  <a:lnTo>
                    <a:pt x="135324" y="63516"/>
                  </a:lnTo>
                  <a:lnTo>
                    <a:pt x="92201" y="118430"/>
                  </a:lnTo>
                  <a:lnTo>
                    <a:pt x="50605" y="171602"/>
                  </a:lnTo>
                  <a:lnTo>
                    <a:pt x="21036" y="231550"/>
                  </a:lnTo>
                  <a:lnTo>
                    <a:pt x="0" y="287061"/>
                  </a:lnTo>
                  <a:lnTo>
                    <a:pt x="2046" y="311479"/>
                  </a:lnTo>
                  <a:lnTo>
                    <a:pt x="5866" y="324542"/>
                  </a:lnTo>
                  <a:lnTo>
                    <a:pt x="19471" y="342176"/>
                  </a:lnTo>
                  <a:lnTo>
                    <a:pt x="28012" y="348516"/>
                  </a:lnTo>
                  <a:lnTo>
                    <a:pt x="37216" y="351572"/>
                  </a:lnTo>
                  <a:lnTo>
                    <a:pt x="56800" y="351849"/>
                  </a:lnTo>
                  <a:lnTo>
                    <a:pt x="98735" y="334250"/>
                  </a:lnTo>
                  <a:lnTo>
                    <a:pt x="147327" y="296861"/>
                  </a:lnTo>
                  <a:lnTo>
                    <a:pt x="195426" y="233582"/>
                  </a:lnTo>
                  <a:lnTo>
                    <a:pt x="220845" y="181267"/>
                  </a:lnTo>
                  <a:lnTo>
                    <a:pt x="230529" y="133578"/>
                  </a:lnTo>
                  <a:lnTo>
                    <a:pt x="230279" y="84353"/>
                  </a:lnTo>
                  <a:lnTo>
                    <a:pt x="224495" y="60340"/>
                  </a:lnTo>
                  <a:lnTo>
                    <a:pt x="201716" y="25860"/>
                  </a:lnTo>
                  <a:lnTo>
                    <a:pt x="195132" y="18316"/>
                  </a:lnTo>
                  <a:lnTo>
                    <a:pt x="163509" y="2108"/>
                  </a:lnTo>
                  <a:lnTo>
                    <a:pt x="137887" y="0"/>
                  </a:lnTo>
                  <a:lnTo>
                    <a:pt x="124504" y="1076"/>
                  </a:lnTo>
                  <a:lnTo>
                    <a:pt x="100275" y="11629"/>
                  </a:lnTo>
                  <a:lnTo>
                    <a:pt x="80147" y="28018"/>
                  </a:lnTo>
                  <a:lnTo>
                    <a:pt x="55622" y="663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51294" y="1473990"/>
              <a:ext cx="8334" cy="126343"/>
            </a:xfrm>
            <a:custGeom>
              <a:avLst/>
              <a:gdLst/>
              <a:ahLst/>
              <a:cxnLst/>
              <a:rect l="0" t="0" r="0" b="0"/>
              <a:pathLst>
                <a:path w="8334" h="126343">
                  <a:moveTo>
                    <a:pt x="8333" y="0"/>
                  </a:moveTo>
                  <a:lnTo>
                    <a:pt x="0" y="37478"/>
                  </a:lnTo>
                  <a:lnTo>
                    <a:pt x="1574" y="72325"/>
                  </a:lnTo>
                  <a:lnTo>
                    <a:pt x="8333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22840" y="1189720"/>
              <a:ext cx="83280" cy="421141"/>
            </a:xfrm>
            <a:custGeom>
              <a:avLst/>
              <a:gdLst/>
              <a:ahLst/>
              <a:cxnLst/>
              <a:rect l="0" t="0" r="0" b="0"/>
              <a:pathLst>
                <a:path w="83280" h="421141">
                  <a:moveTo>
                    <a:pt x="0" y="0"/>
                  </a:moveTo>
                  <a:lnTo>
                    <a:pt x="38373" y="29309"/>
                  </a:lnTo>
                  <a:lnTo>
                    <a:pt x="54004" y="55088"/>
                  </a:lnTo>
                  <a:lnTo>
                    <a:pt x="73416" y="108727"/>
                  </a:lnTo>
                  <a:lnTo>
                    <a:pt x="81024" y="157778"/>
                  </a:lnTo>
                  <a:lnTo>
                    <a:pt x="83279" y="214815"/>
                  </a:lnTo>
                  <a:lnTo>
                    <a:pt x="80826" y="267590"/>
                  </a:lnTo>
                  <a:lnTo>
                    <a:pt x="75810" y="324561"/>
                  </a:lnTo>
                  <a:lnTo>
                    <a:pt x="74324" y="375367"/>
                  </a:lnTo>
                  <a:lnTo>
                    <a:pt x="73699" y="4211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38611" y="1221944"/>
              <a:ext cx="252686" cy="41477"/>
            </a:xfrm>
            <a:custGeom>
              <a:avLst/>
              <a:gdLst/>
              <a:ahLst/>
              <a:cxnLst/>
              <a:rect l="0" t="0" r="0" b="0"/>
              <a:pathLst>
                <a:path w="252686" h="41477">
                  <a:moveTo>
                    <a:pt x="0" y="41476"/>
                  </a:moveTo>
                  <a:lnTo>
                    <a:pt x="11179" y="30297"/>
                  </a:lnTo>
                  <a:lnTo>
                    <a:pt x="70782" y="10267"/>
                  </a:lnTo>
                  <a:lnTo>
                    <a:pt x="107540" y="2593"/>
                  </a:lnTo>
                  <a:lnTo>
                    <a:pt x="167472" y="0"/>
                  </a:lnTo>
                  <a:lnTo>
                    <a:pt x="226992" y="7779"/>
                  </a:lnTo>
                  <a:lnTo>
                    <a:pt x="252685" y="989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559669" y="1600332"/>
              <a:ext cx="326384" cy="26647"/>
            </a:xfrm>
            <a:custGeom>
              <a:avLst/>
              <a:gdLst/>
              <a:ahLst/>
              <a:cxnLst/>
              <a:rect l="0" t="0" r="0" b="0"/>
              <a:pathLst>
                <a:path w="326384" h="26647">
                  <a:moveTo>
                    <a:pt x="0" y="21057"/>
                  </a:moveTo>
                  <a:lnTo>
                    <a:pt x="16767" y="26646"/>
                  </a:lnTo>
                  <a:lnTo>
                    <a:pt x="66319" y="24532"/>
                  </a:lnTo>
                  <a:lnTo>
                    <a:pt x="121686" y="16497"/>
                  </a:lnTo>
                  <a:lnTo>
                    <a:pt x="175135" y="6708"/>
                  </a:lnTo>
                  <a:lnTo>
                    <a:pt x="228016" y="1987"/>
                  </a:lnTo>
                  <a:lnTo>
                    <a:pt x="287542" y="392"/>
                  </a:lnTo>
                  <a:lnTo>
                    <a:pt x="326383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96633" y="1495961"/>
              <a:ext cx="105317" cy="104372"/>
            </a:xfrm>
            <a:custGeom>
              <a:avLst/>
              <a:gdLst/>
              <a:ahLst/>
              <a:cxnLst/>
              <a:rect l="0" t="0" r="0" b="0"/>
              <a:pathLst>
                <a:path w="105317" h="104372">
                  <a:moveTo>
                    <a:pt x="105316" y="30671"/>
                  </a:moveTo>
                  <a:lnTo>
                    <a:pt x="99726" y="8314"/>
                  </a:lnTo>
                  <a:lnTo>
                    <a:pt x="92230" y="2898"/>
                  </a:lnTo>
                  <a:lnTo>
                    <a:pt x="68304" y="0"/>
                  </a:lnTo>
                  <a:lnTo>
                    <a:pt x="44412" y="5731"/>
                  </a:lnTo>
                  <a:lnTo>
                    <a:pt x="14351" y="22112"/>
                  </a:lnTo>
                  <a:lnTo>
                    <a:pt x="6068" y="28474"/>
                  </a:lnTo>
                  <a:lnTo>
                    <a:pt x="1716" y="36226"/>
                  </a:lnTo>
                  <a:lnTo>
                    <a:pt x="0" y="54197"/>
                  </a:lnTo>
                  <a:lnTo>
                    <a:pt x="4689" y="61563"/>
                  </a:lnTo>
                  <a:lnTo>
                    <a:pt x="22378" y="72867"/>
                  </a:lnTo>
                  <a:lnTo>
                    <a:pt x="82233" y="85058"/>
                  </a:lnTo>
                  <a:lnTo>
                    <a:pt x="99737" y="91108"/>
                  </a:lnTo>
                  <a:lnTo>
                    <a:pt x="102766" y="94359"/>
                  </a:lnTo>
                  <a:lnTo>
                    <a:pt x="105316" y="1043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423236" y="1545678"/>
              <a:ext cx="180504" cy="210730"/>
            </a:xfrm>
            <a:custGeom>
              <a:avLst/>
              <a:gdLst/>
              <a:ahLst/>
              <a:cxnLst/>
              <a:rect l="0" t="0" r="0" b="0"/>
              <a:pathLst>
                <a:path w="180504" h="210730">
                  <a:moveTo>
                    <a:pt x="62941" y="65182"/>
                  </a:moveTo>
                  <a:lnTo>
                    <a:pt x="53875" y="123799"/>
                  </a:lnTo>
                  <a:lnTo>
                    <a:pt x="37060" y="176803"/>
                  </a:lnTo>
                  <a:lnTo>
                    <a:pt x="28821" y="200189"/>
                  </a:lnTo>
                  <a:lnTo>
                    <a:pt x="22647" y="206660"/>
                  </a:lnTo>
                  <a:lnTo>
                    <a:pt x="15021" y="209803"/>
                  </a:lnTo>
                  <a:lnTo>
                    <a:pt x="6428" y="210729"/>
                  </a:lnTo>
                  <a:lnTo>
                    <a:pt x="1869" y="207837"/>
                  </a:lnTo>
                  <a:lnTo>
                    <a:pt x="0" y="202399"/>
                  </a:lnTo>
                  <a:lnTo>
                    <a:pt x="5404" y="151688"/>
                  </a:lnTo>
                  <a:lnTo>
                    <a:pt x="27312" y="96958"/>
                  </a:lnTo>
                  <a:lnTo>
                    <a:pt x="56674" y="51460"/>
                  </a:lnTo>
                  <a:lnTo>
                    <a:pt x="99038" y="17053"/>
                  </a:lnTo>
                  <a:lnTo>
                    <a:pt x="123438" y="3627"/>
                  </a:lnTo>
                  <a:lnTo>
                    <a:pt x="145980" y="0"/>
                  </a:lnTo>
                  <a:lnTo>
                    <a:pt x="156904" y="670"/>
                  </a:lnTo>
                  <a:lnTo>
                    <a:pt x="165357" y="4627"/>
                  </a:lnTo>
                  <a:lnTo>
                    <a:pt x="177869" y="18381"/>
                  </a:lnTo>
                  <a:lnTo>
                    <a:pt x="180503" y="26963"/>
                  </a:lnTo>
                  <a:lnTo>
                    <a:pt x="180311" y="45856"/>
                  </a:lnTo>
                  <a:lnTo>
                    <a:pt x="157697" y="967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604433" y="1558206"/>
              <a:ext cx="173388" cy="167145"/>
            </a:xfrm>
            <a:custGeom>
              <a:avLst/>
              <a:gdLst/>
              <a:ahLst/>
              <a:cxnLst/>
              <a:rect l="0" t="0" r="0" b="0"/>
              <a:pathLst>
                <a:path w="173388" h="167145">
                  <a:moveTo>
                    <a:pt x="60728" y="126354"/>
                  </a:moveTo>
                  <a:lnTo>
                    <a:pt x="51152" y="150400"/>
                  </a:lnTo>
                  <a:lnTo>
                    <a:pt x="40484" y="164727"/>
                  </a:lnTo>
                  <a:lnTo>
                    <a:pt x="32025" y="167144"/>
                  </a:lnTo>
                  <a:lnTo>
                    <a:pt x="10147" y="163590"/>
                  </a:lnTo>
                  <a:lnTo>
                    <a:pt x="3611" y="158197"/>
                  </a:lnTo>
                  <a:lnTo>
                    <a:pt x="423" y="151092"/>
                  </a:lnTo>
                  <a:lnTo>
                    <a:pt x="0" y="132669"/>
                  </a:lnTo>
                  <a:lnTo>
                    <a:pt x="12381" y="82714"/>
                  </a:lnTo>
                  <a:lnTo>
                    <a:pt x="31421" y="33376"/>
                  </a:lnTo>
                  <a:lnTo>
                    <a:pt x="48482" y="14450"/>
                  </a:lnTo>
                  <a:lnTo>
                    <a:pt x="59583" y="6128"/>
                  </a:lnTo>
                  <a:lnTo>
                    <a:pt x="87516" y="0"/>
                  </a:lnTo>
                  <a:lnTo>
                    <a:pt x="117088" y="2346"/>
                  </a:lnTo>
                  <a:lnTo>
                    <a:pt x="141929" y="11188"/>
                  </a:lnTo>
                  <a:lnTo>
                    <a:pt x="161548" y="26036"/>
                  </a:lnTo>
                  <a:lnTo>
                    <a:pt x="170056" y="34909"/>
                  </a:lnTo>
                  <a:lnTo>
                    <a:pt x="173387" y="43164"/>
                  </a:lnTo>
                  <a:lnTo>
                    <a:pt x="173269" y="51006"/>
                  </a:lnTo>
                  <a:lnTo>
                    <a:pt x="170850" y="58575"/>
                  </a:lnTo>
                  <a:lnTo>
                    <a:pt x="158804" y="73223"/>
                  </a:lnTo>
                  <a:lnTo>
                    <a:pt x="138530" y="88384"/>
                  </a:lnTo>
                  <a:lnTo>
                    <a:pt x="123899" y="947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6668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25500"/>
            <a:ext cx="9931400" cy="534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Group 12"/>
          <p:cNvGrpSpPr/>
          <p:nvPr/>
        </p:nvGrpSpPr>
        <p:grpSpPr>
          <a:xfrm>
            <a:off x="1463461" y="133852"/>
            <a:ext cx="3442820" cy="592615"/>
            <a:chOff x="1463461" y="133852"/>
            <a:chExt cx="3442820" cy="592615"/>
          </a:xfrm>
        </p:grpSpPr>
        <p:sp>
          <p:nvSpPr>
            <p:cNvPr id="3" name="Freeform 2"/>
            <p:cNvSpPr/>
            <p:nvPr/>
          </p:nvSpPr>
          <p:spPr>
            <a:xfrm>
              <a:off x="1463461" y="133852"/>
              <a:ext cx="368499" cy="413631"/>
            </a:xfrm>
            <a:custGeom>
              <a:avLst/>
              <a:gdLst/>
              <a:ahLst/>
              <a:cxnLst/>
              <a:rect l="0" t="0" r="0" b="0"/>
              <a:pathLst>
                <a:path w="368499" h="413631">
                  <a:moveTo>
                    <a:pt x="368498" y="13547"/>
                  </a:moveTo>
                  <a:lnTo>
                    <a:pt x="351730" y="2369"/>
                  </a:lnTo>
                  <a:lnTo>
                    <a:pt x="331020" y="0"/>
                  </a:lnTo>
                  <a:lnTo>
                    <a:pt x="307387" y="4017"/>
                  </a:lnTo>
                  <a:lnTo>
                    <a:pt x="252956" y="26561"/>
                  </a:lnTo>
                  <a:lnTo>
                    <a:pt x="189537" y="63206"/>
                  </a:lnTo>
                  <a:lnTo>
                    <a:pt x="126344" y="104840"/>
                  </a:lnTo>
                  <a:lnTo>
                    <a:pt x="100347" y="137043"/>
                  </a:lnTo>
                  <a:lnTo>
                    <a:pt x="89004" y="181810"/>
                  </a:lnTo>
                  <a:lnTo>
                    <a:pt x="92091" y="195912"/>
                  </a:lnTo>
                  <a:lnTo>
                    <a:pt x="116454" y="231358"/>
                  </a:lnTo>
                  <a:lnTo>
                    <a:pt x="140700" y="256028"/>
                  </a:lnTo>
                  <a:lnTo>
                    <a:pt x="202461" y="295229"/>
                  </a:lnTo>
                  <a:lnTo>
                    <a:pt x="221004" y="306025"/>
                  </a:lnTo>
                  <a:lnTo>
                    <a:pt x="237044" y="322522"/>
                  </a:lnTo>
                  <a:lnTo>
                    <a:pt x="239918" y="330664"/>
                  </a:lnTo>
                  <a:lnTo>
                    <a:pt x="239494" y="338432"/>
                  </a:lnTo>
                  <a:lnTo>
                    <a:pt x="236872" y="345951"/>
                  </a:lnTo>
                  <a:lnTo>
                    <a:pt x="221480" y="360544"/>
                  </a:lnTo>
                  <a:lnTo>
                    <a:pt x="179060" y="383387"/>
                  </a:lnTo>
                  <a:lnTo>
                    <a:pt x="118019" y="402816"/>
                  </a:lnTo>
                  <a:lnTo>
                    <a:pt x="75523" y="410426"/>
                  </a:lnTo>
                  <a:lnTo>
                    <a:pt x="30956" y="412681"/>
                  </a:lnTo>
                  <a:lnTo>
                    <a:pt x="0" y="41363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901440" y="379026"/>
              <a:ext cx="214789" cy="200042"/>
            </a:xfrm>
            <a:custGeom>
              <a:avLst/>
              <a:gdLst/>
              <a:ahLst/>
              <a:cxnLst/>
              <a:rect l="0" t="0" r="0" b="0"/>
              <a:pathLst>
                <a:path w="214789" h="200042">
                  <a:moveTo>
                    <a:pt x="214788" y="0"/>
                  </a:moveTo>
                  <a:lnTo>
                    <a:pt x="165857" y="11453"/>
                  </a:lnTo>
                  <a:lnTo>
                    <a:pt x="112316" y="24749"/>
                  </a:lnTo>
                  <a:lnTo>
                    <a:pt x="61879" y="54282"/>
                  </a:lnTo>
                  <a:lnTo>
                    <a:pt x="13790" y="96590"/>
                  </a:lnTo>
                  <a:lnTo>
                    <a:pt x="2623" y="122867"/>
                  </a:lnTo>
                  <a:lnTo>
                    <a:pt x="0" y="150534"/>
                  </a:lnTo>
                  <a:lnTo>
                    <a:pt x="6633" y="170629"/>
                  </a:lnTo>
                  <a:lnTo>
                    <a:pt x="15186" y="178094"/>
                  </a:lnTo>
                  <a:lnTo>
                    <a:pt x="40288" y="189507"/>
                  </a:lnTo>
                  <a:lnTo>
                    <a:pt x="97154" y="198654"/>
                  </a:lnTo>
                  <a:lnTo>
                    <a:pt x="109503" y="2000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21513" y="389554"/>
              <a:ext cx="21058" cy="189514"/>
            </a:xfrm>
            <a:custGeom>
              <a:avLst/>
              <a:gdLst/>
              <a:ahLst/>
              <a:cxnLst/>
              <a:rect l="0" t="0" r="0" b="0"/>
              <a:pathLst>
                <a:path w="21058" h="189514">
                  <a:moveTo>
                    <a:pt x="21057" y="0"/>
                  </a:moveTo>
                  <a:lnTo>
                    <a:pt x="17938" y="48931"/>
                  </a:lnTo>
                  <a:lnTo>
                    <a:pt x="12724" y="99896"/>
                  </a:lnTo>
                  <a:lnTo>
                    <a:pt x="5373" y="163232"/>
                  </a:lnTo>
                  <a:lnTo>
                    <a:pt x="0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5213" y="376007"/>
              <a:ext cx="21057" cy="13548"/>
            </a:xfrm>
            <a:custGeom>
              <a:avLst/>
              <a:gdLst/>
              <a:ahLst/>
              <a:cxnLst/>
              <a:rect l="0" t="0" r="0" b="0"/>
              <a:pathLst>
                <a:path w="21057" h="13548">
                  <a:moveTo>
                    <a:pt x="0" y="13547"/>
                  </a:moveTo>
                  <a:lnTo>
                    <a:pt x="14471" y="246"/>
                  </a:lnTo>
                  <a:lnTo>
                    <a:pt x="16666" y="0"/>
                  </a:lnTo>
                  <a:lnTo>
                    <a:pt x="21056" y="301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78913" y="447330"/>
              <a:ext cx="379555" cy="173852"/>
            </a:xfrm>
            <a:custGeom>
              <a:avLst/>
              <a:gdLst/>
              <a:ahLst/>
              <a:cxnLst/>
              <a:rect l="0" t="0" r="0" b="0"/>
              <a:pathLst>
                <a:path w="379555" h="173852">
                  <a:moveTo>
                    <a:pt x="21584" y="110680"/>
                  </a:moveTo>
                  <a:lnTo>
                    <a:pt x="75699" y="48233"/>
                  </a:lnTo>
                  <a:lnTo>
                    <a:pt x="100010" y="16138"/>
                  </a:lnTo>
                  <a:lnTo>
                    <a:pt x="105453" y="5538"/>
                  </a:lnTo>
                  <a:lnTo>
                    <a:pt x="105573" y="811"/>
                  </a:lnTo>
                  <a:lnTo>
                    <a:pt x="102143" y="0"/>
                  </a:lnTo>
                  <a:lnTo>
                    <a:pt x="90144" y="5337"/>
                  </a:lnTo>
                  <a:lnTo>
                    <a:pt x="48348" y="43441"/>
                  </a:lnTo>
                  <a:lnTo>
                    <a:pt x="5482" y="99385"/>
                  </a:lnTo>
                  <a:lnTo>
                    <a:pt x="0" y="120868"/>
                  </a:lnTo>
                  <a:lnTo>
                    <a:pt x="176" y="131510"/>
                  </a:lnTo>
                  <a:lnTo>
                    <a:pt x="4972" y="137435"/>
                  </a:lnTo>
                  <a:lnTo>
                    <a:pt x="12849" y="140215"/>
                  </a:lnTo>
                  <a:lnTo>
                    <a:pt x="32910" y="140185"/>
                  </a:lnTo>
                  <a:lnTo>
                    <a:pt x="53524" y="136272"/>
                  </a:lnTo>
                  <a:lnTo>
                    <a:pt x="79271" y="121902"/>
                  </a:lnTo>
                  <a:lnTo>
                    <a:pt x="137499" y="75421"/>
                  </a:lnTo>
                  <a:lnTo>
                    <a:pt x="175554" y="40469"/>
                  </a:lnTo>
                  <a:lnTo>
                    <a:pt x="182722" y="38136"/>
                  </a:lnTo>
                  <a:lnTo>
                    <a:pt x="189841" y="38921"/>
                  </a:lnTo>
                  <a:lnTo>
                    <a:pt x="196926" y="41784"/>
                  </a:lnTo>
                  <a:lnTo>
                    <a:pt x="200480" y="48372"/>
                  </a:lnTo>
                  <a:lnTo>
                    <a:pt x="200788" y="105624"/>
                  </a:lnTo>
                  <a:lnTo>
                    <a:pt x="204225" y="115498"/>
                  </a:lnTo>
                  <a:lnTo>
                    <a:pt x="217402" y="129589"/>
                  </a:lnTo>
                  <a:lnTo>
                    <a:pt x="225829" y="132645"/>
                  </a:lnTo>
                  <a:lnTo>
                    <a:pt x="244551" y="132921"/>
                  </a:lnTo>
                  <a:lnTo>
                    <a:pt x="286336" y="122396"/>
                  </a:lnTo>
                  <a:lnTo>
                    <a:pt x="324897" y="108952"/>
                  </a:lnTo>
                  <a:lnTo>
                    <a:pt x="352142" y="109132"/>
                  </a:lnTo>
                  <a:lnTo>
                    <a:pt x="361279" y="114328"/>
                  </a:lnTo>
                  <a:lnTo>
                    <a:pt x="367371" y="122471"/>
                  </a:lnTo>
                  <a:lnTo>
                    <a:pt x="375944" y="150049"/>
                  </a:lnTo>
                  <a:lnTo>
                    <a:pt x="379554" y="17385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94796" y="431668"/>
              <a:ext cx="300583" cy="294799"/>
            </a:xfrm>
            <a:custGeom>
              <a:avLst/>
              <a:gdLst/>
              <a:ahLst/>
              <a:cxnLst/>
              <a:rect l="0" t="0" r="0" b="0"/>
              <a:pathLst>
                <a:path w="300583" h="294799">
                  <a:moveTo>
                    <a:pt x="174240" y="0"/>
                  </a:moveTo>
                  <a:lnTo>
                    <a:pt x="114300" y="26364"/>
                  </a:lnTo>
                  <a:lnTo>
                    <a:pt x="57632" y="69178"/>
                  </a:lnTo>
                  <a:lnTo>
                    <a:pt x="11269" y="125516"/>
                  </a:lnTo>
                  <a:lnTo>
                    <a:pt x="2373" y="153271"/>
                  </a:lnTo>
                  <a:lnTo>
                    <a:pt x="0" y="168861"/>
                  </a:lnTo>
                  <a:lnTo>
                    <a:pt x="1928" y="180425"/>
                  </a:lnTo>
                  <a:lnTo>
                    <a:pt x="6723" y="189303"/>
                  </a:lnTo>
                  <a:lnTo>
                    <a:pt x="13429" y="196392"/>
                  </a:lnTo>
                  <a:lnTo>
                    <a:pt x="33359" y="204269"/>
                  </a:lnTo>
                  <a:lnTo>
                    <a:pt x="58984" y="206600"/>
                  </a:lnTo>
                  <a:lnTo>
                    <a:pt x="105125" y="200165"/>
                  </a:lnTo>
                  <a:lnTo>
                    <a:pt x="160112" y="177623"/>
                  </a:lnTo>
                  <a:lnTo>
                    <a:pt x="223447" y="136751"/>
                  </a:lnTo>
                  <a:lnTo>
                    <a:pt x="250041" y="118898"/>
                  </a:lnTo>
                  <a:lnTo>
                    <a:pt x="259869" y="114360"/>
                  </a:lnTo>
                  <a:lnTo>
                    <a:pt x="264082" y="108996"/>
                  </a:lnTo>
                  <a:lnTo>
                    <a:pt x="264550" y="103080"/>
                  </a:lnTo>
                  <a:lnTo>
                    <a:pt x="262523" y="96796"/>
                  </a:lnTo>
                  <a:lnTo>
                    <a:pt x="256492" y="96116"/>
                  </a:lnTo>
                  <a:lnTo>
                    <a:pt x="237313" y="104720"/>
                  </a:lnTo>
                  <a:lnTo>
                    <a:pt x="181664" y="161804"/>
                  </a:lnTo>
                  <a:lnTo>
                    <a:pt x="167401" y="180708"/>
                  </a:lnTo>
                  <a:lnTo>
                    <a:pt x="159503" y="203927"/>
                  </a:lnTo>
                  <a:lnTo>
                    <a:pt x="157396" y="216670"/>
                  </a:lnTo>
                  <a:lnTo>
                    <a:pt x="161295" y="237068"/>
                  </a:lnTo>
                  <a:lnTo>
                    <a:pt x="165610" y="245783"/>
                  </a:lnTo>
                  <a:lnTo>
                    <a:pt x="189122" y="261705"/>
                  </a:lnTo>
                  <a:lnTo>
                    <a:pt x="244640" y="285402"/>
                  </a:lnTo>
                  <a:lnTo>
                    <a:pt x="300582" y="2947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24556" y="210570"/>
              <a:ext cx="260502" cy="463255"/>
            </a:xfrm>
            <a:custGeom>
              <a:avLst/>
              <a:gdLst/>
              <a:ahLst/>
              <a:cxnLst/>
              <a:rect l="0" t="0" r="0" b="0"/>
              <a:pathLst>
                <a:path w="260502" h="463255">
                  <a:moveTo>
                    <a:pt x="260501" y="0"/>
                  </a:moveTo>
                  <a:lnTo>
                    <a:pt x="198053" y="54114"/>
                  </a:lnTo>
                  <a:lnTo>
                    <a:pt x="144783" y="105479"/>
                  </a:lnTo>
                  <a:lnTo>
                    <a:pt x="92058" y="163542"/>
                  </a:lnTo>
                  <a:lnTo>
                    <a:pt x="50857" y="223571"/>
                  </a:lnTo>
                  <a:lnTo>
                    <a:pt x="16128" y="284378"/>
                  </a:lnTo>
                  <a:lnTo>
                    <a:pt x="3391" y="325116"/>
                  </a:lnTo>
                  <a:lnTo>
                    <a:pt x="0" y="357016"/>
                  </a:lnTo>
                  <a:lnTo>
                    <a:pt x="7853" y="387571"/>
                  </a:lnTo>
                  <a:lnTo>
                    <a:pt x="35900" y="434136"/>
                  </a:lnTo>
                  <a:lnTo>
                    <a:pt x="56173" y="447583"/>
                  </a:lnTo>
                  <a:lnTo>
                    <a:pt x="92045" y="46325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83888" y="515407"/>
              <a:ext cx="358865" cy="211060"/>
            </a:xfrm>
            <a:custGeom>
              <a:avLst/>
              <a:gdLst/>
              <a:ahLst/>
              <a:cxnLst/>
              <a:rect l="0" t="0" r="0" b="0"/>
              <a:pathLst>
                <a:path w="358865" h="211060">
                  <a:moveTo>
                    <a:pt x="53812" y="74189"/>
                  </a:moveTo>
                  <a:lnTo>
                    <a:pt x="72963" y="48973"/>
                  </a:lnTo>
                  <a:lnTo>
                    <a:pt x="121440" y="5531"/>
                  </a:lnTo>
                  <a:lnTo>
                    <a:pt x="122294" y="1511"/>
                  </a:lnTo>
                  <a:lnTo>
                    <a:pt x="118183" y="0"/>
                  </a:lnTo>
                  <a:lnTo>
                    <a:pt x="110764" y="163"/>
                  </a:lnTo>
                  <a:lnTo>
                    <a:pt x="96281" y="6584"/>
                  </a:lnTo>
                  <a:lnTo>
                    <a:pt x="67920" y="29769"/>
                  </a:lnTo>
                  <a:lnTo>
                    <a:pt x="25742" y="85439"/>
                  </a:lnTo>
                  <a:lnTo>
                    <a:pt x="4681" y="127695"/>
                  </a:lnTo>
                  <a:lnTo>
                    <a:pt x="0" y="154121"/>
                  </a:lnTo>
                  <a:lnTo>
                    <a:pt x="390" y="166082"/>
                  </a:lnTo>
                  <a:lnTo>
                    <a:pt x="6499" y="174055"/>
                  </a:lnTo>
                  <a:lnTo>
                    <a:pt x="28884" y="182915"/>
                  </a:lnTo>
                  <a:lnTo>
                    <a:pt x="52091" y="180613"/>
                  </a:lnTo>
                  <a:lnTo>
                    <a:pt x="95586" y="160072"/>
                  </a:lnTo>
                  <a:lnTo>
                    <a:pt x="150002" y="119650"/>
                  </a:lnTo>
                  <a:lnTo>
                    <a:pt x="206276" y="59554"/>
                  </a:lnTo>
                  <a:lnTo>
                    <a:pt x="211606" y="58583"/>
                  </a:lnTo>
                  <a:lnTo>
                    <a:pt x="215160" y="62615"/>
                  </a:lnTo>
                  <a:lnTo>
                    <a:pt x="226453" y="102708"/>
                  </a:lnTo>
                  <a:lnTo>
                    <a:pt x="233247" y="111919"/>
                  </a:lnTo>
                  <a:lnTo>
                    <a:pt x="253274" y="125273"/>
                  </a:lnTo>
                  <a:lnTo>
                    <a:pt x="274653" y="128868"/>
                  </a:lnTo>
                  <a:lnTo>
                    <a:pt x="322562" y="127234"/>
                  </a:lnTo>
                  <a:lnTo>
                    <a:pt x="333585" y="130609"/>
                  </a:lnTo>
                  <a:lnTo>
                    <a:pt x="352070" y="143718"/>
                  </a:lnTo>
                  <a:lnTo>
                    <a:pt x="356766" y="152127"/>
                  </a:lnTo>
                  <a:lnTo>
                    <a:pt x="358864" y="170829"/>
                  </a:lnTo>
                  <a:lnTo>
                    <a:pt x="348610" y="21105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69535" y="305326"/>
              <a:ext cx="336746" cy="420893"/>
            </a:xfrm>
            <a:custGeom>
              <a:avLst/>
              <a:gdLst/>
              <a:ahLst/>
              <a:cxnLst/>
              <a:rect l="0" t="0" r="0" b="0"/>
              <a:pathLst>
                <a:path w="336746" h="420893">
                  <a:moveTo>
                    <a:pt x="20890" y="0"/>
                  </a:moveTo>
                  <a:lnTo>
                    <a:pt x="20890" y="48931"/>
                  </a:lnTo>
                  <a:lnTo>
                    <a:pt x="20890" y="108062"/>
                  </a:lnTo>
                  <a:lnTo>
                    <a:pt x="15301" y="167459"/>
                  </a:lnTo>
                  <a:lnTo>
                    <a:pt x="9437" y="210127"/>
                  </a:lnTo>
                  <a:lnTo>
                    <a:pt x="2679" y="267371"/>
                  </a:lnTo>
                  <a:lnTo>
                    <a:pt x="676" y="317087"/>
                  </a:lnTo>
                  <a:lnTo>
                    <a:pt x="83" y="365743"/>
                  </a:lnTo>
                  <a:lnTo>
                    <a:pt x="0" y="380700"/>
                  </a:lnTo>
                  <a:lnTo>
                    <a:pt x="4623" y="389500"/>
                  </a:lnTo>
                  <a:lnTo>
                    <a:pt x="12385" y="394198"/>
                  </a:lnTo>
                  <a:lnTo>
                    <a:pt x="22239" y="396160"/>
                  </a:lnTo>
                  <a:lnTo>
                    <a:pt x="31148" y="393958"/>
                  </a:lnTo>
                  <a:lnTo>
                    <a:pt x="69525" y="361365"/>
                  </a:lnTo>
                  <a:lnTo>
                    <a:pt x="112093" y="310290"/>
                  </a:lnTo>
                  <a:lnTo>
                    <a:pt x="114447" y="302786"/>
                  </a:lnTo>
                  <a:lnTo>
                    <a:pt x="113678" y="295444"/>
                  </a:lnTo>
                  <a:lnTo>
                    <a:pt x="110824" y="288210"/>
                  </a:lnTo>
                  <a:lnTo>
                    <a:pt x="105413" y="285727"/>
                  </a:lnTo>
                  <a:lnTo>
                    <a:pt x="98296" y="286411"/>
                  </a:lnTo>
                  <a:lnTo>
                    <a:pt x="82199" y="293410"/>
                  </a:lnTo>
                  <a:lnTo>
                    <a:pt x="67246" y="304320"/>
                  </a:lnTo>
                  <a:lnTo>
                    <a:pt x="67001" y="309335"/>
                  </a:lnTo>
                  <a:lnTo>
                    <a:pt x="71518" y="313848"/>
                  </a:lnTo>
                  <a:lnTo>
                    <a:pt x="79209" y="318027"/>
                  </a:lnTo>
                  <a:lnTo>
                    <a:pt x="131239" y="325903"/>
                  </a:lnTo>
                  <a:lnTo>
                    <a:pt x="183977" y="334391"/>
                  </a:lnTo>
                  <a:lnTo>
                    <a:pt x="213866" y="338131"/>
                  </a:lnTo>
                  <a:lnTo>
                    <a:pt x="238848" y="347593"/>
                  </a:lnTo>
                  <a:lnTo>
                    <a:pt x="255411" y="362716"/>
                  </a:lnTo>
                  <a:lnTo>
                    <a:pt x="261465" y="371662"/>
                  </a:lnTo>
                  <a:lnTo>
                    <a:pt x="263162" y="381136"/>
                  </a:lnTo>
                  <a:lnTo>
                    <a:pt x="258808" y="401021"/>
                  </a:lnTo>
                  <a:lnTo>
                    <a:pt x="253202" y="408897"/>
                  </a:lnTo>
                  <a:lnTo>
                    <a:pt x="237613" y="420768"/>
                  </a:lnTo>
                  <a:lnTo>
                    <a:pt x="234392" y="420892"/>
                  </a:lnTo>
                  <a:lnTo>
                    <a:pt x="234585" y="417465"/>
                  </a:lnTo>
                  <a:lnTo>
                    <a:pt x="264244" y="362037"/>
                  </a:lnTo>
                  <a:lnTo>
                    <a:pt x="305265" y="309973"/>
                  </a:lnTo>
                  <a:lnTo>
                    <a:pt x="318074" y="289845"/>
                  </a:lnTo>
                  <a:lnTo>
                    <a:pt x="336745" y="2737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95669" y="443660"/>
              <a:ext cx="357969" cy="30123"/>
            </a:xfrm>
            <a:custGeom>
              <a:avLst/>
              <a:gdLst/>
              <a:ahLst/>
              <a:cxnLst/>
              <a:rect l="0" t="0" r="0" b="0"/>
              <a:pathLst>
                <a:path w="357969" h="30123">
                  <a:moveTo>
                    <a:pt x="0" y="30122"/>
                  </a:moveTo>
                  <a:lnTo>
                    <a:pt x="16767" y="18944"/>
                  </a:lnTo>
                  <a:lnTo>
                    <a:pt x="55140" y="11992"/>
                  </a:lnTo>
                  <a:lnTo>
                    <a:pt x="113274" y="9644"/>
                  </a:lnTo>
                  <a:lnTo>
                    <a:pt x="176749" y="6060"/>
                  </a:lnTo>
                  <a:lnTo>
                    <a:pt x="234695" y="23"/>
                  </a:lnTo>
                  <a:lnTo>
                    <a:pt x="290031" y="0"/>
                  </a:lnTo>
                  <a:lnTo>
                    <a:pt x="332850" y="6928"/>
                  </a:lnTo>
                  <a:lnTo>
                    <a:pt x="357968" y="906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17901" y="157927"/>
            <a:ext cx="2820580" cy="631711"/>
            <a:chOff x="6517901" y="157927"/>
            <a:chExt cx="2820580" cy="631711"/>
          </a:xfrm>
        </p:grpSpPr>
        <p:sp>
          <p:nvSpPr>
            <p:cNvPr id="14" name="Freeform 13"/>
            <p:cNvSpPr/>
            <p:nvPr/>
          </p:nvSpPr>
          <p:spPr>
            <a:xfrm>
              <a:off x="6517901" y="200041"/>
              <a:ext cx="146639" cy="463255"/>
            </a:xfrm>
            <a:custGeom>
              <a:avLst/>
              <a:gdLst/>
              <a:ahLst/>
              <a:cxnLst/>
              <a:rect l="0" t="0" r="0" b="0"/>
              <a:pathLst>
                <a:path w="146639" h="463255">
                  <a:moveTo>
                    <a:pt x="146638" y="0"/>
                  </a:moveTo>
                  <a:lnTo>
                    <a:pt x="129870" y="11179"/>
                  </a:lnTo>
                  <a:lnTo>
                    <a:pt x="118519" y="26026"/>
                  </a:lnTo>
                  <a:lnTo>
                    <a:pt x="82847" y="79451"/>
                  </a:lnTo>
                  <a:lnTo>
                    <a:pt x="55268" y="130988"/>
                  </a:lnTo>
                  <a:lnTo>
                    <a:pt x="34526" y="186228"/>
                  </a:lnTo>
                  <a:lnTo>
                    <a:pt x="12232" y="242200"/>
                  </a:lnTo>
                  <a:lnTo>
                    <a:pt x="1806" y="298317"/>
                  </a:lnTo>
                  <a:lnTo>
                    <a:pt x="0" y="351603"/>
                  </a:lnTo>
                  <a:lnTo>
                    <a:pt x="5054" y="406256"/>
                  </a:lnTo>
                  <a:lnTo>
                    <a:pt x="20296" y="46325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93106" y="465536"/>
              <a:ext cx="94136" cy="208289"/>
            </a:xfrm>
            <a:custGeom>
              <a:avLst/>
              <a:gdLst/>
              <a:ahLst/>
              <a:cxnLst/>
              <a:rect l="0" t="0" r="0" b="0"/>
              <a:pathLst>
                <a:path w="94136" h="208289">
                  <a:moveTo>
                    <a:pt x="24075" y="113531"/>
                  </a:moveTo>
                  <a:lnTo>
                    <a:pt x="29665" y="96764"/>
                  </a:lnTo>
                  <a:lnTo>
                    <a:pt x="79784" y="35004"/>
                  </a:lnTo>
                  <a:lnTo>
                    <a:pt x="94069" y="11560"/>
                  </a:lnTo>
                  <a:lnTo>
                    <a:pt x="94135" y="4606"/>
                  </a:lnTo>
                  <a:lnTo>
                    <a:pt x="89499" y="1140"/>
                  </a:lnTo>
                  <a:lnTo>
                    <a:pt x="81729" y="0"/>
                  </a:lnTo>
                  <a:lnTo>
                    <a:pt x="74210" y="1579"/>
                  </a:lnTo>
                  <a:lnTo>
                    <a:pt x="59615" y="9572"/>
                  </a:lnTo>
                  <a:lnTo>
                    <a:pt x="48450" y="24044"/>
                  </a:lnTo>
                  <a:lnTo>
                    <a:pt x="16034" y="82408"/>
                  </a:lnTo>
                  <a:lnTo>
                    <a:pt x="0" y="135330"/>
                  </a:lnTo>
                  <a:lnTo>
                    <a:pt x="304" y="173802"/>
                  </a:lnTo>
                  <a:lnTo>
                    <a:pt x="4719" y="182958"/>
                  </a:lnTo>
                  <a:lnTo>
                    <a:pt x="18982" y="196250"/>
                  </a:lnTo>
                  <a:lnTo>
                    <a:pt x="37020" y="202938"/>
                  </a:lnTo>
                  <a:lnTo>
                    <a:pt x="66190" y="20828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06695" y="452725"/>
              <a:ext cx="94757" cy="147400"/>
            </a:xfrm>
            <a:custGeom>
              <a:avLst/>
              <a:gdLst/>
              <a:ahLst/>
              <a:cxnLst/>
              <a:rect l="0" t="0" r="0" b="0"/>
              <a:pathLst>
                <a:path w="94757" h="147400">
                  <a:moveTo>
                    <a:pt x="0" y="0"/>
                  </a:moveTo>
                  <a:lnTo>
                    <a:pt x="9574" y="31283"/>
                  </a:lnTo>
                  <a:lnTo>
                    <a:pt x="44664" y="92339"/>
                  </a:lnTo>
                  <a:lnTo>
                    <a:pt x="94756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96166" y="547482"/>
              <a:ext cx="126343" cy="115814"/>
            </a:xfrm>
            <a:custGeom>
              <a:avLst/>
              <a:gdLst/>
              <a:ahLst/>
              <a:cxnLst/>
              <a:rect l="0" t="0" r="0" b="0"/>
              <a:pathLst>
                <a:path w="126343" h="115814">
                  <a:moveTo>
                    <a:pt x="0" y="115813"/>
                  </a:moveTo>
                  <a:lnTo>
                    <a:pt x="46640" y="60791"/>
                  </a:lnTo>
                  <a:lnTo>
                    <a:pt x="104625" y="13714"/>
                  </a:lnTo>
                  <a:lnTo>
                    <a:pt x="126342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48850" y="347440"/>
              <a:ext cx="31297" cy="336913"/>
            </a:xfrm>
            <a:custGeom>
              <a:avLst/>
              <a:gdLst/>
              <a:ahLst/>
              <a:cxnLst/>
              <a:rect l="0" t="0" r="0" b="0"/>
              <a:pathLst>
                <a:path w="31297" h="336913">
                  <a:moveTo>
                    <a:pt x="21057" y="0"/>
                  </a:moveTo>
                  <a:lnTo>
                    <a:pt x="29390" y="48931"/>
                  </a:lnTo>
                  <a:lnTo>
                    <a:pt x="30935" y="103016"/>
                  </a:lnTo>
                  <a:lnTo>
                    <a:pt x="31296" y="146391"/>
                  </a:lnTo>
                  <a:lnTo>
                    <a:pt x="30330" y="206762"/>
                  </a:lnTo>
                  <a:lnTo>
                    <a:pt x="23235" y="263500"/>
                  </a:lnTo>
                  <a:lnTo>
                    <a:pt x="15898" y="313832"/>
                  </a:lnTo>
                  <a:lnTo>
                    <a:pt x="9795" y="326655"/>
                  </a:lnTo>
                  <a:lnTo>
                    <a:pt x="0" y="33691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17265" y="512992"/>
              <a:ext cx="494840" cy="160833"/>
            </a:xfrm>
            <a:custGeom>
              <a:avLst/>
              <a:gdLst/>
              <a:ahLst/>
              <a:cxnLst/>
              <a:rect l="0" t="0" r="0" b="0"/>
              <a:pathLst>
                <a:path w="494840" h="160833">
                  <a:moveTo>
                    <a:pt x="0" y="97661"/>
                  </a:moveTo>
                  <a:lnTo>
                    <a:pt x="26025" y="54969"/>
                  </a:lnTo>
                  <a:lnTo>
                    <a:pt x="45492" y="35403"/>
                  </a:lnTo>
                  <a:lnTo>
                    <a:pt x="83929" y="12404"/>
                  </a:lnTo>
                  <a:lnTo>
                    <a:pt x="130672" y="0"/>
                  </a:lnTo>
                  <a:lnTo>
                    <a:pt x="160241" y="834"/>
                  </a:lnTo>
                  <a:lnTo>
                    <a:pt x="185862" y="11343"/>
                  </a:lnTo>
                  <a:lnTo>
                    <a:pt x="206607" y="27712"/>
                  </a:lnTo>
                  <a:lnTo>
                    <a:pt x="219727" y="46685"/>
                  </a:lnTo>
                  <a:lnTo>
                    <a:pt x="223218" y="73055"/>
                  </a:lnTo>
                  <a:lnTo>
                    <a:pt x="222511" y="88276"/>
                  </a:lnTo>
                  <a:lnTo>
                    <a:pt x="225550" y="96084"/>
                  </a:lnTo>
                  <a:lnTo>
                    <a:pt x="231085" y="98949"/>
                  </a:lnTo>
                  <a:lnTo>
                    <a:pt x="238284" y="98520"/>
                  </a:lnTo>
                  <a:lnTo>
                    <a:pt x="252523" y="91803"/>
                  </a:lnTo>
                  <a:lnTo>
                    <a:pt x="304142" y="55033"/>
                  </a:lnTo>
                  <a:lnTo>
                    <a:pt x="334045" y="43620"/>
                  </a:lnTo>
                  <a:lnTo>
                    <a:pt x="382595" y="38365"/>
                  </a:lnTo>
                  <a:lnTo>
                    <a:pt x="438396" y="46477"/>
                  </a:lnTo>
                  <a:lnTo>
                    <a:pt x="450191" y="49500"/>
                  </a:lnTo>
                  <a:lnTo>
                    <a:pt x="452206" y="51516"/>
                  </a:lnTo>
                  <a:lnTo>
                    <a:pt x="393355" y="72004"/>
                  </a:lnTo>
                  <a:lnTo>
                    <a:pt x="375256" y="84698"/>
                  </a:lnTo>
                  <a:lnTo>
                    <a:pt x="362532" y="101258"/>
                  </a:lnTo>
                  <a:lnTo>
                    <a:pt x="357501" y="110588"/>
                  </a:lnTo>
                  <a:lnTo>
                    <a:pt x="358827" y="117977"/>
                  </a:lnTo>
                  <a:lnTo>
                    <a:pt x="364390" y="124073"/>
                  </a:lnTo>
                  <a:lnTo>
                    <a:pt x="372778" y="129307"/>
                  </a:lnTo>
                  <a:lnTo>
                    <a:pt x="394576" y="132003"/>
                  </a:lnTo>
                  <a:lnTo>
                    <a:pt x="418692" y="128132"/>
                  </a:lnTo>
                  <a:lnTo>
                    <a:pt x="452000" y="116308"/>
                  </a:lnTo>
                  <a:lnTo>
                    <a:pt x="473459" y="116867"/>
                  </a:lnTo>
                  <a:lnTo>
                    <a:pt x="480586" y="122163"/>
                  </a:lnTo>
                  <a:lnTo>
                    <a:pt x="494839" y="16083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96415" y="494839"/>
              <a:ext cx="31586" cy="147400"/>
            </a:xfrm>
            <a:custGeom>
              <a:avLst/>
              <a:gdLst/>
              <a:ahLst/>
              <a:cxnLst/>
              <a:rect l="0" t="0" r="0" b="0"/>
              <a:pathLst>
                <a:path w="31586" h="147400">
                  <a:moveTo>
                    <a:pt x="31585" y="0"/>
                  </a:moveTo>
                  <a:lnTo>
                    <a:pt x="31585" y="58617"/>
                  </a:lnTo>
                  <a:lnTo>
                    <a:pt x="23180" y="111621"/>
                  </a:lnTo>
                  <a:lnTo>
                    <a:pt x="13626" y="141478"/>
                  </a:lnTo>
                  <a:lnTo>
                    <a:pt x="10255" y="144622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59586" y="389554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33570" y="346027"/>
              <a:ext cx="302649" cy="301193"/>
            </a:xfrm>
            <a:custGeom>
              <a:avLst/>
              <a:gdLst/>
              <a:ahLst/>
              <a:cxnLst/>
              <a:rect l="0" t="0" r="0" b="0"/>
              <a:pathLst>
                <a:path w="302649" h="301193">
                  <a:moveTo>
                    <a:pt x="178699" y="169869"/>
                  </a:moveTo>
                  <a:lnTo>
                    <a:pt x="167521" y="158691"/>
                  </a:lnTo>
                  <a:lnTo>
                    <a:pt x="160719" y="156568"/>
                  </a:lnTo>
                  <a:lnTo>
                    <a:pt x="143802" y="157329"/>
                  </a:lnTo>
                  <a:lnTo>
                    <a:pt x="127704" y="164686"/>
                  </a:lnTo>
                  <a:lnTo>
                    <a:pt x="69472" y="209611"/>
                  </a:lnTo>
                  <a:lnTo>
                    <a:pt x="20022" y="260992"/>
                  </a:lnTo>
                  <a:lnTo>
                    <a:pt x="142" y="295135"/>
                  </a:lnTo>
                  <a:lnTo>
                    <a:pt x="0" y="300173"/>
                  </a:lnTo>
                  <a:lnTo>
                    <a:pt x="3415" y="301192"/>
                  </a:lnTo>
                  <a:lnTo>
                    <a:pt x="9201" y="299532"/>
                  </a:lnTo>
                  <a:lnTo>
                    <a:pt x="50487" y="245624"/>
                  </a:lnTo>
                  <a:lnTo>
                    <a:pt x="87207" y="190027"/>
                  </a:lnTo>
                  <a:lnTo>
                    <a:pt x="115480" y="137413"/>
                  </a:lnTo>
                  <a:lnTo>
                    <a:pt x="142213" y="76385"/>
                  </a:lnTo>
                  <a:lnTo>
                    <a:pt x="160487" y="36370"/>
                  </a:lnTo>
                  <a:lnTo>
                    <a:pt x="176423" y="9821"/>
                  </a:lnTo>
                  <a:lnTo>
                    <a:pt x="180692" y="0"/>
                  </a:lnTo>
                  <a:lnTo>
                    <a:pt x="182367" y="471"/>
                  </a:lnTo>
                  <a:lnTo>
                    <a:pt x="176652" y="42301"/>
                  </a:lnTo>
                  <a:lnTo>
                    <a:pt x="164258" y="96578"/>
                  </a:lnTo>
                  <a:lnTo>
                    <a:pt x="151714" y="149153"/>
                  </a:lnTo>
                  <a:lnTo>
                    <a:pt x="151143" y="207198"/>
                  </a:lnTo>
                  <a:lnTo>
                    <a:pt x="153310" y="219322"/>
                  </a:lnTo>
                  <a:lnTo>
                    <a:pt x="158264" y="228574"/>
                  </a:lnTo>
                  <a:lnTo>
                    <a:pt x="173126" y="241974"/>
                  </a:lnTo>
                  <a:lnTo>
                    <a:pt x="194550" y="245590"/>
                  </a:lnTo>
                  <a:lnTo>
                    <a:pt x="217330" y="242127"/>
                  </a:lnTo>
                  <a:lnTo>
                    <a:pt x="243308" y="227024"/>
                  </a:lnTo>
                  <a:lnTo>
                    <a:pt x="301451" y="173281"/>
                  </a:lnTo>
                  <a:lnTo>
                    <a:pt x="302648" y="169804"/>
                  </a:lnTo>
                  <a:lnTo>
                    <a:pt x="299936" y="168656"/>
                  </a:lnTo>
                  <a:lnTo>
                    <a:pt x="294620" y="169061"/>
                  </a:lnTo>
                  <a:lnTo>
                    <a:pt x="282471" y="178869"/>
                  </a:lnTo>
                  <a:lnTo>
                    <a:pt x="234763" y="235031"/>
                  </a:lnTo>
                  <a:lnTo>
                    <a:pt x="232453" y="244896"/>
                  </a:lnTo>
                  <a:lnTo>
                    <a:pt x="241871" y="2856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81238" y="515896"/>
              <a:ext cx="146916" cy="178986"/>
            </a:xfrm>
            <a:custGeom>
              <a:avLst/>
              <a:gdLst/>
              <a:ahLst/>
              <a:cxnLst/>
              <a:rect l="0" t="0" r="0" b="0"/>
              <a:pathLst>
                <a:path w="146916" h="178986">
                  <a:moveTo>
                    <a:pt x="146887" y="0"/>
                  </a:moveTo>
                  <a:lnTo>
                    <a:pt x="113265" y="2340"/>
                  </a:lnTo>
                  <a:lnTo>
                    <a:pt x="53479" y="23720"/>
                  </a:lnTo>
                  <a:lnTo>
                    <a:pt x="20945" y="51612"/>
                  </a:lnTo>
                  <a:lnTo>
                    <a:pt x="256" y="83923"/>
                  </a:lnTo>
                  <a:lnTo>
                    <a:pt x="0" y="92214"/>
                  </a:lnTo>
                  <a:lnTo>
                    <a:pt x="3339" y="98911"/>
                  </a:lnTo>
                  <a:lnTo>
                    <a:pt x="9074" y="104545"/>
                  </a:lnTo>
                  <a:lnTo>
                    <a:pt x="17577" y="107131"/>
                  </a:lnTo>
                  <a:lnTo>
                    <a:pt x="39502" y="106886"/>
                  </a:lnTo>
                  <a:lnTo>
                    <a:pt x="90537" y="88791"/>
                  </a:lnTo>
                  <a:lnTo>
                    <a:pt x="113654" y="76117"/>
                  </a:lnTo>
                  <a:lnTo>
                    <a:pt x="123562" y="74142"/>
                  </a:lnTo>
                  <a:lnTo>
                    <a:pt x="132506" y="75164"/>
                  </a:lnTo>
                  <a:lnTo>
                    <a:pt x="140809" y="78186"/>
                  </a:lnTo>
                  <a:lnTo>
                    <a:pt x="145175" y="83709"/>
                  </a:lnTo>
                  <a:lnTo>
                    <a:pt x="146915" y="90901"/>
                  </a:lnTo>
                  <a:lnTo>
                    <a:pt x="146890" y="153199"/>
                  </a:lnTo>
                  <a:lnTo>
                    <a:pt x="146887" y="1789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822881" y="510307"/>
              <a:ext cx="157928" cy="195103"/>
            </a:xfrm>
            <a:custGeom>
              <a:avLst/>
              <a:gdLst/>
              <a:ahLst/>
              <a:cxnLst/>
              <a:rect l="0" t="0" r="0" b="0"/>
              <a:pathLst>
                <a:path w="157928" h="195103">
                  <a:moveTo>
                    <a:pt x="157927" y="5589"/>
                  </a:moveTo>
                  <a:lnTo>
                    <a:pt x="141160" y="0"/>
                  </a:lnTo>
                  <a:lnTo>
                    <a:pt x="102787" y="2114"/>
                  </a:lnTo>
                  <a:lnTo>
                    <a:pt x="65551" y="15738"/>
                  </a:lnTo>
                  <a:lnTo>
                    <a:pt x="37880" y="34593"/>
                  </a:lnTo>
                  <a:lnTo>
                    <a:pt x="34612" y="41303"/>
                  </a:lnTo>
                  <a:lnTo>
                    <a:pt x="34773" y="48116"/>
                  </a:lnTo>
                  <a:lnTo>
                    <a:pt x="37220" y="54997"/>
                  </a:lnTo>
                  <a:lnTo>
                    <a:pt x="63021" y="81450"/>
                  </a:lnTo>
                  <a:lnTo>
                    <a:pt x="124127" y="120763"/>
                  </a:lnTo>
                  <a:lnTo>
                    <a:pt x="135394" y="127995"/>
                  </a:lnTo>
                  <a:lnTo>
                    <a:pt x="141735" y="136326"/>
                  </a:lnTo>
                  <a:lnTo>
                    <a:pt x="144793" y="145390"/>
                  </a:lnTo>
                  <a:lnTo>
                    <a:pt x="145661" y="154942"/>
                  </a:lnTo>
                  <a:lnTo>
                    <a:pt x="141562" y="162479"/>
                  </a:lnTo>
                  <a:lnTo>
                    <a:pt x="124528" y="173974"/>
                  </a:lnTo>
                  <a:lnTo>
                    <a:pt x="94219" y="187022"/>
                  </a:lnTo>
                  <a:lnTo>
                    <a:pt x="33169" y="193506"/>
                  </a:lnTo>
                  <a:lnTo>
                    <a:pt x="0" y="19510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49227" y="515896"/>
              <a:ext cx="126174" cy="147400"/>
            </a:xfrm>
            <a:custGeom>
              <a:avLst/>
              <a:gdLst/>
              <a:ahLst/>
              <a:cxnLst/>
              <a:rect l="0" t="0" r="0" b="0"/>
              <a:pathLst>
                <a:path w="126174" h="147400">
                  <a:moveTo>
                    <a:pt x="126173" y="0"/>
                  </a:moveTo>
                  <a:lnTo>
                    <a:pt x="87655" y="2340"/>
                  </a:lnTo>
                  <a:lnTo>
                    <a:pt x="47638" y="26026"/>
                  </a:lnTo>
                  <a:lnTo>
                    <a:pt x="15165" y="54115"/>
                  </a:lnTo>
                  <a:lnTo>
                    <a:pt x="6544" y="64153"/>
                  </a:lnTo>
                  <a:lnTo>
                    <a:pt x="1967" y="75524"/>
                  </a:lnTo>
                  <a:lnTo>
                    <a:pt x="0" y="100637"/>
                  </a:lnTo>
                  <a:lnTo>
                    <a:pt x="3453" y="110375"/>
                  </a:lnTo>
                  <a:lnTo>
                    <a:pt x="41944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222964" y="157927"/>
              <a:ext cx="115517" cy="631711"/>
            </a:xfrm>
            <a:custGeom>
              <a:avLst/>
              <a:gdLst/>
              <a:ahLst/>
              <a:cxnLst/>
              <a:rect l="0" t="0" r="0" b="0"/>
              <a:pathLst>
                <a:path w="115517" h="631711">
                  <a:moveTo>
                    <a:pt x="10528" y="0"/>
                  </a:moveTo>
                  <a:lnTo>
                    <a:pt x="21707" y="11179"/>
                  </a:lnTo>
                  <a:lnTo>
                    <a:pt x="53191" y="70782"/>
                  </a:lnTo>
                  <a:lnTo>
                    <a:pt x="80827" y="120827"/>
                  </a:lnTo>
                  <a:lnTo>
                    <a:pt x="100410" y="176942"/>
                  </a:lnTo>
                  <a:lnTo>
                    <a:pt x="110730" y="226083"/>
                  </a:lnTo>
                  <a:lnTo>
                    <a:pt x="114307" y="276518"/>
                  </a:lnTo>
                  <a:lnTo>
                    <a:pt x="115516" y="339194"/>
                  </a:lnTo>
                  <a:lnTo>
                    <a:pt x="110166" y="401964"/>
                  </a:lnTo>
                  <a:lnTo>
                    <a:pt x="90608" y="459423"/>
                  </a:lnTo>
                  <a:lnTo>
                    <a:pt x="71147" y="515833"/>
                  </a:lnTo>
                  <a:lnTo>
                    <a:pt x="38268" y="576503"/>
                  </a:lnTo>
                  <a:lnTo>
                    <a:pt x="0" y="63171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10469" y="769148"/>
            <a:ext cx="2386196" cy="662729"/>
            <a:chOff x="6910469" y="769148"/>
            <a:chExt cx="2386196" cy="662729"/>
          </a:xfrm>
        </p:grpSpPr>
        <p:sp>
          <p:nvSpPr>
            <p:cNvPr id="28" name="Freeform 27"/>
            <p:cNvSpPr/>
            <p:nvPr/>
          </p:nvSpPr>
          <p:spPr>
            <a:xfrm>
              <a:off x="6910469" y="769148"/>
              <a:ext cx="343667" cy="282583"/>
            </a:xfrm>
            <a:custGeom>
              <a:avLst/>
              <a:gdLst/>
              <a:ahLst/>
              <a:cxnLst/>
              <a:rect l="0" t="0" r="0" b="0"/>
              <a:pathLst>
                <a:path w="343667" h="282583">
                  <a:moveTo>
                    <a:pt x="175210" y="136303"/>
                  </a:moveTo>
                  <a:lnTo>
                    <a:pt x="189864" y="92340"/>
                  </a:lnTo>
                  <a:lnTo>
                    <a:pt x="190301" y="72310"/>
                  </a:lnTo>
                  <a:lnTo>
                    <a:pt x="188781" y="62056"/>
                  </a:lnTo>
                  <a:lnTo>
                    <a:pt x="184257" y="56389"/>
                  </a:lnTo>
                  <a:lnTo>
                    <a:pt x="177732" y="53781"/>
                  </a:lnTo>
                  <a:lnTo>
                    <a:pt x="169872" y="53212"/>
                  </a:lnTo>
                  <a:lnTo>
                    <a:pt x="130865" y="74769"/>
                  </a:lnTo>
                  <a:lnTo>
                    <a:pt x="69190" y="136447"/>
                  </a:lnTo>
                  <a:lnTo>
                    <a:pt x="37241" y="178445"/>
                  </a:lnTo>
                  <a:lnTo>
                    <a:pt x="4717" y="235524"/>
                  </a:lnTo>
                  <a:lnTo>
                    <a:pt x="0" y="259170"/>
                  </a:lnTo>
                  <a:lnTo>
                    <a:pt x="2251" y="268517"/>
                  </a:lnTo>
                  <a:lnTo>
                    <a:pt x="7261" y="275918"/>
                  </a:lnTo>
                  <a:lnTo>
                    <a:pt x="14111" y="282022"/>
                  </a:lnTo>
                  <a:lnTo>
                    <a:pt x="23357" y="282582"/>
                  </a:lnTo>
                  <a:lnTo>
                    <a:pt x="46109" y="273846"/>
                  </a:lnTo>
                  <a:lnTo>
                    <a:pt x="74047" y="254785"/>
                  </a:lnTo>
                  <a:lnTo>
                    <a:pt x="104448" y="217808"/>
                  </a:lnTo>
                  <a:lnTo>
                    <a:pt x="140040" y="158619"/>
                  </a:lnTo>
                  <a:lnTo>
                    <a:pt x="172080" y="96550"/>
                  </a:lnTo>
                  <a:lnTo>
                    <a:pt x="193515" y="33452"/>
                  </a:lnTo>
                  <a:lnTo>
                    <a:pt x="205183" y="5973"/>
                  </a:lnTo>
                  <a:lnTo>
                    <a:pt x="210399" y="284"/>
                  </a:lnTo>
                  <a:lnTo>
                    <a:pt x="215047" y="0"/>
                  </a:lnTo>
                  <a:lnTo>
                    <a:pt x="219316" y="3320"/>
                  </a:lnTo>
                  <a:lnTo>
                    <a:pt x="224058" y="22607"/>
                  </a:lnTo>
                  <a:lnTo>
                    <a:pt x="229848" y="69470"/>
                  </a:lnTo>
                  <a:lnTo>
                    <a:pt x="235852" y="124689"/>
                  </a:lnTo>
                  <a:lnTo>
                    <a:pt x="237631" y="174976"/>
                  </a:lnTo>
                  <a:lnTo>
                    <a:pt x="237881" y="190161"/>
                  </a:lnTo>
                  <a:lnTo>
                    <a:pt x="243897" y="197945"/>
                  </a:lnTo>
                  <a:lnTo>
                    <a:pt x="253756" y="200794"/>
                  </a:lnTo>
                  <a:lnTo>
                    <a:pt x="276800" y="197721"/>
                  </a:lnTo>
                  <a:lnTo>
                    <a:pt x="294841" y="188556"/>
                  </a:lnTo>
                  <a:lnTo>
                    <a:pt x="318151" y="164653"/>
                  </a:lnTo>
                  <a:lnTo>
                    <a:pt x="324317" y="163392"/>
                  </a:lnTo>
                  <a:lnTo>
                    <a:pt x="329596" y="167230"/>
                  </a:lnTo>
                  <a:lnTo>
                    <a:pt x="337413" y="181634"/>
                  </a:lnTo>
                  <a:lnTo>
                    <a:pt x="343666" y="21000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48892" y="821223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0" y="0"/>
                  </a:moveTo>
                  <a:lnTo>
                    <a:pt x="10528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306777" y="894922"/>
              <a:ext cx="126343" cy="128282"/>
            </a:xfrm>
            <a:custGeom>
              <a:avLst/>
              <a:gdLst/>
              <a:ahLst/>
              <a:cxnLst/>
              <a:rect l="0" t="0" r="0" b="0"/>
              <a:pathLst>
                <a:path w="126343" h="128282">
                  <a:moveTo>
                    <a:pt x="126342" y="0"/>
                  </a:moveTo>
                  <a:lnTo>
                    <a:pt x="87969" y="43963"/>
                  </a:lnTo>
                  <a:lnTo>
                    <a:pt x="72338" y="74248"/>
                  </a:lnTo>
                  <a:lnTo>
                    <a:pt x="70365" y="95000"/>
                  </a:lnTo>
                  <a:lnTo>
                    <a:pt x="71477" y="105448"/>
                  </a:lnTo>
                  <a:lnTo>
                    <a:pt x="68708" y="113582"/>
                  </a:lnTo>
                  <a:lnTo>
                    <a:pt x="56274" y="125741"/>
                  </a:lnTo>
                  <a:lnTo>
                    <a:pt x="48045" y="128281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12062" y="852808"/>
              <a:ext cx="115815" cy="205760"/>
            </a:xfrm>
            <a:custGeom>
              <a:avLst/>
              <a:gdLst/>
              <a:ahLst/>
              <a:cxnLst/>
              <a:rect l="0" t="0" r="0" b="0"/>
              <a:pathLst>
                <a:path w="115815" h="205760">
                  <a:moveTo>
                    <a:pt x="115814" y="0"/>
                  </a:moveTo>
                  <a:lnTo>
                    <a:pt x="73152" y="54115"/>
                  </a:lnTo>
                  <a:lnTo>
                    <a:pt x="66316" y="64153"/>
                  </a:lnTo>
                  <a:lnTo>
                    <a:pt x="61839" y="87784"/>
                  </a:lnTo>
                  <a:lnTo>
                    <a:pt x="68498" y="135493"/>
                  </a:lnTo>
                  <a:lnTo>
                    <a:pt x="84804" y="177543"/>
                  </a:lnTo>
                  <a:lnTo>
                    <a:pt x="83442" y="186212"/>
                  </a:lnTo>
                  <a:lnTo>
                    <a:pt x="80195" y="194332"/>
                  </a:lnTo>
                  <a:lnTo>
                    <a:pt x="73350" y="199745"/>
                  </a:lnTo>
                  <a:lnTo>
                    <a:pt x="53268" y="205759"/>
                  </a:lnTo>
                  <a:lnTo>
                    <a:pt x="0" y="2000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58941" y="942829"/>
              <a:ext cx="379548" cy="72608"/>
            </a:xfrm>
            <a:custGeom>
              <a:avLst/>
              <a:gdLst/>
              <a:ahLst/>
              <a:cxnLst/>
              <a:rect l="0" t="0" r="0" b="0"/>
              <a:pathLst>
                <a:path w="379548" h="72608">
                  <a:moveTo>
                    <a:pt x="11049" y="46850"/>
                  </a:moveTo>
                  <a:lnTo>
                    <a:pt x="27817" y="35671"/>
                  </a:lnTo>
                  <a:lnTo>
                    <a:pt x="39168" y="17705"/>
                  </a:lnTo>
                  <a:lnTo>
                    <a:pt x="43833" y="6363"/>
                  </a:lnTo>
                  <a:lnTo>
                    <a:pt x="42263" y="1141"/>
                  </a:lnTo>
                  <a:lnTo>
                    <a:pt x="36538" y="0"/>
                  </a:lnTo>
                  <a:lnTo>
                    <a:pt x="28042" y="1578"/>
                  </a:lnTo>
                  <a:lnTo>
                    <a:pt x="12362" y="12691"/>
                  </a:lnTo>
                  <a:lnTo>
                    <a:pt x="4905" y="20568"/>
                  </a:lnTo>
                  <a:lnTo>
                    <a:pt x="1104" y="30498"/>
                  </a:lnTo>
                  <a:lnTo>
                    <a:pt x="0" y="54010"/>
                  </a:lnTo>
                  <a:lnTo>
                    <a:pt x="6023" y="62152"/>
                  </a:lnTo>
                  <a:lnTo>
                    <a:pt x="28312" y="71198"/>
                  </a:lnTo>
                  <a:lnTo>
                    <a:pt x="51477" y="68980"/>
                  </a:lnTo>
                  <a:lnTo>
                    <a:pt x="72301" y="60195"/>
                  </a:lnTo>
                  <a:lnTo>
                    <a:pt x="117698" y="28749"/>
                  </a:lnTo>
                  <a:lnTo>
                    <a:pt x="124262" y="28933"/>
                  </a:lnTo>
                  <a:lnTo>
                    <a:pt x="128639" y="33736"/>
                  </a:lnTo>
                  <a:lnTo>
                    <a:pt x="131556" y="41616"/>
                  </a:lnTo>
                  <a:lnTo>
                    <a:pt x="138181" y="46870"/>
                  </a:lnTo>
                  <a:lnTo>
                    <a:pt x="158019" y="52708"/>
                  </a:lnTo>
                  <a:lnTo>
                    <a:pt x="179315" y="49064"/>
                  </a:lnTo>
                  <a:lnTo>
                    <a:pt x="221582" y="33249"/>
                  </a:lnTo>
                  <a:lnTo>
                    <a:pt x="242660" y="32226"/>
                  </a:lnTo>
                  <a:lnTo>
                    <a:pt x="253194" y="33591"/>
                  </a:lnTo>
                  <a:lnTo>
                    <a:pt x="260216" y="39181"/>
                  </a:lnTo>
                  <a:lnTo>
                    <a:pt x="268019" y="57869"/>
                  </a:lnTo>
                  <a:lnTo>
                    <a:pt x="274779" y="64725"/>
                  </a:lnTo>
                  <a:lnTo>
                    <a:pt x="294768" y="72342"/>
                  </a:lnTo>
                  <a:lnTo>
                    <a:pt x="316131" y="72607"/>
                  </a:lnTo>
                  <a:lnTo>
                    <a:pt x="379547" y="6790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918697" y="937036"/>
              <a:ext cx="93491" cy="126343"/>
            </a:xfrm>
            <a:custGeom>
              <a:avLst/>
              <a:gdLst/>
              <a:ahLst/>
              <a:cxnLst/>
              <a:rect l="0" t="0" r="0" b="0"/>
              <a:pathLst>
                <a:path w="93491" h="126343">
                  <a:moveTo>
                    <a:pt x="93490" y="0"/>
                  </a:moveTo>
                  <a:lnTo>
                    <a:pt x="50798" y="14573"/>
                  </a:lnTo>
                  <a:lnTo>
                    <a:pt x="9148" y="39404"/>
                  </a:lnTo>
                  <a:lnTo>
                    <a:pt x="3337" y="47326"/>
                  </a:lnTo>
                  <a:lnTo>
                    <a:pt x="633" y="56117"/>
                  </a:lnTo>
                  <a:lnTo>
                    <a:pt x="0" y="65488"/>
                  </a:lnTo>
                  <a:lnTo>
                    <a:pt x="4257" y="72904"/>
                  </a:lnTo>
                  <a:lnTo>
                    <a:pt x="21466" y="84265"/>
                  </a:lnTo>
                  <a:lnTo>
                    <a:pt x="65961" y="96194"/>
                  </a:lnTo>
                  <a:lnTo>
                    <a:pt x="71628" y="102734"/>
                  </a:lnTo>
                  <a:lnTo>
                    <a:pt x="82961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075357" y="947565"/>
              <a:ext cx="126514" cy="168457"/>
            </a:xfrm>
            <a:custGeom>
              <a:avLst/>
              <a:gdLst/>
              <a:ahLst/>
              <a:cxnLst/>
              <a:rect l="0" t="0" r="0" b="0"/>
              <a:pathLst>
                <a:path w="126514" h="168457">
                  <a:moveTo>
                    <a:pt x="0" y="0"/>
                  </a:moveTo>
                  <a:lnTo>
                    <a:pt x="9066" y="58617"/>
                  </a:lnTo>
                  <a:lnTo>
                    <a:pt x="14233" y="67154"/>
                  </a:lnTo>
                  <a:lnTo>
                    <a:pt x="22357" y="72845"/>
                  </a:lnTo>
                  <a:lnTo>
                    <a:pt x="32453" y="76639"/>
                  </a:lnTo>
                  <a:lnTo>
                    <a:pt x="53028" y="77736"/>
                  </a:lnTo>
                  <a:lnTo>
                    <a:pt x="104167" y="69335"/>
                  </a:lnTo>
                  <a:lnTo>
                    <a:pt x="120776" y="76049"/>
                  </a:lnTo>
                  <a:lnTo>
                    <a:pt x="124971" y="83455"/>
                  </a:lnTo>
                  <a:lnTo>
                    <a:pt x="126513" y="104161"/>
                  </a:lnTo>
                  <a:lnTo>
                    <a:pt x="118032" y="151540"/>
                  </a:lnTo>
                  <a:lnTo>
                    <a:pt x="115814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254343" y="1052850"/>
              <a:ext cx="31586" cy="63172"/>
            </a:xfrm>
            <a:custGeom>
              <a:avLst/>
              <a:gdLst/>
              <a:ahLst/>
              <a:cxnLst/>
              <a:rect l="0" t="0" r="0" b="0"/>
              <a:pathLst>
                <a:path w="31586" h="63172">
                  <a:moveTo>
                    <a:pt x="31585" y="0"/>
                  </a:moveTo>
                  <a:lnTo>
                    <a:pt x="0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96456" y="884394"/>
              <a:ext cx="10529" cy="31586"/>
            </a:xfrm>
            <a:custGeom>
              <a:avLst/>
              <a:gdLst/>
              <a:ahLst/>
              <a:cxnLst/>
              <a:rect l="0" t="0" r="0" b="0"/>
              <a:pathLst>
                <a:path w="10529" h="31586">
                  <a:moveTo>
                    <a:pt x="0" y="31585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412269" y="852808"/>
              <a:ext cx="31587" cy="284271"/>
            </a:xfrm>
            <a:custGeom>
              <a:avLst/>
              <a:gdLst/>
              <a:ahLst/>
              <a:cxnLst/>
              <a:rect l="0" t="0" r="0" b="0"/>
              <a:pathLst>
                <a:path w="31587" h="284271">
                  <a:moveTo>
                    <a:pt x="31586" y="0"/>
                  </a:moveTo>
                  <a:lnTo>
                    <a:pt x="31586" y="57264"/>
                  </a:lnTo>
                  <a:lnTo>
                    <a:pt x="25997" y="112567"/>
                  </a:lnTo>
                  <a:lnTo>
                    <a:pt x="16932" y="163205"/>
                  </a:lnTo>
                  <a:lnTo>
                    <a:pt x="4558" y="226387"/>
                  </a:lnTo>
                  <a:lnTo>
                    <a:pt x="0" y="2842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359627" y="1021264"/>
              <a:ext cx="84229" cy="21058"/>
            </a:xfrm>
            <a:custGeom>
              <a:avLst/>
              <a:gdLst/>
              <a:ahLst/>
              <a:cxnLst/>
              <a:rect l="0" t="0" r="0" b="0"/>
              <a:pathLst>
                <a:path w="84229" h="21058">
                  <a:moveTo>
                    <a:pt x="0" y="21057"/>
                  </a:moveTo>
                  <a:lnTo>
                    <a:pt x="11178" y="9879"/>
                  </a:lnTo>
                  <a:lnTo>
                    <a:pt x="32265" y="4391"/>
                  </a:lnTo>
                  <a:lnTo>
                    <a:pt x="842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508164" y="989679"/>
              <a:ext cx="108828" cy="136871"/>
            </a:xfrm>
            <a:custGeom>
              <a:avLst/>
              <a:gdLst/>
              <a:ahLst/>
              <a:cxnLst/>
              <a:rect l="0" t="0" r="0" b="0"/>
              <a:pathLst>
                <a:path w="108828" h="136871">
                  <a:moveTo>
                    <a:pt x="83090" y="0"/>
                  </a:moveTo>
                  <a:lnTo>
                    <a:pt x="39127" y="20243"/>
                  </a:lnTo>
                  <a:lnTo>
                    <a:pt x="8843" y="44992"/>
                  </a:lnTo>
                  <a:lnTo>
                    <a:pt x="3176" y="55731"/>
                  </a:lnTo>
                  <a:lnTo>
                    <a:pt x="0" y="80141"/>
                  </a:lnTo>
                  <a:lnTo>
                    <a:pt x="5470" y="88523"/>
                  </a:lnTo>
                  <a:lnTo>
                    <a:pt x="14965" y="94110"/>
                  </a:lnTo>
                  <a:lnTo>
                    <a:pt x="66644" y="103077"/>
                  </a:lnTo>
                  <a:lnTo>
                    <a:pt x="102394" y="110220"/>
                  </a:lnTo>
                  <a:lnTo>
                    <a:pt x="107658" y="114424"/>
                  </a:lnTo>
                  <a:lnTo>
                    <a:pt x="108827" y="119566"/>
                  </a:lnTo>
                  <a:lnTo>
                    <a:pt x="107267" y="125334"/>
                  </a:lnTo>
                  <a:lnTo>
                    <a:pt x="105058" y="129180"/>
                  </a:lnTo>
                  <a:lnTo>
                    <a:pt x="102414" y="131743"/>
                  </a:lnTo>
                  <a:lnTo>
                    <a:pt x="93619" y="1368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709127" y="821223"/>
              <a:ext cx="72667" cy="284270"/>
            </a:xfrm>
            <a:custGeom>
              <a:avLst/>
              <a:gdLst/>
              <a:ahLst/>
              <a:cxnLst/>
              <a:rect l="0" t="0" r="0" b="0"/>
              <a:pathLst>
                <a:path w="72667" h="284270">
                  <a:moveTo>
                    <a:pt x="29526" y="0"/>
                  </a:moveTo>
                  <a:lnTo>
                    <a:pt x="36762" y="50433"/>
                  </a:lnTo>
                  <a:lnTo>
                    <a:pt x="37910" y="105410"/>
                  </a:lnTo>
                  <a:lnTo>
                    <a:pt x="28409" y="163975"/>
                  </a:lnTo>
                  <a:lnTo>
                    <a:pt x="15268" y="215274"/>
                  </a:lnTo>
                  <a:lnTo>
                    <a:pt x="4894" y="250958"/>
                  </a:lnTo>
                  <a:lnTo>
                    <a:pt x="2576" y="252703"/>
                  </a:lnTo>
                  <a:lnTo>
                    <a:pt x="0" y="239044"/>
                  </a:lnTo>
                  <a:lnTo>
                    <a:pt x="4140" y="209648"/>
                  </a:lnTo>
                  <a:lnTo>
                    <a:pt x="9093" y="201766"/>
                  </a:lnTo>
                  <a:lnTo>
                    <a:pt x="23954" y="189890"/>
                  </a:lnTo>
                  <a:lnTo>
                    <a:pt x="42257" y="186951"/>
                  </a:lnTo>
                  <a:lnTo>
                    <a:pt x="52051" y="187805"/>
                  </a:lnTo>
                  <a:lnTo>
                    <a:pt x="59751" y="191884"/>
                  </a:lnTo>
                  <a:lnTo>
                    <a:pt x="71425" y="205774"/>
                  </a:lnTo>
                  <a:lnTo>
                    <a:pt x="72666" y="214392"/>
                  </a:lnTo>
                  <a:lnTo>
                    <a:pt x="67807" y="233325"/>
                  </a:lnTo>
                  <a:lnTo>
                    <a:pt x="40054" y="2842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833410" y="915979"/>
              <a:ext cx="21058" cy="21058"/>
            </a:xfrm>
            <a:custGeom>
              <a:avLst/>
              <a:gdLst/>
              <a:ahLst/>
              <a:cxnLst/>
              <a:rect l="0" t="0" r="0" b="0"/>
              <a:pathLst>
                <a:path w="21058" h="21058">
                  <a:moveTo>
                    <a:pt x="0" y="0"/>
                  </a:moveTo>
                  <a:lnTo>
                    <a:pt x="21057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863175" y="968822"/>
              <a:ext cx="433490" cy="147200"/>
            </a:xfrm>
            <a:custGeom>
              <a:avLst/>
              <a:gdLst/>
              <a:ahLst/>
              <a:cxnLst/>
              <a:rect l="0" t="0" r="0" b="0"/>
              <a:pathLst>
                <a:path w="433490" h="147200">
                  <a:moveTo>
                    <a:pt x="86049" y="10328"/>
                  </a:moveTo>
                  <a:lnTo>
                    <a:pt x="69281" y="4739"/>
                  </a:lnTo>
                  <a:lnTo>
                    <a:pt x="60831" y="6602"/>
                  </a:lnTo>
                  <a:lnTo>
                    <a:pt x="42085" y="18031"/>
                  </a:lnTo>
                  <a:lnTo>
                    <a:pt x="17390" y="44196"/>
                  </a:lnTo>
                  <a:lnTo>
                    <a:pt x="844" y="74176"/>
                  </a:lnTo>
                  <a:lnTo>
                    <a:pt x="0" y="83309"/>
                  </a:lnTo>
                  <a:lnTo>
                    <a:pt x="5301" y="99696"/>
                  </a:lnTo>
                  <a:lnTo>
                    <a:pt x="21694" y="111658"/>
                  </a:lnTo>
                  <a:lnTo>
                    <a:pt x="32618" y="116486"/>
                  </a:lnTo>
                  <a:lnTo>
                    <a:pt x="57232" y="115611"/>
                  </a:lnTo>
                  <a:lnTo>
                    <a:pt x="111162" y="95986"/>
                  </a:lnTo>
                  <a:lnTo>
                    <a:pt x="129575" y="79984"/>
                  </a:lnTo>
                  <a:lnTo>
                    <a:pt x="141658" y="60004"/>
                  </a:lnTo>
                  <a:lnTo>
                    <a:pt x="150928" y="35526"/>
                  </a:lnTo>
                  <a:lnTo>
                    <a:pt x="150359" y="24787"/>
                  </a:lnTo>
                  <a:lnTo>
                    <a:pt x="146469" y="15288"/>
                  </a:lnTo>
                  <a:lnTo>
                    <a:pt x="140367" y="6616"/>
                  </a:lnTo>
                  <a:lnTo>
                    <a:pt x="132789" y="2004"/>
                  </a:lnTo>
                  <a:lnTo>
                    <a:pt x="115010" y="0"/>
                  </a:lnTo>
                  <a:lnTo>
                    <a:pt x="98531" y="6128"/>
                  </a:lnTo>
                  <a:lnTo>
                    <a:pt x="90860" y="11037"/>
                  </a:lnTo>
                  <a:lnTo>
                    <a:pt x="90426" y="15480"/>
                  </a:lnTo>
                  <a:lnTo>
                    <a:pt x="94816" y="19612"/>
                  </a:lnTo>
                  <a:lnTo>
                    <a:pt x="102422" y="23537"/>
                  </a:lnTo>
                  <a:lnTo>
                    <a:pt x="156656" y="22599"/>
                  </a:lnTo>
                  <a:lnTo>
                    <a:pt x="217455" y="18082"/>
                  </a:lnTo>
                  <a:lnTo>
                    <a:pt x="241548" y="14944"/>
                  </a:lnTo>
                  <a:lnTo>
                    <a:pt x="263953" y="17449"/>
                  </a:lnTo>
                  <a:lnTo>
                    <a:pt x="270162" y="22094"/>
                  </a:lnTo>
                  <a:lnTo>
                    <a:pt x="273132" y="28701"/>
                  </a:lnTo>
                  <a:lnTo>
                    <a:pt x="280671" y="64520"/>
                  </a:lnTo>
                  <a:lnTo>
                    <a:pt x="288326" y="71023"/>
                  </a:lnTo>
                  <a:lnTo>
                    <a:pt x="342641" y="84578"/>
                  </a:lnTo>
                  <a:lnTo>
                    <a:pt x="398515" y="98174"/>
                  </a:lnTo>
                  <a:lnTo>
                    <a:pt x="407834" y="103987"/>
                  </a:lnTo>
                  <a:lnTo>
                    <a:pt x="421306" y="119805"/>
                  </a:lnTo>
                  <a:lnTo>
                    <a:pt x="433489" y="1471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612104" y="1189720"/>
              <a:ext cx="157928" cy="91338"/>
            </a:xfrm>
            <a:custGeom>
              <a:avLst/>
              <a:gdLst/>
              <a:ahLst/>
              <a:cxnLst/>
              <a:rect l="0" t="0" r="0" b="0"/>
              <a:pathLst>
                <a:path w="157928" h="91338">
                  <a:moveTo>
                    <a:pt x="0" y="0"/>
                  </a:moveTo>
                  <a:lnTo>
                    <a:pt x="11178" y="11179"/>
                  </a:lnTo>
                  <a:lnTo>
                    <a:pt x="16667" y="32265"/>
                  </a:lnTo>
                  <a:lnTo>
                    <a:pt x="20190" y="87872"/>
                  </a:lnTo>
                  <a:lnTo>
                    <a:pt x="22818" y="91337"/>
                  </a:lnTo>
                  <a:lnTo>
                    <a:pt x="26911" y="87797"/>
                  </a:lnTo>
                  <a:lnTo>
                    <a:pt x="70532" y="35304"/>
                  </a:lnTo>
                  <a:lnTo>
                    <a:pt x="96938" y="14100"/>
                  </a:lnTo>
                  <a:lnTo>
                    <a:pt x="106739" y="10570"/>
                  </a:lnTo>
                  <a:lnTo>
                    <a:pt x="126989" y="9767"/>
                  </a:lnTo>
                  <a:lnTo>
                    <a:pt x="144567" y="16429"/>
                  </a:lnTo>
                  <a:lnTo>
                    <a:pt x="152530" y="21482"/>
                  </a:lnTo>
                  <a:lnTo>
                    <a:pt x="156668" y="29529"/>
                  </a:lnTo>
                  <a:lnTo>
                    <a:pt x="157927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98954" y="1174300"/>
              <a:ext cx="396470" cy="165965"/>
            </a:xfrm>
            <a:custGeom>
              <a:avLst/>
              <a:gdLst/>
              <a:ahLst/>
              <a:cxnLst/>
              <a:rect l="0" t="0" r="0" b="0"/>
              <a:pathLst>
                <a:path w="396470" h="165965">
                  <a:moveTo>
                    <a:pt x="23720" y="57534"/>
                  </a:moveTo>
                  <a:lnTo>
                    <a:pt x="8079" y="83920"/>
                  </a:lnTo>
                  <a:lnTo>
                    <a:pt x="0" y="107086"/>
                  </a:lnTo>
                  <a:lnTo>
                    <a:pt x="3228" y="115135"/>
                  </a:lnTo>
                  <a:lnTo>
                    <a:pt x="11228" y="120501"/>
                  </a:lnTo>
                  <a:lnTo>
                    <a:pt x="22411" y="124079"/>
                  </a:lnTo>
                  <a:lnTo>
                    <a:pt x="32206" y="122954"/>
                  </a:lnTo>
                  <a:lnTo>
                    <a:pt x="49328" y="112346"/>
                  </a:lnTo>
                  <a:lnTo>
                    <a:pt x="61617" y="95933"/>
                  </a:lnTo>
                  <a:lnTo>
                    <a:pt x="66533" y="86643"/>
                  </a:lnTo>
                  <a:lnTo>
                    <a:pt x="68874" y="66962"/>
                  </a:lnTo>
                  <a:lnTo>
                    <a:pt x="67860" y="56800"/>
                  </a:lnTo>
                  <a:lnTo>
                    <a:pt x="63675" y="48856"/>
                  </a:lnTo>
                  <a:lnTo>
                    <a:pt x="49667" y="36910"/>
                  </a:lnTo>
                  <a:lnTo>
                    <a:pt x="42188" y="35596"/>
                  </a:lnTo>
                  <a:lnTo>
                    <a:pt x="34862" y="37059"/>
                  </a:lnTo>
                  <a:lnTo>
                    <a:pt x="27638" y="40375"/>
                  </a:lnTo>
                  <a:lnTo>
                    <a:pt x="26332" y="43755"/>
                  </a:lnTo>
                  <a:lnTo>
                    <a:pt x="28971" y="47178"/>
                  </a:lnTo>
                  <a:lnTo>
                    <a:pt x="42431" y="54101"/>
                  </a:lnTo>
                  <a:lnTo>
                    <a:pt x="102468" y="71582"/>
                  </a:lnTo>
                  <a:lnTo>
                    <a:pt x="132320" y="87693"/>
                  </a:lnTo>
                  <a:lnTo>
                    <a:pt x="137064" y="96357"/>
                  </a:lnTo>
                  <a:lnTo>
                    <a:pt x="140492" y="122720"/>
                  </a:lnTo>
                  <a:lnTo>
                    <a:pt x="142512" y="122048"/>
                  </a:lnTo>
                  <a:lnTo>
                    <a:pt x="147876" y="110774"/>
                  </a:lnTo>
                  <a:lnTo>
                    <a:pt x="154160" y="90165"/>
                  </a:lnTo>
                  <a:lnTo>
                    <a:pt x="160983" y="83967"/>
                  </a:lnTo>
                  <a:lnTo>
                    <a:pt x="170211" y="81005"/>
                  </a:lnTo>
                  <a:lnTo>
                    <a:pt x="202435" y="82426"/>
                  </a:lnTo>
                  <a:lnTo>
                    <a:pt x="223642" y="84975"/>
                  </a:lnTo>
                  <a:lnTo>
                    <a:pt x="244765" y="82208"/>
                  </a:lnTo>
                  <a:lnTo>
                    <a:pt x="249462" y="83342"/>
                  </a:lnTo>
                  <a:lnTo>
                    <a:pt x="250254" y="86438"/>
                  </a:lnTo>
                  <a:lnTo>
                    <a:pt x="238299" y="124295"/>
                  </a:lnTo>
                  <a:lnTo>
                    <a:pt x="236072" y="148427"/>
                  </a:lnTo>
                  <a:lnTo>
                    <a:pt x="240157" y="156734"/>
                  </a:lnTo>
                  <a:lnTo>
                    <a:pt x="247560" y="162272"/>
                  </a:lnTo>
                  <a:lnTo>
                    <a:pt x="257174" y="165964"/>
                  </a:lnTo>
                  <a:lnTo>
                    <a:pt x="280336" y="163827"/>
                  </a:lnTo>
                  <a:lnTo>
                    <a:pt x="303888" y="155078"/>
                  </a:lnTo>
                  <a:lnTo>
                    <a:pt x="352945" y="116824"/>
                  </a:lnTo>
                  <a:lnTo>
                    <a:pt x="373301" y="94859"/>
                  </a:lnTo>
                  <a:lnTo>
                    <a:pt x="391254" y="53469"/>
                  </a:lnTo>
                  <a:lnTo>
                    <a:pt x="396469" y="28821"/>
                  </a:lnTo>
                  <a:lnTo>
                    <a:pt x="394887" y="6168"/>
                  </a:lnTo>
                  <a:lnTo>
                    <a:pt x="391657" y="1064"/>
                  </a:lnTo>
                  <a:lnTo>
                    <a:pt x="387165" y="0"/>
                  </a:lnTo>
                  <a:lnTo>
                    <a:pt x="381830" y="1631"/>
                  </a:lnTo>
                  <a:lnTo>
                    <a:pt x="369664" y="15921"/>
                  </a:lnTo>
                  <a:lnTo>
                    <a:pt x="357627" y="39039"/>
                  </a:lnTo>
                  <a:lnTo>
                    <a:pt x="346614" y="82600"/>
                  </a:lnTo>
                  <a:lnTo>
                    <a:pt x="347773" y="107279"/>
                  </a:lnTo>
                  <a:lnTo>
                    <a:pt x="371160" y="16281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612312" y="1252891"/>
              <a:ext cx="1" cy="105286"/>
            </a:xfrm>
            <a:custGeom>
              <a:avLst/>
              <a:gdLst/>
              <a:ahLst/>
              <a:cxnLst/>
              <a:rect l="0" t="0" r="0" b="0"/>
              <a:pathLst>
                <a:path w="1" h="105286">
                  <a:moveTo>
                    <a:pt x="0" y="0"/>
                  </a:moveTo>
                  <a:lnTo>
                    <a:pt x="0" y="48931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591254" y="1231834"/>
              <a:ext cx="42115" cy="10530"/>
            </a:xfrm>
            <a:custGeom>
              <a:avLst/>
              <a:gdLst/>
              <a:ahLst/>
              <a:cxnLst/>
              <a:rect l="0" t="0" r="0" b="0"/>
              <a:pathLst>
                <a:path w="42115" h="10530">
                  <a:moveTo>
                    <a:pt x="0" y="0"/>
                  </a:moveTo>
                  <a:lnTo>
                    <a:pt x="42114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16301" y="1228242"/>
              <a:ext cx="248792" cy="161521"/>
            </a:xfrm>
            <a:custGeom>
              <a:avLst/>
              <a:gdLst/>
              <a:ahLst/>
              <a:cxnLst/>
              <a:rect l="0" t="0" r="0" b="0"/>
              <a:pathLst>
                <a:path w="248792" h="161521">
                  <a:moveTo>
                    <a:pt x="106580" y="14121"/>
                  </a:moveTo>
                  <a:lnTo>
                    <a:pt x="89813" y="19710"/>
                  </a:lnTo>
                  <a:lnTo>
                    <a:pt x="37923" y="62589"/>
                  </a:lnTo>
                  <a:lnTo>
                    <a:pt x="9787" y="106839"/>
                  </a:lnTo>
                  <a:lnTo>
                    <a:pt x="0" y="129029"/>
                  </a:lnTo>
                  <a:lnTo>
                    <a:pt x="431" y="137519"/>
                  </a:lnTo>
                  <a:lnTo>
                    <a:pt x="4229" y="144350"/>
                  </a:lnTo>
                  <a:lnTo>
                    <a:pt x="10270" y="150073"/>
                  </a:lnTo>
                  <a:lnTo>
                    <a:pt x="17807" y="151549"/>
                  </a:lnTo>
                  <a:lnTo>
                    <a:pt x="35540" y="146950"/>
                  </a:lnTo>
                  <a:lnTo>
                    <a:pt x="42842" y="140108"/>
                  </a:lnTo>
                  <a:lnTo>
                    <a:pt x="78055" y="84650"/>
                  </a:lnTo>
                  <a:lnTo>
                    <a:pt x="109959" y="24371"/>
                  </a:lnTo>
                  <a:lnTo>
                    <a:pt x="120709" y="0"/>
                  </a:lnTo>
                  <a:lnTo>
                    <a:pt x="120679" y="1198"/>
                  </a:lnTo>
                  <a:lnTo>
                    <a:pt x="111513" y="39975"/>
                  </a:lnTo>
                  <a:lnTo>
                    <a:pt x="113841" y="68505"/>
                  </a:lnTo>
                  <a:lnTo>
                    <a:pt x="118440" y="79623"/>
                  </a:lnTo>
                  <a:lnTo>
                    <a:pt x="132908" y="95095"/>
                  </a:lnTo>
                  <a:lnTo>
                    <a:pt x="157276" y="99632"/>
                  </a:lnTo>
                  <a:lnTo>
                    <a:pt x="186434" y="96580"/>
                  </a:lnTo>
                  <a:lnTo>
                    <a:pt x="226817" y="81707"/>
                  </a:lnTo>
                  <a:lnTo>
                    <a:pt x="246196" y="69115"/>
                  </a:lnTo>
                  <a:lnTo>
                    <a:pt x="248791" y="65992"/>
                  </a:lnTo>
                  <a:lnTo>
                    <a:pt x="247011" y="65079"/>
                  </a:lnTo>
                  <a:lnTo>
                    <a:pt x="242314" y="65640"/>
                  </a:lnTo>
                  <a:lnTo>
                    <a:pt x="218937" y="77609"/>
                  </a:lnTo>
                  <a:lnTo>
                    <a:pt x="195374" y="101562"/>
                  </a:lnTo>
                  <a:lnTo>
                    <a:pt x="191512" y="112189"/>
                  </a:lnTo>
                  <a:lnTo>
                    <a:pt x="190808" y="16152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019679" y="1305534"/>
              <a:ext cx="129587" cy="73700"/>
            </a:xfrm>
            <a:custGeom>
              <a:avLst/>
              <a:gdLst/>
              <a:ahLst/>
              <a:cxnLst/>
              <a:rect l="0" t="0" r="0" b="0"/>
              <a:pathLst>
                <a:path w="129587" h="73700">
                  <a:moveTo>
                    <a:pt x="129586" y="0"/>
                  </a:moveTo>
                  <a:lnTo>
                    <a:pt x="95964" y="2339"/>
                  </a:lnTo>
                  <a:lnTo>
                    <a:pt x="36178" y="23719"/>
                  </a:lnTo>
                  <a:lnTo>
                    <a:pt x="3643" y="34844"/>
                  </a:lnTo>
                  <a:lnTo>
                    <a:pt x="0" y="38437"/>
                  </a:lnTo>
                  <a:lnTo>
                    <a:pt x="1081" y="42002"/>
                  </a:lnTo>
                  <a:lnTo>
                    <a:pt x="5311" y="45549"/>
                  </a:lnTo>
                  <a:lnTo>
                    <a:pt x="22490" y="46370"/>
                  </a:lnTo>
                  <a:lnTo>
                    <a:pt x="71647" y="42955"/>
                  </a:lnTo>
                  <a:lnTo>
                    <a:pt x="81601" y="46184"/>
                  </a:lnTo>
                  <a:lnTo>
                    <a:pt x="89407" y="51846"/>
                  </a:lnTo>
                  <a:lnTo>
                    <a:pt x="98861" y="63987"/>
                  </a:lnTo>
                  <a:lnTo>
                    <a:pt x="99743" y="67224"/>
                  </a:lnTo>
                  <a:lnTo>
                    <a:pt x="98000" y="736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191379" y="1263420"/>
              <a:ext cx="84229" cy="168457"/>
            </a:xfrm>
            <a:custGeom>
              <a:avLst/>
              <a:gdLst/>
              <a:ahLst/>
              <a:cxnLst/>
              <a:rect l="0" t="0" r="0" b="0"/>
              <a:pathLst>
                <a:path w="84229" h="168457">
                  <a:moveTo>
                    <a:pt x="84228" y="0"/>
                  </a:moveTo>
                  <a:lnTo>
                    <a:pt x="60181" y="9575"/>
                  </a:lnTo>
                  <a:lnTo>
                    <a:pt x="45854" y="20243"/>
                  </a:lnTo>
                  <a:lnTo>
                    <a:pt x="30223" y="44992"/>
                  </a:lnTo>
                  <a:lnTo>
                    <a:pt x="28250" y="64450"/>
                  </a:lnTo>
                  <a:lnTo>
                    <a:pt x="29362" y="74552"/>
                  </a:lnTo>
                  <a:lnTo>
                    <a:pt x="39955" y="95135"/>
                  </a:lnTo>
                  <a:lnTo>
                    <a:pt x="69763" y="131356"/>
                  </a:lnTo>
                  <a:lnTo>
                    <a:pt x="71075" y="139043"/>
                  </a:lnTo>
                  <a:lnTo>
                    <a:pt x="68440" y="146508"/>
                  </a:lnTo>
                  <a:lnTo>
                    <a:pt x="63174" y="153824"/>
                  </a:lnTo>
                  <a:lnTo>
                    <a:pt x="54984" y="158701"/>
                  </a:lnTo>
                  <a:lnTo>
                    <a:pt x="0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1322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62900" cy="402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873865" y="268152"/>
            <a:ext cx="1870166" cy="626771"/>
            <a:chOff x="873865" y="268152"/>
            <a:chExt cx="1870166" cy="626771"/>
          </a:xfrm>
        </p:grpSpPr>
        <p:sp>
          <p:nvSpPr>
            <p:cNvPr id="3" name="Freeform 2"/>
            <p:cNvSpPr/>
            <p:nvPr/>
          </p:nvSpPr>
          <p:spPr>
            <a:xfrm>
              <a:off x="915979" y="400083"/>
              <a:ext cx="21058" cy="284270"/>
            </a:xfrm>
            <a:custGeom>
              <a:avLst/>
              <a:gdLst/>
              <a:ahLst/>
              <a:cxnLst/>
              <a:rect l="0" t="0" r="0" b="0"/>
              <a:pathLst>
                <a:path w="21058" h="284270">
                  <a:moveTo>
                    <a:pt x="21057" y="0"/>
                  </a:moveTo>
                  <a:lnTo>
                    <a:pt x="21057" y="58617"/>
                  </a:lnTo>
                  <a:lnTo>
                    <a:pt x="21057" y="113961"/>
                  </a:lnTo>
                  <a:lnTo>
                    <a:pt x="19888" y="162968"/>
                  </a:lnTo>
                  <a:lnTo>
                    <a:pt x="12652" y="213363"/>
                  </a:lnTo>
                  <a:lnTo>
                    <a:pt x="2846" y="263548"/>
                  </a:lnTo>
                  <a:lnTo>
                    <a:pt x="0" y="2842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947565" y="294798"/>
              <a:ext cx="178985" cy="31586"/>
            </a:xfrm>
            <a:custGeom>
              <a:avLst/>
              <a:gdLst/>
              <a:ahLst/>
              <a:cxnLst/>
              <a:rect l="0" t="0" r="0" b="0"/>
              <a:pathLst>
                <a:path w="178985" h="31586">
                  <a:moveTo>
                    <a:pt x="0" y="31585"/>
                  </a:moveTo>
                  <a:lnTo>
                    <a:pt x="17981" y="15944"/>
                  </a:lnTo>
                  <a:lnTo>
                    <a:pt x="34897" y="7866"/>
                  </a:lnTo>
                  <a:lnTo>
                    <a:pt x="86509" y="2331"/>
                  </a:lnTo>
                  <a:lnTo>
                    <a:pt x="142485" y="691"/>
                  </a:lnTo>
                  <a:lnTo>
                    <a:pt x="178984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947565" y="452725"/>
              <a:ext cx="157928" cy="42115"/>
            </a:xfrm>
            <a:custGeom>
              <a:avLst/>
              <a:gdLst/>
              <a:ahLst/>
              <a:cxnLst/>
              <a:rect l="0" t="0" r="0" b="0"/>
              <a:pathLst>
                <a:path w="157928" h="42115">
                  <a:moveTo>
                    <a:pt x="0" y="42114"/>
                  </a:moveTo>
                  <a:lnTo>
                    <a:pt x="27556" y="26473"/>
                  </a:lnTo>
                  <a:lnTo>
                    <a:pt x="80659" y="10905"/>
                  </a:lnTo>
                  <a:lnTo>
                    <a:pt x="140126" y="1436"/>
                  </a:lnTo>
                  <a:lnTo>
                    <a:pt x="15792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73865" y="631710"/>
              <a:ext cx="147400" cy="10529"/>
            </a:xfrm>
            <a:custGeom>
              <a:avLst/>
              <a:gdLst/>
              <a:ahLst/>
              <a:cxnLst/>
              <a:rect l="0" t="0" r="0" b="0"/>
              <a:pathLst>
                <a:path w="147400" h="10529">
                  <a:moveTo>
                    <a:pt x="0" y="10528"/>
                  </a:moveTo>
                  <a:lnTo>
                    <a:pt x="48931" y="7409"/>
                  </a:lnTo>
                  <a:lnTo>
                    <a:pt x="96777" y="2195"/>
                  </a:lnTo>
                  <a:lnTo>
                    <a:pt x="147399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95005" y="268152"/>
              <a:ext cx="168457" cy="532015"/>
            </a:xfrm>
            <a:custGeom>
              <a:avLst/>
              <a:gdLst/>
              <a:ahLst/>
              <a:cxnLst/>
              <a:rect l="0" t="0" r="0" b="0"/>
              <a:pathLst>
                <a:path w="168457" h="532015">
                  <a:moveTo>
                    <a:pt x="168456" y="5589"/>
                  </a:moveTo>
                  <a:lnTo>
                    <a:pt x="151688" y="0"/>
                  </a:lnTo>
                  <a:lnTo>
                    <a:pt x="145579" y="1863"/>
                  </a:lnTo>
                  <a:lnTo>
                    <a:pt x="140337" y="6614"/>
                  </a:lnTo>
                  <a:lnTo>
                    <a:pt x="131392" y="22422"/>
                  </a:lnTo>
                  <a:lnTo>
                    <a:pt x="116118" y="73818"/>
                  </a:lnTo>
                  <a:lnTo>
                    <a:pt x="101836" y="134360"/>
                  </a:lnTo>
                  <a:lnTo>
                    <a:pt x="91265" y="188413"/>
                  </a:lnTo>
                  <a:lnTo>
                    <a:pt x="80724" y="237704"/>
                  </a:lnTo>
                  <a:lnTo>
                    <a:pt x="70192" y="293122"/>
                  </a:lnTo>
                  <a:lnTo>
                    <a:pt x="65251" y="342818"/>
                  </a:lnTo>
                  <a:lnTo>
                    <a:pt x="55177" y="395466"/>
                  </a:lnTo>
                  <a:lnTo>
                    <a:pt x="38802" y="456645"/>
                  </a:lnTo>
                  <a:lnTo>
                    <a:pt x="14988" y="516369"/>
                  </a:lnTo>
                  <a:lnTo>
                    <a:pt x="0" y="5320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42404" y="305326"/>
              <a:ext cx="157929" cy="589597"/>
            </a:xfrm>
            <a:custGeom>
              <a:avLst/>
              <a:gdLst/>
              <a:ahLst/>
              <a:cxnLst/>
              <a:rect l="0" t="0" r="0" b="0"/>
              <a:pathLst>
                <a:path w="157929" h="589597">
                  <a:moveTo>
                    <a:pt x="157928" y="0"/>
                  </a:moveTo>
                  <a:lnTo>
                    <a:pt x="133881" y="27557"/>
                  </a:lnTo>
                  <a:lnTo>
                    <a:pt x="108508" y="80660"/>
                  </a:lnTo>
                  <a:lnTo>
                    <a:pt x="98831" y="117876"/>
                  </a:lnTo>
                  <a:lnTo>
                    <a:pt x="88058" y="179040"/>
                  </a:lnTo>
                  <a:lnTo>
                    <a:pt x="84985" y="232331"/>
                  </a:lnTo>
                  <a:lnTo>
                    <a:pt x="89967" y="287918"/>
                  </a:lnTo>
                  <a:lnTo>
                    <a:pt x="93811" y="343959"/>
                  </a:lnTo>
                  <a:lnTo>
                    <a:pt x="94570" y="400089"/>
                  </a:lnTo>
                  <a:lnTo>
                    <a:pt x="89131" y="450647"/>
                  </a:lnTo>
                  <a:lnTo>
                    <a:pt x="70301" y="511334"/>
                  </a:lnTo>
                  <a:lnTo>
                    <a:pt x="48516" y="553539"/>
                  </a:lnTo>
                  <a:lnTo>
                    <a:pt x="30922" y="573571"/>
                  </a:lnTo>
                  <a:lnTo>
                    <a:pt x="0" y="58959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52974" y="535735"/>
              <a:ext cx="127043" cy="106504"/>
            </a:xfrm>
            <a:custGeom>
              <a:avLst/>
              <a:gdLst/>
              <a:ahLst/>
              <a:cxnLst/>
              <a:rect l="0" t="0" r="0" b="0"/>
              <a:pathLst>
                <a:path w="127043" h="106504">
                  <a:moveTo>
                    <a:pt x="0" y="74918"/>
                  </a:moveTo>
                  <a:lnTo>
                    <a:pt x="58532" y="39001"/>
                  </a:lnTo>
                  <a:lnTo>
                    <a:pt x="112124" y="11585"/>
                  </a:lnTo>
                  <a:lnTo>
                    <a:pt x="123883" y="4620"/>
                  </a:lnTo>
                  <a:lnTo>
                    <a:pt x="127042" y="1146"/>
                  </a:lnTo>
                  <a:lnTo>
                    <a:pt x="124469" y="0"/>
                  </a:lnTo>
                  <a:lnTo>
                    <a:pt x="118074" y="406"/>
                  </a:lnTo>
                  <a:lnTo>
                    <a:pt x="92307" y="12156"/>
                  </a:lnTo>
                  <a:lnTo>
                    <a:pt x="68035" y="36045"/>
                  </a:lnTo>
                  <a:lnTo>
                    <a:pt x="64074" y="45493"/>
                  </a:lnTo>
                  <a:lnTo>
                    <a:pt x="62792" y="65350"/>
                  </a:lnTo>
                  <a:lnTo>
                    <a:pt x="66428" y="73218"/>
                  </a:lnTo>
                  <a:lnTo>
                    <a:pt x="105285" y="10650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1735" y="526425"/>
              <a:ext cx="88681" cy="147400"/>
            </a:xfrm>
            <a:custGeom>
              <a:avLst/>
              <a:gdLst/>
              <a:ahLst/>
              <a:cxnLst/>
              <a:rect l="0" t="0" r="0" b="0"/>
              <a:pathLst>
                <a:path w="88681" h="147400">
                  <a:moveTo>
                    <a:pt x="88680" y="0"/>
                  </a:moveTo>
                  <a:lnTo>
                    <a:pt x="44717" y="20243"/>
                  </a:lnTo>
                  <a:lnTo>
                    <a:pt x="14432" y="44992"/>
                  </a:lnTo>
                  <a:lnTo>
                    <a:pt x="3038" y="67570"/>
                  </a:lnTo>
                  <a:lnTo>
                    <a:pt x="0" y="80141"/>
                  </a:lnTo>
                  <a:lnTo>
                    <a:pt x="1484" y="92032"/>
                  </a:lnTo>
                  <a:lnTo>
                    <a:pt x="12491" y="114603"/>
                  </a:lnTo>
                  <a:lnTo>
                    <a:pt x="29082" y="130093"/>
                  </a:lnTo>
                  <a:lnTo>
                    <a:pt x="51914" y="142271"/>
                  </a:lnTo>
                  <a:lnTo>
                    <a:pt x="67623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72409" y="347440"/>
              <a:ext cx="170997" cy="326385"/>
            </a:xfrm>
            <a:custGeom>
              <a:avLst/>
              <a:gdLst/>
              <a:ahLst/>
              <a:cxnLst/>
              <a:rect l="0" t="0" r="0" b="0"/>
              <a:pathLst>
                <a:path w="170997" h="326385">
                  <a:moveTo>
                    <a:pt x="59632" y="0"/>
                  </a:moveTo>
                  <a:lnTo>
                    <a:pt x="59632" y="54145"/>
                  </a:lnTo>
                  <a:lnTo>
                    <a:pt x="54043" y="103502"/>
                  </a:lnTo>
                  <a:lnTo>
                    <a:pt x="41674" y="157792"/>
                  </a:lnTo>
                  <a:lnTo>
                    <a:pt x="31435" y="212480"/>
                  </a:lnTo>
                  <a:lnTo>
                    <a:pt x="19822" y="262739"/>
                  </a:lnTo>
                  <a:lnTo>
                    <a:pt x="8404" y="284839"/>
                  </a:lnTo>
                  <a:lnTo>
                    <a:pt x="4423" y="286989"/>
                  </a:lnTo>
                  <a:lnTo>
                    <a:pt x="1769" y="283743"/>
                  </a:lnTo>
                  <a:lnTo>
                    <a:pt x="0" y="276900"/>
                  </a:lnTo>
                  <a:lnTo>
                    <a:pt x="3099" y="250501"/>
                  </a:lnTo>
                  <a:lnTo>
                    <a:pt x="15797" y="211309"/>
                  </a:lnTo>
                  <a:lnTo>
                    <a:pt x="26892" y="194911"/>
                  </a:lnTo>
                  <a:lnTo>
                    <a:pt x="35466" y="189602"/>
                  </a:lnTo>
                  <a:lnTo>
                    <a:pt x="57471" y="183704"/>
                  </a:lnTo>
                  <a:lnTo>
                    <a:pt x="108555" y="188322"/>
                  </a:lnTo>
                  <a:lnTo>
                    <a:pt x="131679" y="194053"/>
                  </a:lnTo>
                  <a:lnTo>
                    <a:pt x="150535" y="206739"/>
                  </a:lnTo>
                  <a:lnTo>
                    <a:pt x="158838" y="215035"/>
                  </a:lnTo>
                  <a:lnTo>
                    <a:pt x="168065" y="236731"/>
                  </a:lnTo>
                  <a:lnTo>
                    <a:pt x="170996" y="260802"/>
                  </a:lnTo>
                  <a:lnTo>
                    <a:pt x="166069" y="292914"/>
                  </a:lnTo>
                  <a:lnTo>
                    <a:pt x="154389" y="3263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42611" y="463254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95254" y="589326"/>
              <a:ext cx="248777" cy="126613"/>
            </a:xfrm>
            <a:custGeom>
              <a:avLst/>
              <a:gdLst/>
              <a:ahLst/>
              <a:cxnLst/>
              <a:rect l="0" t="0" r="0" b="0"/>
              <a:pathLst>
                <a:path w="248777" h="126613">
                  <a:moveTo>
                    <a:pt x="0" y="21327"/>
                  </a:moveTo>
                  <a:lnTo>
                    <a:pt x="0" y="79944"/>
                  </a:lnTo>
                  <a:lnTo>
                    <a:pt x="2339" y="84971"/>
                  </a:lnTo>
                  <a:lnTo>
                    <a:pt x="6239" y="84813"/>
                  </a:lnTo>
                  <a:lnTo>
                    <a:pt x="16811" y="75279"/>
                  </a:lnTo>
                  <a:lnTo>
                    <a:pt x="63333" y="13378"/>
                  </a:lnTo>
                  <a:lnTo>
                    <a:pt x="70298" y="5499"/>
                  </a:lnTo>
                  <a:lnTo>
                    <a:pt x="79621" y="1417"/>
                  </a:lnTo>
                  <a:lnTo>
                    <a:pt x="102457" y="0"/>
                  </a:lnTo>
                  <a:lnTo>
                    <a:pt x="121966" y="6389"/>
                  </a:lnTo>
                  <a:lnTo>
                    <a:pt x="163200" y="33831"/>
                  </a:lnTo>
                  <a:lnTo>
                    <a:pt x="186397" y="38583"/>
                  </a:lnTo>
                  <a:lnTo>
                    <a:pt x="209185" y="34455"/>
                  </a:lnTo>
                  <a:lnTo>
                    <a:pt x="238626" y="18978"/>
                  </a:lnTo>
                  <a:lnTo>
                    <a:pt x="248776" y="10924"/>
                  </a:lnTo>
                  <a:lnTo>
                    <a:pt x="201700" y="43418"/>
                  </a:lnTo>
                  <a:lnTo>
                    <a:pt x="187910" y="58051"/>
                  </a:lnTo>
                  <a:lnTo>
                    <a:pt x="177882" y="76253"/>
                  </a:lnTo>
                  <a:lnTo>
                    <a:pt x="177080" y="86021"/>
                  </a:lnTo>
                  <a:lnTo>
                    <a:pt x="182427" y="106232"/>
                  </a:lnTo>
                  <a:lnTo>
                    <a:pt x="189483" y="117554"/>
                  </a:lnTo>
                  <a:lnTo>
                    <a:pt x="200041" y="12661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74913" y="305326"/>
            <a:ext cx="2942228" cy="589597"/>
            <a:chOff x="3574913" y="305326"/>
            <a:chExt cx="2942228" cy="589597"/>
          </a:xfrm>
        </p:grpSpPr>
        <p:sp>
          <p:nvSpPr>
            <p:cNvPr id="15" name="Freeform 14"/>
            <p:cNvSpPr/>
            <p:nvPr/>
          </p:nvSpPr>
          <p:spPr>
            <a:xfrm>
              <a:off x="3574913" y="305326"/>
              <a:ext cx="352218" cy="432690"/>
            </a:xfrm>
            <a:custGeom>
              <a:avLst/>
              <a:gdLst/>
              <a:ahLst/>
              <a:cxnLst/>
              <a:rect l="0" t="0" r="0" b="0"/>
              <a:pathLst>
                <a:path w="352218" h="432690">
                  <a:moveTo>
                    <a:pt x="25833" y="0"/>
                  </a:moveTo>
                  <a:lnTo>
                    <a:pt x="33069" y="44367"/>
                  </a:lnTo>
                  <a:lnTo>
                    <a:pt x="35386" y="103093"/>
                  </a:lnTo>
                  <a:lnTo>
                    <a:pt x="34903" y="151689"/>
                  </a:lnTo>
                  <a:lnTo>
                    <a:pt x="27971" y="213151"/>
                  </a:lnTo>
                  <a:lnTo>
                    <a:pt x="20666" y="275681"/>
                  </a:lnTo>
                  <a:lnTo>
                    <a:pt x="7958" y="335432"/>
                  </a:lnTo>
                  <a:lnTo>
                    <a:pt x="0" y="389896"/>
                  </a:lnTo>
                  <a:lnTo>
                    <a:pt x="1874" y="421682"/>
                  </a:lnTo>
                  <a:lnTo>
                    <a:pt x="7520" y="429690"/>
                  </a:lnTo>
                  <a:lnTo>
                    <a:pt x="15964" y="432689"/>
                  </a:lnTo>
                  <a:lnTo>
                    <a:pt x="26273" y="432349"/>
                  </a:lnTo>
                  <a:lnTo>
                    <a:pt x="47086" y="422613"/>
                  </a:lnTo>
                  <a:lnTo>
                    <a:pt x="75414" y="397400"/>
                  </a:lnTo>
                  <a:lnTo>
                    <a:pt x="111536" y="346261"/>
                  </a:lnTo>
                  <a:lnTo>
                    <a:pt x="144061" y="287070"/>
                  </a:lnTo>
                  <a:lnTo>
                    <a:pt x="165889" y="238566"/>
                  </a:lnTo>
                  <a:lnTo>
                    <a:pt x="194225" y="179662"/>
                  </a:lnTo>
                  <a:lnTo>
                    <a:pt x="229376" y="117290"/>
                  </a:lnTo>
                  <a:lnTo>
                    <a:pt x="271498" y="53942"/>
                  </a:lnTo>
                  <a:lnTo>
                    <a:pt x="285536" y="37233"/>
                  </a:lnTo>
                  <a:lnTo>
                    <a:pt x="305813" y="25127"/>
                  </a:lnTo>
                  <a:lnTo>
                    <a:pt x="352217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27130" y="568539"/>
              <a:ext cx="10529" cy="147400"/>
            </a:xfrm>
            <a:custGeom>
              <a:avLst/>
              <a:gdLst/>
              <a:ahLst/>
              <a:cxnLst/>
              <a:rect l="0" t="0" r="0" b="0"/>
              <a:pathLst>
                <a:path w="10529" h="147400">
                  <a:moveTo>
                    <a:pt x="10528" y="0"/>
                  </a:moveTo>
                  <a:lnTo>
                    <a:pt x="2195" y="57264"/>
                  </a:lnTo>
                  <a:lnTo>
                    <a:pt x="433" y="118156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90301" y="484311"/>
              <a:ext cx="31586" cy="1"/>
            </a:xfrm>
            <a:custGeom>
              <a:avLst/>
              <a:gdLst/>
              <a:ahLst/>
              <a:cxnLst/>
              <a:rect l="0" t="0" r="0" b="0"/>
              <a:pathLst>
                <a:path w="31586" h="1">
                  <a:moveTo>
                    <a:pt x="0" y="0"/>
                  </a:moveTo>
                  <a:lnTo>
                    <a:pt x="3158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84522" y="536953"/>
              <a:ext cx="135211" cy="225566"/>
            </a:xfrm>
            <a:custGeom>
              <a:avLst/>
              <a:gdLst/>
              <a:ahLst/>
              <a:cxnLst/>
              <a:rect l="0" t="0" r="0" b="0"/>
              <a:pathLst>
                <a:path w="135211" h="225566">
                  <a:moveTo>
                    <a:pt x="126877" y="0"/>
                  </a:moveTo>
                  <a:lnTo>
                    <a:pt x="135210" y="37478"/>
                  </a:lnTo>
                  <a:lnTo>
                    <a:pt x="134090" y="61111"/>
                  </a:lnTo>
                  <a:lnTo>
                    <a:pt x="125794" y="83313"/>
                  </a:lnTo>
                  <a:lnTo>
                    <a:pt x="78804" y="132665"/>
                  </a:lnTo>
                  <a:lnTo>
                    <a:pt x="17593" y="181003"/>
                  </a:lnTo>
                  <a:lnTo>
                    <a:pt x="0" y="211168"/>
                  </a:lnTo>
                  <a:lnTo>
                    <a:pt x="1348" y="217988"/>
                  </a:lnTo>
                  <a:lnTo>
                    <a:pt x="6926" y="222535"/>
                  </a:lnTo>
                  <a:lnTo>
                    <a:pt x="15324" y="225565"/>
                  </a:lnTo>
                  <a:lnTo>
                    <a:pt x="74556" y="223194"/>
                  </a:lnTo>
                  <a:lnTo>
                    <a:pt x="116349" y="2210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07023" y="600124"/>
              <a:ext cx="146533" cy="221100"/>
            </a:xfrm>
            <a:custGeom>
              <a:avLst/>
              <a:gdLst/>
              <a:ahLst/>
              <a:cxnLst/>
              <a:rect l="0" t="0" r="0" b="0"/>
              <a:pathLst>
                <a:path w="146533" h="221100">
                  <a:moveTo>
                    <a:pt x="20190" y="0"/>
                  </a:moveTo>
                  <a:lnTo>
                    <a:pt x="9011" y="16768"/>
                  </a:lnTo>
                  <a:lnTo>
                    <a:pt x="2060" y="49552"/>
                  </a:lnTo>
                  <a:lnTo>
                    <a:pt x="0" y="100080"/>
                  </a:lnTo>
                  <a:lnTo>
                    <a:pt x="4979" y="142737"/>
                  </a:lnTo>
                  <a:lnTo>
                    <a:pt x="10049" y="152480"/>
                  </a:lnTo>
                  <a:lnTo>
                    <a:pt x="25041" y="166425"/>
                  </a:lnTo>
                  <a:lnTo>
                    <a:pt x="33952" y="169442"/>
                  </a:lnTo>
                  <a:lnTo>
                    <a:pt x="53213" y="169674"/>
                  </a:lnTo>
                  <a:lnTo>
                    <a:pt x="70352" y="162759"/>
                  </a:lnTo>
                  <a:lnTo>
                    <a:pt x="127409" y="124579"/>
                  </a:lnTo>
                  <a:lnTo>
                    <a:pt x="132613" y="127506"/>
                  </a:lnTo>
                  <a:lnTo>
                    <a:pt x="134913" y="135307"/>
                  </a:lnTo>
                  <a:lnTo>
                    <a:pt x="137029" y="194203"/>
                  </a:lnTo>
                  <a:lnTo>
                    <a:pt x="146532" y="2210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36509" y="578519"/>
              <a:ext cx="196073" cy="221648"/>
            </a:xfrm>
            <a:custGeom>
              <a:avLst/>
              <a:gdLst/>
              <a:ahLst/>
              <a:cxnLst/>
              <a:rect l="0" t="0" r="0" b="0"/>
              <a:pathLst>
                <a:path w="196073" h="221648">
                  <a:moveTo>
                    <a:pt x="196072" y="21605"/>
                  </a:moveTo>
                  <a:lnTo>
                    <a:pt x="190482" y="4838"/>
                  </a:lnTo>
                  <a:lnTo>
                    <a:pt x="184157" y="1068"/>
                  </a:lnTo>
                  <a:lnTo>
                    <a:pt x="164649" y="0"/>
                  </a:lnTo>
                  <a:lnTo>
                    <a:pt x="127360" y="11564"/>
                  </a:lnTo>
                  <a:lnTo>
                    <a:pt x="89649" y="36433"/>
                  </a:lnTo>
                  <a:lnTo>
                    <a:pt x="29950" y="93156"/>
                  </a:lnTo>
                  <a:lnTo>
                    <a:pt x="0" y="128546"/>
                  </a:lnTo>
                  <a:lnTo>
                    <a:pt x="1016" y="133843"/>
                  </a:lnTo>
                  <a:lnTo>
                    <a:pt x="7543" y="136205"/>
                  </a:lnTo>
                  <a:lnTo>
                    <a:pt x="17743" y="136609"/>
                  </a:lnTo>
                  <a:lnTo>
                    <a:pt x="41555" y="127700"/>
                  </a:lnTo>
                  <a:lnTo>
                    <a:pt x="89381" y="98974"/>
                  </a:lnTo>
                  <a:lnTo>
                    <a:pt x="98038" y="97751"/>
                  </a:lnTo>
                  <a:lnTo>
                    <a:pt x="104979" y="100445"/>
                  </a:lnTo>
                  <a:lnTo>
                    <a:pt x="110777" y="105751"/>
                  </a:lnTo>
                  <a:lnTo>
                    <a:pt x="117218" y="127244"/>
                  </a:lnTo>
                  <a:lnTo>
                    <a:pt x="121354" y="183112"/>
                  </a:lnTo>
                  <a:lnTo>
                    <a:pt x="122372" y="22164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70575" y="431668"/>
              <a:ext cx="165611" cy="357970"/>
            </a:xfrm>
            <a:custGeom>
              <a:avLst/>
              <a:gdLst/>
              <a:ahLst/>
              <a:cxnLst/>
              <a:rect l="0" t="0" r="0" b="0"/>
              <a:pathLst>
                <a:path w="165611" h="357970">
                  <a:moveTo>
                    <a:pt x="40990" y="0"/>
                  </a:moveTo>
                  <a:lnTo>
                    <a:pt x="11681" y="55141"/>
                  </a:lnTo>
                  <a:lnTo>
                    <a:pt x="2670" y="103556"/>
                  </a:lnTo>
                  <a:lnTo>
                    <a:pt x="0" y="160535"/>
                  </a:lnTo>
                  <a:lnTo>
                    <a:pt x="4798" y="210693"/>
                  </a:lnTo>
                  <a:lnTo>
                    <a:pt x="16716" y="237531"/>
                  </a:lnTo>
                  <a:lnTo>
                    <a:pt x="24807" y="249601"/>
                  </a:lnTo>
                  <a:lnTo>
                    <a:pt x="33711" y="256478"/>
                  </a:lnTo>
                  <a:lnTo>
                    <a:pt x="43156" y="259893"/>
                  </a:lnTo>
                  <a:lnTo>
                    <a:pt x="63010" y="260567"/>
                  </a:lnTo>
                  <a:lnTo>
                    <a:pt x="120405" y="248364"/>
                  </a:lnTo>
                  <a:lnTo>
                    <a:pt x="144136" y="251154"/>
                  </a:lnTo>
                  <a:lnTo>
                    <a:pt x="155378" y="255174"/>
                  </a:lnTo>
                  <a:lnTo>
                    <a:pt x="161702" y="263703"/>
                  </a:lnTo>
                  <a:lnTo>
                    <a:pt x="165610" y="288777"/>
                  </a:lnTo>
                  <a:lnTo>
                    <a:pt x="158772" y="340409"/>
                  </a:lnTo>
                  <a:lnTo>
                    <a:pt x="156804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32664" y="505368"/>
              <a:ext cx="21057" cy="10529"/>
            </a:xfrm>
            <a:custGeom>
              <a:avLst/>
              <a:gdLst/>
              <a:ahLst/>
              <a:cxnLst/>
              <a:rect l="0" t="0" r="0" b="0"/>
              <a:pathLst>
                <a:path w="21057" h="10529">
                  <a:moveTo>
                    <a:pt x="0" y="0"/>
                  </a:moveTo>
                  <a:lnTo>
                    <a:pt x="21056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30211" y="589596"/>
              <a:ext cx="106090" cy="147400"/>
            </a:xfrm>
            <a:custGeom>
              <a:avLst/>
              <a:gdLst/>
              <a:ahLst/>
              <a:cxnLst/>
              <a:rect l="0" t="0" r="0" b="0"/>
              <a:pathLst>
                <a:path w="106090" h="147400">
                  <a:moveTo>
                    <a:pt x="86722" y="0"/>
                  </a:moveTo>
                  <a:lnTo>
                    <a:pt x="103490" y="11178"/>
                  </a:lnTo>
                  <a:lnTo>
                    <a:pt x="106089" y="17981"/>
                  </a:lnTo>
                  <a:lnTo>
                    <a:pt x="105483" y="26025"/>
                  </a:lnTo>
                  <a:lnTo>
                    <a:pt x="102738" y="34898"/>
                  </a:lnTo>
                  <a:lnTo>
                    <a:pt x="97400" y="41982"/>
                  </a:lnTo>
                  <a:lnTo>
                    <a:pt x="43697" y="77968"/>
                  </a:lnTo>
                  <a:lnTo>
                    <a:pt x="15092" y="99660"/>
                  </a:lnTo>
                  <a:lnTo>
                    <a:pt x="3024" y="117993"/>
                  </a:lnTo>
                  <a:lnTo>
                    <a:pt x="508" y="125455"/>
                  </a:lnTo>
                  <a:lnTo>
                    <a:pt x="0" y="131600"/>
                  </a:lnTo>
                  <a:lnTo>
                    <a:pt x="2494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00829" y="526425"/>
              <a:ext cx="263214" cy="368498"/>
            </a:xfrm>
            <a:custGeom>
              <a:avLst/>
              <a:gdLst/>
              <a:ahLst/>
              <a:cxnLst/>
              <a:rect l="0" t="0" r="0" b="0"/>
              <a:pathLst>
                <a:path w="263214" h="368498">
                  <a:moveTo>
                    <a:pt x="263213" y="0"/>
                  </a:moveTo>
                  <a:lnTo>
                    <a:pt x="214282" y="14572"/>
                  </a:lnTo>
                  <a:lnTo>
                    <a:pt x="160741" y="39403"/>
                  </a:lnTo>
                  <a:lnTo>
                    <a:pt x="102351" y="97337"/>
                  </a:lnTo>
                  <a:lnTo>
                    <a:pt x="66756" y="133239"/>
                  </a:lnTo>
                  <a:lnTo>
                    <a:pt x="58915" y="153584"/>
                  </a:lnTo>
                  <a:lnTo>
                    <a:pt x="56824" y="165560"/>
                  </a:lnTo>
                  <a:lnTo>
                    <a:pt x="60740" y="188226"/>
                  </a:lnTo>
                  <a:lnTo>
                    <a:pt x="71450" y="209998"/>
                  </a:lnTo>
                  <a:lnTo>
                    <a:pt x="106921" y="249451"/>
                  </a:lnTo>
                  <a:lnTo>
                    <a:pt x="124730" y="266455"/>
                  </a:lnTo>
                  <a:lnTo>
                    <a:pt x="136544" y="285711"/>
                  </a:lnTo>
                  <a:lnTo>
                    <a:pt x="136653" y="294589"/>
                  </a:lnTo>
                  <a:lnTo>
                    <a:pt x="133216" y="302847"/>
                  </a:lnTo>
                  <a:lnTo>
                    <a:pt x="118869" y="318262"/>
                  </a:lnTo>
                  <a:lnTo>
                    <a:pt x="58215" y="354314"/>
                  </a:lnTo>
                  <a:lnTo>
                    <a:pt x="0" y="36849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8785" y="589596"/>
              <a:ext cx="200263" cy="195889"/>
            </a:xfrm>
            <a:custGeom>
              <a:avLst/>
              <a:gdLst/>
              <a:ahLst/>
              <a:cxnLst/>
              <a:rect l="0" t="0" r="0" b="0"/>
              <a:pathLst>
                <a:path w="200263" h="195889">
                  <a:moveTo>
                    <a:pt x="52863" y="0"/>
                  </a:moveTo>
                  <a:lnTo>
                    <a:pt x="86485" y="2340"/>
                  </a:lnTo>
                  <a:lnTo>
                    <a:pt x="138186" y="19786"/>
                  </a:lnTo>
                  <a:lnTo>
                    <a:pt x="151859" y="23719"/>
                  </a:lnTo>
                  <a:lnTo>
                    <a:pt x="158635" y="31021"/>
                  </a:lnTo>
                  <a:lnTo>
                    <a:pt x="160812" y="40567"/>
                  </a:lnTo>
                  <a:lnTo>
                    <a:pt x="159924" y="51611"/>
                  </a:lnTo>
                  <a:lnTo>
                    <a:pt x="146459" y="73241"/>
                  </a:lnTo>
                  <a:lnTo>
                    <a:pt x="126047" y="92213"/>
                  </a:lnTo>
                  <a:lnTo>
                    <a:pt x="63346" y="130398"/>
                  </a:lnTo>
                  <a:lnTo>
                    <a:pt x="5153" y="165018"/>
                  </a:lnTo>
                  <a:lnTo>
                    <a:pt x="0" y="172013"/>
                  </a:lnTo>
                  <a:lnTo>
                    <a:pt x="73" y="179016"/>
                  </a:lnTo>
                  <a:lnTo>
                    <a:pt x="3631" y="186025"/>
                  </a:lnTo>
                  <a:lnTo>
                    <a:pt x="11853" y="190697"/>
                  </a:lnTo>
                  <a:lnTo>
                    <a:pt x="36586" y="195888"/>
                  </a:lnTo>
                  <a:lnTo>
                    <a:pt x="94058" y="191985"/>
                  </a:lnTo>
                  <a:lnTo>
                    <a:pt x="146957" y="190245"/>
                  </a:lnTo>
                  <a:lnTo>
                    <a:pt x="200262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48477" y="694881"/>
              <a:ext cx="63172" cy="1"/>
            </a:xfrm>
            <a:custGeom>
              <a:avLst/>
              <a:gdLst/>
              <a:ahLst/>
              <a:cxnLst/>
              <a:rect l="0" t="0" r="0" b="0"/>
              <a:pathLst>
                <a:path w="63172" h="1">
                  <a:moveTo>
                    <a:pt x="0" y="0"/>
                  </a:moveTo>
                  <a:lnTo>
                    <a:pt x="63171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81033" y="676683"/>
              <a:ext cx="73761" cy="102427"/>
            </a:xfrm>
            <a:custGeom>
              <a:avLst/>
              <a:gdLst/>
              <a:ahLst/>
              <a:cxnLst/>
              <a:rect l="0" t="0" r="0" b="0"/>
              <a:pathLst>
                <a:path w="73761" h="102427">
                  <a:moveTo>
                    <a:pt x="62159" y="18198"/>
                  </a:moveTo>
                  <a:lnTo>
                    <a:pt x="56570" y="1430"/>
                  </a:lnTo>
                  <a:lnTo>
                    <a:pt x="52584" y="0"/>
                  </a:lnTo>
                  <a:lnTo>
                    <a:pt x="47587" y="2557"/>
                  </a:lnTo>
                  <a:lnTo>
                    <a:pt x="9161" y="51183"/>
                  </a:lnTo>
                  <a:lnTo>
                    <a:pt x="2261" y="61245"/>
                  </a:lnTo>
                  <a:lnTo>
                    <a:pt x="0" y="70293"/>
                  </a:lnTo>
                  <a:lnTo>
                    <a:pt x="832" y="78664"/>
                  </a:lnTo>
                  <a:lnTo>
                    <a:pt x="3727" y="86585"/>
                  </a:lnTo>
                  <a:lnTo>
                    <a:pt x="9166" y="89525"/>
                  </a:lnTo>
                  <a:lnTo>
                    <a:pt x="16302" y="89146"/>
                  </a:lnTo>
                  <a:lnTo>
                    <a:pt x="32419" y="82486"/>
                  </a:lnTo>
                  <a:lnTo>
                    <a:pt x="68959" y="52516"/>
                  </a:lnTo>
                  <a:lnTo>
                    <a:pt x="72541" y="51605"/>
                  </a:lnTo>
                  <a:lnTo>
                    <a:pt x="73760" y="54507"/>
                  </a:lnTo>
                  <a:lnTo>
                    <a:pt x="72687" y="10242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26120" y="652767"/>
              <a:ext cx="74959" cy="171598"/>
            </a:xfrm>
            <a:custGeom>
              <a:avLst/>
              <a:gdLst/>
              <a:ahLst/>
              <a:cxnLst/>
              <a:rect l="0" t="0" r="0" b="0"/>
              <a:pathLst>
                <a:path w="74959" h="171598">
                  <a:moveTo>
                    <a:pt x="74958" y="0"/>
                  </a:moveTo>
                  <a:lnTo>
                    <a:pt x="60304" y="58617"/>
                  </a:lnTo>
                  <a:lnTo>
                    <a:pt x="38355" y="111621"/>
                  </a:lnTo>
                  <a:lnTo>
                    <a:pt x="4569" y="167904"/>
                  </a:lnTo>
                  <a:lnTo>
                    <a:pt x="1126" y="171597"/>
                  </a:lnTo>
                  <a:lnTo>
                    <a:pt x="0" y="170550"/>
                  </a:lnTo>
                  <a:lnTo>
                    <a:pt x="3039" y="157688"/>
                  </a:lnTo>
                  <a:lnTo>
                    <a:pt x="24054" y="101771"/>
                  </a:lnTo>
                  <a:lnTo>
                    <a:pt x="50735" y="45579"/>
                  </a:lnTo>
                  <a:lnTo>
                    <a:pt x="55300" y="43254"/>
                  </a:lnTo>
                  <a:lnTo>
                    <a:pt x="58343" y="47553"/>
                  </a:lnTo>
                  <a:lnTo>
                    <a:pt x="60554" y="67928"/>
                  </a:lnTo>
                  <a:lnTo>
                    <a:pt x="55562" y="125548"/>
                  </a:lnTo>
                  <a:lnTo>
                    <a:pt x="53901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627880" y="642238"/>
              <a:ext cx="123249" cy="147400"/>
            </a:xfrm>
            <a:custGeom>
              <a:avLst/>
              <a:gdLst/>
              <a:ahLst/>
              <a:cxnLst/>
              <a:rect l="0" t="0" r="0" b="0"/>
              <a:pathLst>
                <a:path w="123249" h="147400">
                  <a:moveTo>
                    <a:pt x="120680" y="0"/>
                  </a:moveTo>
                  <a:lnTo>
                    <a:pt x="73242" y="29309"/>
                  </a:lnTo>
                  <a:lnTo>
                    <a:pt x="21343" y="85687"/>
                  </a:lnTo>
                  <a:lnTo>
                    <a:pt x="2831" y="105934"/>
                  </a:lnTo>
                  <a:lnTo>
                    <a:pt x="0" y="113906"/>
                  </a:lnTo>
                  <a:lnTo>
                    <a:pt x="1622" y="120391"/>
                  </a:lnTo>
                  <a:lnTo>
                    <a:pt x="6213" y="125884"/>
                  </a:lnTo>
                  <a:lnTo>
                    <a:pt x="13953" y="126037"/>
                  </a:lnTo>
                  <a:lnTo>
                    <a:pt x="47203" y="109484"/>
                  </a:lnTo>
                  <a:lnTo>
                    <a:pt x="102974" y="67927"/>
                  </a:lnTo>
                  <a:lnTo>
                    <a:pt x="110046" y="66342"/>
                  </a:lnTo>
                  <a:lnTo>
                    <a:pt x="115930" y="68794"/>
                  </a:lnTo>
                  <a:lnTo>
                    <a:pt x="121023" y="73939"/>
                  </a:lnTo>
                  <a:lnTo>
                    <a:pt x="123248" y="82048"/>
                  </a:lnTo>
                  <a:lnTo>
                    <a:pt x="121534" y="122446"/>
                  </a:lnTo>
                  <a:lnTo>
                    <a:pt x="120680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87470" y="452725"/>
              <a:ext cx="107650" cy="347442"/>
            </a:xfrm>
            <a:custGeom>
              <a:avLst/>
              <a:gdLst/>
              <a:ahLst/>
              <a:cxnLst/>
              <a:rect l="0" t="0" r="0" b="0"/>
              <a:pathLst>
                <a:path w="107650" h="347442">
                  <a:moveTo>
                    <a:pt x="50603" y="0"/>
                  </a:moveTo>
                  <a:lnTo>
                    <a:pt x="49433" y="51603"/>
                  </a:lnTo>
                  <a:lnTo>
                    <a:pt x="42198" y="113816"/>
                  </a:lnTo>
                  <a:lnTo>
                    <a:pt x="33815" y="169164"/>
                  </a:lnTo>
                  <a:lnTo>
                    <a:pt x="27270" y="230381"/>
                  </a:lnTo>
                  <a:lnTo>
                    <a:pt x="11698" y="293248"/>
                  </a:lnTo>
                  <a:lnTo>
                    <a:pt x="4846" y="315166"/>
                  </a:lnTo>
                  <a:lnTo>
                    <a:pt x="2551" y="316566"/>
                  </a:lnTo>
                  <a:lnTo>
                    <a:pt x="0" y="302523"/>
                  </a:lnTo>
                  <a:lnTo>
                    <a:pt x="9682" y="252315"/>
                  </a:lnTo>
                  <a:lnTo>
                    <a:pt x="12793" y="241910"/>
                  </a:lnTo>
                  <a:lnTo>
                    <a:pt x="18378" y="233803"/>
                  </a:lnTo>
                  <a:lnTo>
                    <a:pt x="33941" y="221676"/>
                  </a:lnTo>
                  <a:lnTo>
                    <a:pt x="52556" y="218626"/>
                  </a:lnTo>
                  <a:lnTo>
                    <a:pt x="72528" y="222339"/>
                  </a:lnTo>
                  <a:lnTo>
                    <a:pt x="93103" y="231789"/>
                  </a:lnTo>
                  <a:lnTo>
                    <a:pt x="99993" y="239924"/>
                  </a:lnTo>
                  <a:lnTo>
                    <a:pt x="107649" y="261441"/>
                  </a:lnTo>
                  <a:lnTo>
                    <a:pt x="106370" y="294273"/>
                  </a:lnTo>
                  <a:lnTo>
                    <a:pt x="92717" y="3474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085472" y="558010"/>
              <a:ext cx="31586" cy="1"/>
            </a:xfrm>
            <a:custGeom>
              <a:avLst/>
              <a:gdLst/>
              <a:ahLst/>
              <a:cxnLst/>
              <a:rect l="0" t="0" r="0" b="0"/>
              <a:pathLst>
                <a:path w="31586" h="1">
                  <a:moveTo>
                    <a:pt x="0" y="0"/>
                  </a:moveTo>
                  <a:lnTo>
                    <a:pt x="3158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136782" y="653136"/>
              <a:ext cx="380359" cy="140878"/>
            </a:xfrm>
            <a:custGeom>
              <a:avLst/>
              <a:gdLst/>
              <a:ahLst/>
              <a:cxnLst/>
              <a:rect l="0" t="0" r="0" b="0"/>
              <a:pathLst>
                <a:path w="380359" h="140878">
                  <a:moveTo>
                    <a:pt x="53975" y="31216"/>
                  </a:moveTo>
                  <a:lnTo>
                    <a:pt x="11313" y="85331"/>
                  </a:lnTo>
                  <a:lnTo>
                    <a:pt x="4477" y="95369"/>
                  </a:lnTo>
                  <a:lnTo>
                    <a:pt x="0" y="115880"/>
                  </a:lnTo>
                  <a:lnTo>
                    <a:pt x="444" y="126264"/>
                  </a:lnTo>
                  <a:lnTo>
                    <a:pt x="5420" y="133186"/>
                  </a:lnTo>
                  <a:lnTo>
                    <a:pt x="13415" y="137800"/>
                  </a:lnTo>
                  <a:lnTo>
                    <a:pt x="23426" y="140877"/>
                  </a:lnTo>
                  <a:lnTo>
                    <a:pt x="43907" y="138056"/>
                  </a:lnTo>
                  <a:lnTo>
                    <a:pt x="63538" y="127834"/>
                  </a:lnTo>
                  <a:lnTo>
                    <a:pt x="80062" y="111592"/>
                  </a:lnTo>
                  <a:lnTo>
                    <a:pt x="96929" y="77128"/>
                  </a:lnTo>
                  <a:lnTo>
                    <a:pt x="99192" y="50842"/>
                  </a:lnTo>
                  <a:lnTo>
                    <a:pt x="95128" y="25901"/>
                  </a:lnTo>
                  <a:lnTo>
                    <a:pt x="85523" y="7017"/>
                  </a:lnTo>
                  <a:lnTo>
                    <a:pt x="78517" y="2215"/>
                  </a:lnTo>
                  <a:lnTo>
                    <a:pt x="61373" y="0"/>
                  </a:lnTo>
                  <a:lnTo>
                    <a:pt x="58907" y="2216"/>
                  </a:lnTo>
                  <a:lnTo>
                    <a:pt x="60773" y="6034"/>
                  </a:lnTo>
                  <a:lnTo>
                    <a:pt x="65525" y="10918"/>
                  </a:lnTo>
                  <a:lnTo>
                    <a:pt x="105750" y="17793"/>
                  </a:lnTo>
                  <a:lnTo>
                    <a:pt x="156533" y="19830"/>
                  </a:lnTo>
                  <a:lnTo>
                    <a:pt x="203035" y="20434"/>
                  </a:lnTo>
                  <a:lnTo>
                    <a:pt x="213010" y="26368"/>
                  </a:lnTo>
                  <a:lnTo>
                    <a:pt x="219659" y="36173"/>
                  </a:lnTo>
                  <a:lnTo>
                    <a:pt x="235922" y="82758"/>
                  </a:lnTo>
                  <a:lnTo>
                    <a:pt x="243123" y="88974"/>
                  </a:lnTo>
                  <a:lnTo>
                    <a:pt x="252603" y="91948"/>
                  </a:lnTo>
                  <a:lnTo>
                    <a:pt x="307029" y="93906"/>
                  </a:lnTo>
                  <a:lnTo>
                    <a:pt x="345763" y="99834"/>
                  </a:lnTo>
                  <a:lnTo>
                    <a:pt x="354955" y="105037"/>
                  </a:lnTo>
                  <a:lnTo>
                    <a:pt x="380358" y="13650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801202" y="547482"/>
              <a:ext cx="178986" cy="31586"/>
            </a:xfrm>
            <a:custGeom>
              <a:avLst/>
              <a:gdLst/>
              <a:ahLst/>
              <a:cxnLst/>
              <a:rect l="0" t="0" r="0" b="0"/>
              <a:pathLst>
                <a:path w="178986" h="31586">
                  <a:moveTo>
                    <a:pt x="0" y="31585"/>
                  </a:moveTo>
                  <a:lnTo>
                    <a:pt x="17981" y="15944"/>
                  </a:lnTo>
                  <a:lnTo>
                    <a:pt x="34898" y="7866"/>
                  </a:lnTo>
                  <a:lnTo>
                    <a:pt x="91165" y="1554"/>
                  </a:lnTo>
                  <a:lnTo>
                    <a:pt x="149246" y="307"/>
                  </a:lnTo>
                  <a:lnTo>
                    <a:pt x="17898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538538" y="242155"/>
            <a:ext cx="2400365" cy="1197035"/>
            <a:chOff x="7538538" y="242155"/>
            <a:chExt cx="2400365" cy="1197035"/>
          </a:xfrm>
        </p:grpSpPr>
        <p:sp>
          <p:nvSpPr>
            <p:cNvPr id="35" name="Freeform 34"/>
            <p:cNvSpPr/>
            <p:nvPr/>
          </p:nvSpPr>
          <p:spPr>
            <a:xfrm>
              <a:off x="7538538" y="242155"/>
              <a:ext cx="115681" cy="610654"/>
            </a:xfrm>
            <a:custGeom>
              <a:avLst/>
              <a:gdLst/>
              <a:ahLst/>
              <a:cxnLst/>
              <a:rect l="0" t="0" r="0" b="0"/>
              <a:pathLst>
                <a:path w="115681" h="610654">
                  <a:moveTo>
                    <a:pt x="115680" y="0"/>
                  </a:moveTo>
                  <a:lnTo>
                    <a:pt x="88169" y="53875"/>
                  </a:lnTo>
                  <a:lnTo>
                    <a:pt x="64541" y="111037"/>
                  </a:lnTo>
                  <a:lnTo>
                    <a:pt x="45311" y="165390"/>
                  </a:lnTo>
                  <a:lnTo>
                    <a:pt x="23314" y="224306"/>
                  </a:lnTo>
                  <a:lnTo>
                    <a:pt x="12948" y="286333"/>
                  </a:lnTo>
                  <a:lnTo>
                    <a:pt x="9729" y="343646"/>
                  </a:lnTo>
                  <a:lnTo>
                    <a:pt x="2161" y="400027"/>
                  </a:lnTo>
                  <a:lnTo>
                    <a:pt x="320" y="456224"/>
                  </a:lnTo>
                  <a:lnTo>
                    <a:pt x="0" y="503935"/>
                  </a:lnTo>
                  <a:lnTo>
                    <a:pt x="5495" y="555117"/>
                  </a:lnTo>
                  <a:lnTo>
                    <a:pt x="10395" y="61065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43731" y="326383"/>
              <a:ext cx="21058" cy="421141"/>
            </a:xfrm>
            <a:custGeom>
              <a:avLst/>
              <a:gdLst/>
              <a:ahLst/>
              <a:cxnLst/>
              <a:rect l="0" t="0" r="0" b="0"/>
              <a:pathLst>
                <a:path w="21058" h="421141">
                  <a:moveTo>
                    <a:pt x="21057" y="0"/>
                  </a:moveTo>
                  <a:lnTo>
                    <a:pt x="13821" y="28726"/>
                  </a:lnTo>
                  <a:lnTo>
                    <a:pt x="11504" y="80262"/>
                  </a:lnTo>
                  <a:lnTo>
                    <a:pt x="10817" y="143364"/>
                  </a:lnTo>
                  <a:lnTo>
                    <a:pt x="10614" y="193257"/>
                  </a:lnTo>
                  <a:lnTo>
                    <a:pt x="10546" y="252037"/>
                  </a:lnTo>
                  <a:lnTo>
                    <a:pt x="4943" y="303119"/>
                  </a:lnTo>
                  <a:lnTo>
                    <a:pt x="1464" y="353026"/>
                  </a:lnTo>
                  <a:lnTo>
                    <a:pt x="651" y="382678"/>
                  </a:lnTo>
                  <a:lnTo>
                    <a:pt x="0" y="4211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780560" y="515896"/>
              <a:ext cx="31587" cy="10530"/>
            </a:xfrm>
            <a:custGeom>
              <a:avLst/>
              <a:gdLst/>
              <a:ahLst/>
              <a:cxnLst/>
              <a:rect l="0" t="0" r="0" b="0"/>
              <a:pathLst>
                <a:path w="31587" h="10530">
                  <a:moveTo>
                    <a:pt x="0" y="10529"/>
                  </a:moveTo>
                  <a:lnTo>
                    <a:pt x="31586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934795" y="554009"/>
              <a:ext cx="144004" cy="164790"/>
            </a:xfrm>
            <a:custGeom>
              <a:avLst/>
              <a:gdLst/>
              <a:ahLst/>
              <a:cxnLst/>
              <a:rect l="0" t="0" r="0" b="0"/>
              <a:pathLst>
                <a:path w="144004" h="164790">
                  <a:moveTo>
                    <a:pt x="24749" y="56644"/>
                  </a:moveTo>
                  <a:lnTo>
                    <a:pt x="10095" y="109671"/>
                  </a:lnTo>
                  <a:lnTo>
                    <a:pt x="0" y="146575"/>
                  </a:lnTo>
                  <a:lnTo>
                    <a:pt x="2400" y="155203"/>
                  </a:lnTo>
                  <a:lnTo>
                    <a:pt x="8680" y="160954"/>
                  </a:lnTo>
                  <a:lnTo>
                    <a:pt x="17546" y="164789"/>
                  </a:lnTo>
                  <a:lnTo>
                    <a:pt x="28136" y="163835"/>
                  </a:lnTo>
                  <a:lnTo>
                    <a:pt x="86749" y="133411"/>
                  </a:lnTo>
                  <a:lnTo>
                    <a:pt x="102218" y="116499"/>
                  </a:lnTo>
                  <a:lnTo>
                    <a:pt x="137774" y="61566"/>
                  </a:lnTo>
                  <a:lnTo>
                    <a:pt x="144003" y="37775"/>
                  </a:lnTo>
                  <a:lnTo>
                    <a:pt x="142871" y="15502"/>
                  </a:lnTo>
                  <a:lnTo>
                    <a:pt x="137422" y="8159"/>
                  </a:lnTo>
                  <a:lnTo>
                    <a:pt x="118890" y="0"/>
                  </a:lnTo>
                  <a:lnTo>
                    <a:pt x="95056" y="2613"/>
                  </a:lnTo>
                  <a:lnTo>
                    <a:pt x="71205" y="11573"/>
                  </a:lnTo>
                  <a:lnTo>
                    <a:pt x="24749" y="4611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13908" y="549234"/>
              <a:ext cx="95469" cy="158922"/>
            </a:xfrm>
            <a:custGeom>
              <a:avLst/>
              <a:gdLst/>
              <a:ahLst/>
              <a:cxnLst/>
              <a:rect l="0" t="0" r="0" b="0"/>
              <a:pathLst>
                <a:path w="95469" h="158922">
                  <a:moveTo>
                    <a:pt x="35150" y="19305"/>
                  </a:moveTo>
                  <a:lnTo>
                    <a:pt x="17191" y="80415"/>
                  </a:lnTo>
                  <a:lnTo>
                    <a:pt x="0" y="140436"/>
                  </a:lnTo>
                  <a:lnTo>
                    <a:pt x="2358" y="149192"/>
                  </a:lnTo>
                  <a:lnTo>
                    <a:pt x="8609" y="155029"/>
                  </a:lnTo>
                  <a:lnTo>
                    <a:pt x="17456" y="158921"/>
                  </a:lnTo>
                  <a:lnTo>
                    <a:pt x="26863" y="158006"/>
                  </a:lnTo>
                  <a:lnTo>
                    <a:pt x="46675" y="147630"/>
                  </a:lnTo>
                  <a:lnTo>
                    <a:pt x="71970" y="116469"/>
                  </a:lnTo>
                  <a:lnTo>
                    <a:pt x="88693" y="83189"/>
                  </a:lnTo>
                  <a:lnTo>
                    <a:pt x="95468" y="45513"/>
                  </a:lnTo>
                  <a:lnTo>
                    <a:pt x="90814" y="21594"/>
                  </a:lnTo>
                  <a:lnTo>
                    <a:pt x="86297" y="10302"/>
                  </a:lnTo>
                  <a:lnTo>
                    <a:pt x="79776" y="3945"/>
                  </a:lnTo>
                  <a:lnTo>
                    <a:pt x="71919" y="876"/>
                  </a:lnTo>
                  <a:lnTo>
                    <a:pt x="63172" y="0"/>
                  </a:lnTo>
                  <a:lnTo>
                    <a:pt x="44095" y="5266"/>
                  </a:lnTo>
                  <a:lnTo>
                    <a:pt x="27427" y="14235"/>
                  </a:lnTo>
                  <a:lnTo>
                    <a:pt x="14092" y="2983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270717" y="357969"/>
              <a:ext cx="57326" cy="347504"/>
            </a:xfrm>
            <a:custGeom>
              <a:avLst/>
              <a:gdLst/>
              <a:ahLst/>
              <a:cxnLst/>
              <a:rect l="0" t="0" r="0" b="0"/>
              <a:pathLst>
                <a:path w="57326" h="347504">
                  <a:moveTo>
                    <a:pt x="57325" y="0"/>
                  </a:moveTo>
                  <a:lnTo>
                    <a:pt x="45871" y="60384"/>
                  </a:lnTo>
                  <a:lnTo>
                    <a:pt x="32575" y="121632"/>
                  </a:lnTo>
                  <a:lnTo>
                    <a:pt x="18684" y="178271"/>
                  </a:lnTo>
                  <a:lnTo>
                    <a:pt x="8182" y="233365"/>
                  </a:lnTo>
                  <a:lnTo>
                    <a:pt x="0" y="286084"/>
                  </a:lnTo>
                  <a:lnTo>
                    <a:pt x="1821" y="317051"/>
                  </a:lnTo>
                  <a:lnTo>
                    <a:pt x="6285" y="328351"/>
                  </a:lnTo>
                  <a:lnTo>
                    <a:pt x="20602" y="344025"/>
                  </a:lnTo>
                  <a:lnTo>
                    <a:pt x="28164" y="347503"/>
                  </a:lnTo>
                  <a:lnTo>
                    <a:pt x="57325" y="3474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601783" y="410611"/>
              <a:ext cx="179187" cy="277621"/>
            </a:xfrm>
            <a:custGeom>
              <a:avLst/>
              <a:gdLst/>
              <a:ahLst/>
              <a:cxnLst/>
              <a:rect l="0" t="0" r="0" b="0"/>
              <a:pathLst>
                <a:path w="179187" h="277621">
                  <a:moveTo>
                    <a:pt x="52642" y="0"/>
                  </a:moveTo>
                  <a:lnTo>
                    <a:pt x="35854" y="58555"/>
                  </a:lnTo>
                  <a:lnTo>
                    <a:pt x="31681" y="115876"/>
                  </a:lnTo>
                  <a:lnTo>
                    <a:pt x="24725" y="169775"/>
                  </a:lnTo>
                  <a:lnTo>
                    <a:pt x="22687" y="201018"/>
                  </a:lnTo>
                  <a:lnTo>
                    <a:pt x="24483" y="207711"/>
                  </a:lnTo>
                  <a:lnTo>
                    <a:pt x="28020" y="208664"/>
                  </a:lnTo>
                  <a:lnTo>
                    <a:pt x="88225" y="165632"/>
                  </a:lnTo>
                  <a:lnTo>
                    <a:pt x="117200" y="156282"/>
                  </a:lnTo>
                  <a:lnTo>
                    <a:pt x="143336" y="157587"/>
                  </a:lnTo>
                  <a:lnTo>
                    <a:pt x="155218" y="161210"/>
                  </a:lnTo>
                  <a:lnTo>
                    <a:pt x="171541" y="174594"/>
                  </a:lnTo>
                  <a:lnTo>
                    <a:pt x="177532" y="183077"/>
                  </a:lnTo>
                  <a:lnTo>
                    <a:pt x="179186" y="192241"/>
                  </a:lnTo>
                  <a:lnTo>
                    <a:pt x="174784" y="211783"/>
                  </a:lnTo>
                  <a:lnTo>
                    <a:pt x="147974" y="242515"/>
                  </a:lnTo>
                  <a:lnTo>
                    <a:pt x="104805" y="262669"/>
                  </a:lnTo>
                  <a:lnTo>
                    <a:pt x="47392" y="277620"/>
                  </a:lnTo>
                  <a:lnTo>
                    <a:pt x="0" y="2737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831692" y="540417"/>
              <a:ext cx="128440" cy="152894"/>
            </a:xfrm>
            <a:custGeom>
              <a:avLst/>
              <a:gdLst/>
              <a:ahLst/>
              <a:cxnLst/>
              <a:rect l="0" t="0" r="0" b="0"/>
              <a:pathLst>
                <a:path w="128440" h="152894">
                  <a:moveTo>
                    <a:pt x="33303" y="59707"/>
                  </a:moveTo>
                  <a:lnTo>
                    <a:pt x="3995" y="109259"/>
                  </a:lnTo>
                  <a:lnTo>
                    <a:pt x="0" y="132033"/>
                  </a:lnTo>
                  <a:lnTo>
                    <a:pt x="572" y="143020"/>
                  </a:lnTo>
                  <a:lnTo>
                    <a:pt x="6803" y="149174"/>
                  </a:lnTo>
                  <a:lnTo>
                    <a:pt x="29324" y="152893"/>
                  </a:lnTo>
                  <a:lnTo>
                    <a:pt x="55711" y="144407"/>
                  </a:lnTo>
                  <a:lnTo>
                    <a:pt x="81867" y="127767"/>
                  </a:lnTo>
                  <a:lnTo>
                    <a:pt x="113983" y="92092"/>
                  </a:lnTo>
                  <a:lnTo>
                    <a:pt x="126873" y="65522"/>
                  </a:lnTo>
                  <a:lnTo>
                    <a:pt x="128439" y="53055"/>
                  </a:lnTo>
                  <a:lnTo>
                    <a:pt x="123939" y="29845"/>
                  </a:lnTo>
                  <a:lnTo>
                    <a:pt x="118293" y="21082"/>
                  </a:lnTo>
                  <a:lnTo>
                    <a:pt x="102663" y="8225"/>
                  </a:lnTo>
                  <a:lnTo>
                    <a:pt x="62953" y="0"/>
                  </a:lnTo>
                  <a:lnTo>
                    <a:pt x="40242" y="4315"/>
                  </a:lnTo>
                  <a:lnTo>
                    <a:pt x="1718" y="1759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086093" y="536953"/>
              <a:ext cx="31587" cy="168457"/>
            </a:xfrm>
            <a:custGeom>
              <a:avLst/>
              <a:gdLst/>
              <a:ahLst/>
              <a:cxnLst/>
              <a:rect l="0" t="0" r="0" b="0"/>
              <a:pathLst>
                <a:path w="31587" h="168457">
                  <a:moveTo>
                    <a:pt x="0" y="0"/>
                  </a:moveTo>
                  <a:lnTo>
                    <a:pt x="14655" y="58617"/>
                  </a:lnTo>
                  <a:lnTo>
                    <a:pt x="27029" y="118857"/>
                  </a:lnTo>
                  <a:lnTo>
                    <a:pt x="31586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991337" y="536953"/>
              <a:ext cx="189514" cy="105286"/>
            </a:xfrm>
            <a:custGeom>
              <a:avLst/>
              <a:gdLst/>
              <a:ahLst/>
              <a:cxnLst/>
              <a:rect l="0" t="0" r="0" b="0"/>
              <a:pathLst>
                <a:path w="189514" h="105286">
                  <a:moveTo>
                    <a:pt x="0" y="105285"/>
                  </a:moveTo>
                  <a:lnTo>
                    <a:pt x="5589" y="88518"/>
                  </a:lnTo>
                  <a:lnTo>
                    <a:pt x="37010" y="61323"/>
                  </a:lnTo>
                  <a:lnTo>
                    <a:pt x="94084" y="33191"/>
                  </a:lnTo>
                  <a:lnTo>
                    <a:pt x="147311" y="14250"/>
                  </a:lnTo>
                  <a:lnTo>
                    <a:pt x="189513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49306" y="284269"/>
              <a:ext cx="92228" cy="526426"/>
            </a:xfrm>
            <a:custGeom>
              <a:avLst/>
              <a:gdLst/>
              <a:ahLst/>
              <a:cxnLst/>
              <a:rect l="0" t="0" r="0" b="0"/>
              <a:pathLst>
                <a:path w="92228" h="526426">
                  <a:moveTo>
                    <a:pt x="21057" y="0"/>
                  </a:moveTo>
                  <a:lnTo>
                    <a:pt x="49738" y="53875"/>
                  </a:lnTo>
                  <a:lnTo>
                    <a:pt x="75671" y="105448"/>
                  </a:lnTo>
                  <a:lnTo>
                    <a:pt x="83707" y="155837"/>
                  </a:lnTo>
                  <a:lnTo>
                    <a:pt x="92227" y="210851"/>
                  </a:lnTo>
                  <a:lnTo>
                    <a:pt x="90888" y="262126"/>
                  </a:lnTo>
                  <a:lnTo>
                    <a:pt x="83082" y="316703"/>
                  </a:lnTo>
                  <a:lnTo>
                    <a:pt x="69964" y="372175"/>
                  </a:lnTo>
                  <a:lnTo>
                    <a:pt x="49493" y="430767"/>
                  </a:lnTo>
                  <a:lnTo>
                    <a:pt x="24368" y="484193"/>
                  </a:lnTo>
                  <a:lnTo>
                    <a:pt x="0" y="52642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908495" y="1019538"/>
              <a:ext cx="191212" cy="404140"/>
            </a:xfrm>
            <a:custGeom>
              <a:avLst/>
              <a:gdLst/>
              <a:ahLst/>
              <a:cxnLst/>
              <a:rect l="0" t="0" r="0" b="0"/>
              <a:pathLst>
                <a:path w="191212" h="404140">
                  <a:moveTo>
                    <a:pt x="61785" y="75426"/>
                  </a:moveTo>
                  <a:lnTo>
                    <a:pt x="70118" y="135809"/>
                  </a:lnTo>
                  <a:lnTo>
                    <a:pt x="66291" y="197058"/>
                  </a:lnTo>
                  <a:lnTo>
                    <a:pt x="61506" y="250187"/>
                  </a:lnTo>
                  <a:lnTo>
                    <a:pt x="47248" y="306497"/>
                  </a:lnTo>
                  <a:lnTo>
                    <a:pt x="30134" y="359622"/>
                  </a:lnTo>
                  <a:lnTo>
                    <a:pt x="16149" y="401795"/>
                  </a:lnTo>
                  <a:lnTo>
                    <a:pt x="12643" y="404139"/>
                  </a:lnTo>
                  <a:lnTo>
                    <a:pt x="9137" y="401023"/>
                  </a:lnTo>
                  <a:lnTo>
                    <a:pt x="5629" y="394266"/>
                  </a:lnTo>
                  <a:lnTo>
                    <a:pt x="0" y="335329"/>
                  </a:lnTo>
                  <a:lnTo>
                    <a:pt x="2008" y="276200"/>
                  </a:lnTo>
                  <a:lnTo>
                    <a:pt x="7734" y="219460"/>
                  </a:lnTo>
                  <a:lnTo>
                    <a:pt x="17269" y="164362"/>
                  </a:lnTo>
                  <a:lnTo>
                    <a:pt x="33855" y="102042"/>
                  </a:lnTo>
                  <a:lnTo>
                    <a:pt x="49871" y="66544"/>
                  </a:lnTo>
                  <a:lnTo>
                    <a:pt x="80611" y="28211"/>
                  </a:lnTo>
                  <a:lnTo>
                    <a:pt x="113767" y="3984"/>
                  </a:lnTo>
                  <a:lnTo>
                    <a:pt x="135191" y="0"/>
                  </a:lnTo>
                  <a:lnTo>
                    <a:pt x="145817" y="576"/>
                  </a:lnTo>
                  <a:lnTo>
                    <a:pt x="155241" y="4469"/>
                  </a:lnTo>
                  <a:lnTo>
                    <a:pt x="171952" y="18153"/>
                  </a:lnTo>
                  <a:lnTo>
                    <a:pt x="188923" y="45588"/>
                  </a:lnTo>
                  <a:lnTo>
                    <a:pt x="191211" y="71913"/>
                  </a:lnTo>
                  <a:lnTo>
                    <a:pt x="187158" y="99601"/>
                  </a:lnTo>
                  <a:lnTo>
                    <a:pt x="177558" y="119706"/>
                  </a:lnTo>
                  <a:lnTo>
                    <a:pt x="135485" y="17018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158449" y="1064702"/>
              <a:ext cx="109518" cy="135548"/>
            </a:xfrm>
            <a:custGeom>
              <a:avLst/>
              <a:gdLst/>
              <a:ahLst/>
              <a:cxnLst/>
              <a:rect l="0" t="0" r="0" b="0"/>
              <a:pathLst>
                <a:path w="109518" h="135548">
                  <a:moveTo>
                    <a:pt x="85572" y="40790"/>
                  </a:moveTo>
                  <a:lnTo>
                    <a:pt x="91162" y="24023"/>
                  </a:lnTo>
                  <a:lnTo>
                    <a:pt x="90468" y="16744"/>
                  </a:lnTo>
                  <a:lnTo>
                    <a:pt x="83459" y="2417"/>
                  </a:lnTo>
                  <a:lnTo>
                    <a:pt x="77144" y="0"/>
                  </a:lnTo>
                  <a:lnTo>
                    <a:pt x="60770" y="3554"/>
                  </a:lnTo>
                  <a:lnTo>
                    <a:pt x="37409" y="18709"/>
                  </a:lnTo>
                  <a:lnTo>
                    <a:pt x="9724" y="60432"/>
                  </a:lnTo>
                  <a:lnTo>
                    <a:pt x="0" y="82275"/>
                  </a:lnTo>
                  <a:lnTo>
                    <a:pt x="2787" y="88334"/>
                  </a:lnTo>
                  <a:lnTo>
                    <a:pt x="10495" y="91203"/>
                  </a:lnTo>
                  <a:lnTo>
                    <a:pt x="33487" y="90102"/>
                  </a:lnTo>
                  <a:lnTo>
                    <a:pt x="70399" y="76328"/>
                  </a:lnTo>
                  <a:lnTo>
                    <a:pt x="88967" y="63994"/>
                  </a:lnTo>
                  <a:lnTo>
                    <a:pt x="96024" y="64448"/>
                  </a:lnTo>
                  <a:lnTo>
                    <a:pt x="101899" y="69430"/>
                  </a:lnTo>
                  <a:lnTo>
                    <a:pt x="106985" y="77431"/>
                  </a:lnTo>
                  <a:lnTo>
                    <a:pt x="109517" y="95679"/>
                  </a:lnTo>
                  <a:lnTo>
                    <a:pt x="106629" y="13554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286879" y="1054152"/>
              <a:ext cx="156072" cy="385038"/>
            </a:xfrm>
            <a:custGeom>
              <a:avLst/>
              <a:gdLst/>
              <a:ahLst/>
              <a:cxnLst/>
              <a:rect l="0" t="0" r="0" b="0"/>
              <a:pathLst>
                <a:path w="156072" h="385038">
                  <a:moveTo>
                    <a:pt x="72956" y="177682"/>
                  </a:moveTo>
                  <a:lnTo>
                    <a:pt x="58301" y="238412"/>
                  </a:lnTo>
                  <a:lnTo>
                    <a:pt x="48207" y="295892"/>
                  </a:lnTo>
                  <a:lnTo>
                    <a:pt x="33145" y="354151"/>
                  </a:lnTo>
                  <a:lnTo>
                    <a:pt x="21726" y="381675"/>
                  </a:lnTo>
                  <a:lnTo>
                    <a:pt x="16576" y="385037"/>
                  </a:lnTo>
                  <a:lnTo>
                    <a:pt x="11973" y="381429"/>
                  </a:lnTo>
                  <a:lnTo>
                    <a:pt x="7734" y="373175"/>
                  </a:lnTo>
                  <a:lnTo>
                    <a:pt x="1768" y="322434"/>
                  </a:lnTo>
                  <a:lnTo>
                    <a:pt x="0" y="272304"/>
                  </a:lnTo>
                  <a:lnTo>
                    <a:pt x="7808" y="213444"/>
                  </a:lnTo>
                  <a:lnTo>
                    <a:pt x="20616" y="156757"/>
                  </a:lnTo>
                  <a:lnTo>
                    <a:pt x="39070" y="94858"/>
                  </a:lnTo>
                  <a:lnTo>
                    <a:pt x="63360" y="54737"/>
                  </a:lnTo>
                  <a:lnTo>
                    <a:pt x="107742" y="9525"/>
                  </a:lnTo>
                  <a:lnTo>
                    <a:pt x="117204" y="2406"/>
                  </a:lnTo>
                  <a:lnTo>
                    <a:pt x="127021" y="0"/>
                  </a:lnTo>
                  <a:lnTo>
                    <a:pt x="147287" y="3566"/>
                  </a:lnTo>
                  <a:lnTo>
                    <a:pt x="152925" y="11302"/>
                  </a:lnTo>
                  <a:lnTo>
                    <a:pt x="156071" y="35495"/>
                  </a:lnTo>
                  <a:lnTo>
                    <a:pt x="151264" y="70822"/>
                  </a:lnTo>
                  <a:lnTo>
                    <a:pt x="131925" y="111860"/>
                  </a:lnTo>
                  <a:lnTo>
                    <a:pt x="115070" y="1355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454591" y="1065584"/>
              <a:ext cx="136872" cy="134666"/>
            </a:xfrm>
            <a:custGeom>
              <a:avLst/>
              <a:gdLst/>
              <a:ahLst/>
              <a:cxnLst/>
              <a:rect l="0" t="0" r="0" b="0"/>
              <a:pathLst>
                <a:path w="136872" h="134666">
                  <a:moveTo>
                    <a:pt x="0" y="92551"/>
                  </a:moveTo>
                  <a:lnTo>
                    <a:pt x="16768" y="86962"/>
                  </a:lnTo>
                  <a:lnTo>
                    <a:pt x="68658" y="44082"/>
                  </a:lnTo>
                  <a:lnTo>
                    <a:pt x="72678" y="34502"/>
                  </a:lnTo>
                  <a:lnTo>
                    <a:pt x="74025" y="11379"/>
                  </a:lnTo>
                  <a:lnTo>
                    <a:pt x="69238" y="4511"/>
                  </a:lnTo>
                  <a:lnTo>
                    <a:pt x="61366" y="1102"/>
                  </a:lnTo>
                  <a:lnTo>
                    <a:pt x="51440" y="0"/>
                  </a:lnTo>
                  <a:lnTo>
                    <a:pt x="42482" y="2774"/>
                  </a:lnTo>
                  <a:lnTo>
                    <a:pt x="26289" y="15215"/>
                  </a:lnTo>
                  <a:lnTo>
                    <a:pt x="9610" y="41951"/>
                  </a:lnTo>
                  <a:lnTo>
                    <a:pt x="8746" y="51798"/>
                  </a:lnTo>
                  <a:lnTo>
                    <a:pt x="14026" y="72099"/>
                  </a:lnTo>
                  <a:lnTo>
                    <a:pt x="27291" y="86581"/>
                  </a:lnTo>
                  <a:lnTo>
                    <a:pt x="57609" y="101310"/>
                  </a:lnTo>
                  <a:lnTo>
                    <a:pt x="96228" y="109964"/>
                  </a:lnTo>
                  <a:lnTo>
                    <a:pt x="109776" y="111179"/>
                  </a:lnTo>
                  <a:lnTo>
                    <a:pt x="118808" y="114328"/>
                  </a:lnTo>
                  <a:lnTo>
                    <a:pt x="124828" y="118767"/>
                  </a:lnTo>
                  <a:lnTo>
                    <a:pt x="136871" y="13466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675689" y="1031793"/>
              <a:ext cx="263214" cy="175331"/>
            </a:xfrm>
            <a:custGeom>
              <a:avLst/>
              <a:gdLst/>
              <a:ahLst/>
              <a:cxnLst/>
              <a:rect l="0" t="0" r="0" b="0"/>
              <a:pathLst>
                <a:path w="263214" h="175331">
                  <a:moveTo>
                    <a:pt x="0" y="21057"/>
                  </a:moveTo>
                  <a:lnTo>
                    <a:pt x="0" y="69988"/>
                  </a:lnTo>
                  <a:lnTo>
                    <a:pt x="0" y="129118"/>
                  </a:lnTo>
                  <a:lnTo>
                    <a:pt x="0" y="171748"/>
                  </a:lnTo>
                  <a:lnTo>
                    <a:pt x="1170" y="175330"/>
                  </a:lnTo>
                  <a:lnTo>
                    <a:pt x="5590" y="163712"/>
                  </a:lnTo>
                  <a:lnTo>
                    <a:pt x="20299" y="103698"/>
                  </a:lnTo>
                  <a:lnTo>
                    <a:pt x="58868" y="48880"/>
                  </a:lnTo>
                  <a:lnTo>
                    <a:pt x="110458" y="19360"/>
                  </a:lnTo>
                  <a:lnTo>
                    <a:pt x="146983" y="6256"/>
                  </a:lnTo>
                  <a:lnTo>
                    <a:pt x="206892" y="1236"/>
                  </a:lnTo>
                  <a:lnTo>
                    <a:pt x="263213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618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949882" y="231627"/>
            <a:ext cx="8357096" cy="1968830"/>
            <a:chOff x="949882" y="231627"/>
            <a:chExt cx="8357096" cy="1968830"/>
          </a:xfrm>
        </p:grpSpPr>
        <p:sp>
          <p:nvSpPr>
            <p:cNvPr id="2" name="Freeform 1"/>
            <p:cNvSpPr/>
            <p:nvPr/>
          </p:nvSpPr>
          <p:spPr>
            <a:xfrm>
              <a:off x="949882" y="1509626"/>
              <a:ext cx="803221" cy="630483"/>
            </a:xfrm>
            <a:custGeom>
              <a:avLst/>
              <a:gdLst/>
              <a:ahLst/>
              <a:cxnLst/>
              <a:rect l="0" t="0" r="0" b="0"/>
              <a:pathLst>
                <a:path w="803221" h="630483">
                  <a:moveTo>
                    <a:pt x="408294" y="59120"/>
                  </a:moveTo>
                  <a:lnTo>
                    <a:pt x="353207" y="9622"/>
                  </a:lnTo>
                  <a:lnTo>
                    <a:pt x="306574" y="0"/>
                  </a:lnTo>
                  <a:lnTo>
                    <a:pt x="265071" y="2739"/>
                  </a:lnTo>
                  <a:lnTo>
                    <a:pt x="219606" y="22550"/>
                  </a:lnTo>
                  <a:lnTo>
                    <a:pt x="160658" y="55879"/>
                  </a:lnTo>
                  <a:lnTo>
                    <a:pt x="103632" y="110527"/>
                  </a:lnTo>
                  <a:lnTo>
                    <a:pt x="51583" y="172648"/>
                  </a:lnTo>
                  <a:lnTo>
                    <a:pt x="28341" y="215071"/>
                  </a:lnTo>
                  <a:lnTo>
                    <a:pt x="9415" y="278095"/>
                  </a:lnTo>
                  <a:lnTo>
                    <a:pt x="0" y="341540"/>
                  </a:lnTo>
                  <a:lnTo>
                    <a:pt x="3959" y="387425"/>
                  </a:lnTo>
                  <a:lnTo>
                    <a:pt x="24182" y="444851"/>
                  </a:lnTo>
                  <a:lnTo>
                    <a:pt x="46219" y="487186"/>
                  </a:lnTo>
                  <a:lnTo>
                    <a:pt x="91281" y="540293"/>
                  </a:lnTo>
                  <a:lnTo>
                    <a:pt x="115321" y="561924"/>
                  </a:lnTo>
                  <a:lnTo>
                    <a:pt x="175295" y="594874"/>
                  </a:lnTo>
                  <a:lnTo>
                    <a:pt x="238137" y="618323"/>
                  </a:lnTo>
                  <a:lnTo>
                    <a:pt x="295096" y="630482"/>
                  </a:lnTo>
                  <a:lnTo>
                    <a:pt x="356427" y="630315"/>
                  </a:lnTo>
                  <a:lnTo>
                    <a:pt x="419052" y="617268"/>
                  </a:lnTo>
                  <a:lnTo>
                    <a:pt x="482062" y="598584"/>
                  </a:lnTo>
                  <a:lnTo>
                    <a:pt x="545185" y="567052"/>
                  </a:lnTo>
                  <a:lnTo>
                    <a:pt x="608342" y="528073"/>
                  </a:lnTo>
                  <a:lnTo>
                    <a:pt x="665919" y="481299"/>
                  </a:lnTo>
                  <a:lnTo>
                    <a:pt x="720024" y="430395"/>
                  </a:lnTo>
                  <a:lnTo>
                    <a:pt x="761921" y="378268"/>
                  </a:lnTo>
                  <a:lnTo>
                    <a:pt x="790973" y="325778"/>
                  </a:lnTo>
                  <a:lnTo>
                    <a:pt x="803220" y="273181"/>
                  </a:lnTo>
                  <a:lnTo>
                    <a:pt x="801260" y="220552"/>
                  </a:lnTo>
                  <a:lnTo>
                    <a:pt x="787681" y="173502"/>
                  </a:lnTo>
                  <a:lnTo>
                    <a:pt x="763250" y="135515"/>
                  </a:lnTo>
                  <a:lnTo>
                    <a:pt x="728196" y="102033"/>
                  </a:lnTo>
                  <a:lnTo>
                    <a:pt x="664854" y="74919"/>
                  </a:lnTo>
                  <a:lnTo>
                    <a:pt x="607534" y="57432"/>
                  </a:lnTo>
                  <a:lnTo>
                    <a:pt x="552986" y="51211"/>
                  </a:lnTo>
                  <a:lnTo>
                    <a:pt x="500949" y="50538"/>
                  </a:lnTo>
                  <a:lnTo>
                    <a:pt x="443971" y="5707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098066" y="1684560"/>
              <a:ext cx="623958" cy="503507"/>
            </a:xfrm>
            <a:custGeom>
              <a:avLst/>
              <a:gdLst/>
              <a:ahLst/>
              <a:cxnLst/>
              <a:rect l="0" t="0" r="0" b="0"/>
              <a:pathLst>
                <a:path w="623958" h="503507">
                  <a:moveTo>
                    <a:pt x="334017" y="105285"/>
                  </a:moveTo>
                  <a:lnTo>
                    <a:pt x="301565" y="99219"/>
                  </a:lnTo>
                  <a:lnTo>
                    <a:pt x="244086" y="109844"/>
                  </a:lnTo>
                  <a:lnTo>
                    <a:pt x="189694" y="125379"/>
                  </a:lnTo>
                  <a:lnTo>
                    <a:pt x="133890" y="159817"/>
                  </a:lnTo>
                  <a:lnTo>
                    <a:pt x="72180" y="211988"/>
                  </a:lnTo>
                  <a:lnTo>
                    <a:pt x="32082" y="264185"/>
                  </a:lnTo>
                  <a:lnTo>
                    <a:pt x="6874" y="313967"/>
                  </a:lnTo>
                  <a:lnTo>
                    <a:pt x="0" y="352470"/>
                  </a:lnTo>
                  <a:lnTo>
                    <a:pt x="8939" y="413007"/>
                  </a:lnTo>
                  <a:lnTo>
                    <a:pt x="12013" y="426246"/>
                  </a:lnTo>
                  <a:lnTo>
                    <a:pt x="24788" y="447196"/>
                  </a:lnTo>
                  <a:lnTo>
                    <a:pt x="55996" y="479709"/>
                  </a:lnTo>
                  <a:lnTo>
                    <a:pt x="88774" y="495945"/>
                  </a:lnTo>
                  <a:lnTo>
                    <a:pt x="142941" y="503506"/>
                  </a:lnTo>
                  <a:lnTo>
                    <a:pt x="192914" y="502476"/>
                  </a:lnTo>
                  <a:lnTo>
                    <a:pt x="250485" y="488393"/>
                  </a:lnTo>
                  <a:lnTo>
                    <a:pt x="306277" y="468233"/>
                  </a:lnTo>
                  <a:lnTo>
                    <a:pt x="365572" y="440552"/>
                  </a:lnTo>
                  <a:lnTo>
                    <a:pt x="421876" y="410124"/>
                  </a:lnTo>
                  <a:lnTo>
                    <a:pt x="480152" y="378881"/>
                  </a:lnTo>
                  <a:lnTo>
                    <a:pt x="539831" y="336883"/>
                  </a:lnTo>
                  <a:lnTo>
                    <a:pt x="585762" y="289203"/>
                  </a:lnTo>
                  <a:lnTo>
                    <a:pt x="612419" y="248556"/>
                  </a:lnTo>
                  <a:lnTo>
                    <a:pt x="623957" y="190109"/>
                  </a:lnTo>
                  <a:lnTo>
                    <a:pt x="620417" y="157023"/>
                  </a:lnTo>
                  <a:lnTo>
                    <a:pt x="609875" y="130619"/>
                  </a:lnTo>
                  <a:lnTo>
                    <a:pt x="564536" y="74262"/>
                  </a:lnTo>
                  <a:lnTo>
                    <a:pt x="501403" y="32584"/>
                  </a:lnTo>
                  <a:lnTo>
                    <a:pt x="43930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47606" y="1263420"/>
              <a:ext cx="526426" cy="52643"/>
            </a:xfrm>
            <a:custGeom>
              <a:avLst/>
              <a:gdLst/>
              <a:ahLst/>
              <a:cxnLst/>
              <a:rect l="0" t="0" r="0" b="0"/>
              <a:pathLst>
                <a:path w="526426" h="52643">
                  <a:moveTo>
                    <a:pt x="0" y="0"/>
                  </a:moveTo>
                  <a:lnTo>
                    <a:pt x="55329" y="0"/>
                  </a:lnTo>
                  <a:lnTo>
                    <a:pt x="118077" y="3119"/>
                  </a:lnTo>
                  <a:lnTo>
                    <a:pt x="172246" y="8333"/>
                  </a:lnTo>
                  <a:lnTo>
                    <a:pt x="232750" y="9878"/>
                  </a:lnTo>
                  <a:lnTo>
                    <a:pt x="292011" y="13455"/>
                  </a:lnTo>
                  <a:lnTo>
                    <a:pt x="349735" y="21924"/>
                  </a:lnTo>
                  <a:lnTo>
                    <a:pt x="408172" y="31842"/>
                  </a:lnTo>
                  <a:lnTo>
                    <a:pt x="459412" y="39070"/>
                  </a:lnTo>
                  <a:lnTo>
                    <a:pt x="497990" y="44332"/>
                  </a:lnTo>
                  <a:lnTo>
                    <a:pt x="526425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16021" y="1076535"/>
              <a:ext cx="600125" cy="229000"/>
            </a:xfrm>
            <a:custGeom>
              <a:avLst/>
              <a:gdLst/>
              <a:ahLst/>
              <a:cxnLst/>
              <a:rect l="0" t="0" r="0" b="0"/>
              <a:pathLst>
                <a:path w="600125" h="229000">
                  <a:moveTo>
                    <a:pt x="0" y="134242"/>
                  </a:moveTo>
                  <a:lnTo>
                    <a:pt x="29308" y="81215"/>
                  </a:lnTo>
                  <a:lnTo>
                    <a:pt x="60676" y="49900"/>
                  </a:lnTo>
                  <a:lnTo>
                    <a:pt x="104792" y="24689"/>
                  </a:lnTo>
                  <a:lnTo>
                    <a:pt x="163451" y="4753"/>
                  </a:lnTo>
                  <a:lnTo>
                    <a:pt x="219157" y="0"/>
                  </a:lnTo>
                  <a:lnTo>
                    <a:pt x="269396" y="6209"/>
                  </a:lnTo>
                  <a:lnTo>
                    <a:pt x="328215" y="16628"/>
                  </a:lnTo>
                  <a:lnTo>
                    <a:pt x="388927" y="34013"/>
                  </a:lnTo>
                  <a:lnTo>
                    <a:pt x="444481" y="55152"/>
                  </a:lnTo>
                  <a:lnTo>
                    <a:pt x="495646" y="83122"/>
                  </a:lnTo>
                  <a:lnTo>
                    <a:pt x="542442" y="124014"/>
                  </a:lnTo>
                  <a:lnTo>
                    <a:pt x="580743" y="177566"/>
                  </a:lnTo>
                  <a:lnTo>
                    <a:pt x="600124" y="2289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84435" y="926508"/>
              <a:ext cx="31587" cy="126343"/>
            </a:xfrm>
            <a:custGeom>
              <a:avLst/>
              <a:gdLst/>
              <a:ahLst/>
              <a:cxnLst/>
              <a:rect l="0" t="0" r="0" b="0"/>
              <a:pathLst>
                <a:path w="31587" h="126343">
                  <a:moveTo>
                    <a:pt x="0" y="0"/>
                  </a:moveTo>
                  <a:lnTo>
                    <a:pt x="11453" y="59358"/>
                  </a:lnTo>
                  <a:lnTo>
                    <a:pt x="28547" y="116648"/>
                  </a:lnTo>
                  <a:lnTo>
                    <a:pt x="31586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95005" y="884394"/>
              <a:ext cx="21058" cy="126343"/>
            </a:xfrm>
            <a:custGeom>
              <a:avLst/>
              <a:gdLst/>
              <a:ahLst/>
              <a:cxnLst/>
              <a:rect l="0" t="0" r="0" b="0"/>
              <a:pathLst>
                <a:path w="21058" h="126343">
                  <a:moveTo>
                    <a:pt x="21057" y="0"/>
                  </a:moveTo>
                  <a:lnTo>
                    <a:pt x="15468" y="62092"/>
                  </a:lnTo>
                  <a:lnTo>
                    <a:pt x="2846" y="114646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21347" y="926508"/>
              <a:ext cx="63172" cy="126343"/>
            </a:xfrm>
            <a:custGeom>
              <a:avLst/>
              <a:gdLst/>
              <a:ahLst/>
              <a:cxnLst/>
              <a:rect l="0" t="0" r="0" b="0"/>
              <a:pathLst>
                <a:path w="63172" h="126343">
                  <a:moveTo>
                    <a:pt x="63171" y="0"/>
                  </a:moveTo>
                  <a:lnTo>
                    <a:pt x="45479" y="48931"/>
                  </a:lnTo>
                  <a:lnTo>
                    <a:pt x="9802" y="110429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58218" y="979150"/>
              <a:ext cx="63172" cy="84229"/>
            </a:xfrm>
            <a:custGeom>
              <a:avLst/>
              <a:gdLst/>
              <a:ahLst/>
              <a:cxnLst/>
              <a:rect l="0" t="0" r="0" b="0"/>
              <a:pathLst>
                <a:path w="63172" h="84229">
                  <a:moveTo>
                    <a:pt x="63171" y="0"/>
                  </a:moveTo>
                  <a:lnTo>
                    <a:pt x="13672" y="58564"/>
                  </a:lnTo>
                  <a:lnTo>
                    <a:pt x="6077" y="70092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42446" y="1031793"/>
              <a:ext cx="115814" cy="147400"/>
            </a:xfrm>
            <a:custGeom>
              <a:avLst/>
              <a:gdLst/>
              <a:ahLst/>
              <a:cxnLst/>
              <a:rect l="0" t="0" r="0" b="0"/>
              <a:pathLst>
                <a:path w="115814" h="147400">
                  <a:moveTo>
                    <a:pt x="115813" y="0"/>
                  </a:moveTo>
                  <a:lnTo>
                    <a:pt x="73151" y="55659"/>
                  </a:lnTo>
                  <a:lnTo>
                    <a:pt x="49360" y="82002"/>
                  </a:lnTo>
                  <a:lnTo>
                    <a:pt x="31297" y="99616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58218" y="736995"/>
              <a:ext cx="1094964" cy="347441"/>
            </a:xfrm>
            <a:custGeom>
              <a:avLst/>
              <a:gdLst/>
              <a:ahLst/>
              <a:cxnLst/>
              <a:rect l="0" t="0" r="0" b="0"/>
              <a:pathLst>
                <a:path w="1094964" h="347441">
                  <a:moveTo>
                    <a:pt x="0" y="347440"/>
                  </a:moveTo>
                  <a:lnTo>
                    <a:pt x="53875" y="312694"/>
                  </a:lnTo>
                  <a:lnTo>
                    <a:pt x="117091" y="280882"/>
                  </a:lnTo>
                  <a:lnTo>
                    <a:pt x="172521" y="260810"/>
                  </a:lnTo>
                  <a:lnTo>
                    <a:pt x="225422" y="241444"/>
                  </a:lnTo>
                  <a:lnTo>
                    <a:pt x="282431" y="220887"/>
                  </a:lnTo>
                  <a:lnTo>
                    <a:pt x="339487" y="203098"/>
                  </a:lnTo>
                  <a:lnTo>
                    <a:pt x="400846" y="187299"/>
                  </a:lnTo>
                  <a:lnTo>
                    <a:pt x="463480" y="167800"/>
                  </a:lnTo>
                  <a:lnTo>
                    <a:pt x="526491" y="147204"/>
                  </a:lnTo>
                  <a:lnTo>
                    <a:pt x="586496" y="129404"/>
                  </a:lnTo>
                  <a:lnTo>
                    <a:pt x="644439" y="113601"/>
                  </a:lnTo>
                  <a:lnTo>
                    <a:pt x="702941" y="94101"/>
                  </a:lnTo>
                  <a:lnTo>
                    <a:pt x="760440" y="76625"/>
                  </a:lnTo>
                  <a:lnTo>
                    <a:pt x="818811" y="60918"/>
                  </a:lnTo>
                  <a:lnTo>
                    <a:pt x="870031" y="44566"/>
                  </a:lnTo>
                  <a:lnTo>
                    <a:pt x="917962" y="32312"/>
                  </a:lnTo>
                  <a:lnTo>
                    <a:pt x="975448" y="21272"/>
                  </a:lnTo>
                  <a:lnTo>
                    <a:pt x="1034985" y="10592"/>
                  </a:lnTo>
                  <a:lnTo>
                    <a:pt x="109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81452" y="347440"/>
              <a:ext cx="137044" cy="261050"/>
            </a:xfrm>
            <a:custGeom>
              <a:avLst/>
              <a:gdLst/>
              <a:ahLst/>
              <a:cxnLst/>
              <a:rect l="0" t="0" r="0" b="0"/>
              <a:pathLst>
                <a:path w="137044" h="261050">
                  <a:moveTo>
                    <a:pt x="129657" y="0"/>
                  </a:moveTo>
                  <a:lnTo>
                    <a:pt x="76952" y="59941"/>
                  </a:lnTo>
                  <a:lnTo>
                    <a:pt x="32863" y="116609"/>
                  </a:lnTo>
                  <a:lnTo>
                    <a:pt x="10990" y="168561"/>
                  </a:lnTo>
                  <a:lnTo>
                    <a:pt x="0" y="211251"/>
                  </a:lnTo>
                  <a:lnTo>
                    <a:pt x="2231" y="237779"/>
                  </a:lnTo>
                  <a:lnTo>
                    <a:pt x="6102" y="249767"/>
                  </a:lnTo>
                  <a:lnTo>
                    <a:pt x="14532" y="256588"/>
                  </a:lnTo>
                  <a:lnTo>
                    <a:pt x="39496" y="261049"/>
                  </a:lnTo>
                  <a:lnTo>
                    <a:pt x="80846" y="251393"/>
                  </a:lnTo>
                  <a:lnTo>
                    <a:pt x="102504" y="236903"/>
                  </a:lnTo>
                  <a:lnTo>
                    <a:pt x="135472" y="199004"/>
                  </a:lnTo>
                  <a:lnTo>
                    <a:pt x="137043" y="193501"/>
                  </a:lnTo>
                  <a:lnTo>
                    <a:pt x="134581" y="191002"/>
                  </a:lnTo>
                  <a:lnTo>
                    <a:pt x="129430" y="190506"/>
                  </a:lnTo>
                  <a:lnTo>
                    <a:pt x="98071" y="2000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90536" y="388273"/>
              <a:ext cx="99835" cy="163617"/>
            </a:xfrm>
            <a:custGeom>
              <a:avLst/>
              <a:gdLst/>
              <a:ahLst/>
              <a:cxnLst/>
              <a:rect l="0" t="0" r="0" b="0"/>
              <a:pathLst>
                <a:path w="99835" h="163617">
                  <a:moveTo>
                    <a:pt x="25858" y="43395"/>
                  </a:moveTo>
                  <a:lnTo>
                    <a:pt x="14405" y="92326"/>
                  </a:lnTo>
                  <a:lnTo>
                    <a:pt x="4527" y="140172"/>
                  </a:lnTo>
                  <a:lnTo>
                    <a:pt x="0" y="163616"/>
                  </a:lnTo>
                  <a:lnTo>
                    <a:pt x="431" y="163317"/>
                  </a:lnTo>
                  <a:lnTo>
                    <a:pt x="2859" y="148166"/>
                  </a:lnTo>
                  <a:lnTo>
                    <a:pt x="5395" y="101345"/>
                  </a:lnTo>
                  <a:lnTo>
                    <a:pt x="16140" y="38768"/>
                  </a:lnTo>
                  <a:lnTo>
                    <a:pt x="19379" y="26272"/>
                  </a:lnTo>
                  <a:lnTo>
                    <a:pt x="25048" y="16772"/>
                  </a:lnTo>
                  <a:lnTo>
                    <a:pt x="40706" y="3097"/>
                  </a:lnTo>
                  <a:lnTo>
                    <a:pt x="49795" y="152"/>
                  </a:lnTo>
                  <a:lnTo>
                    <a:pt x="69252" y="0"/>
                  </a:lnTo>
                  <a:lnTo>
                    <a:pt x="86478" y="6951"/>
                  </a:lnTo>
                  <a:lnTo>
                    <a:pt x="94348" y="12080"/>
                  </a:lnTo>
                  <a:lnTo>
                    <a:pt x="98424" y="19009"/>
                  </a:lnTo>
                  <a:lnTo>
                    <a:pt x="99834" y="36067"/>
                  </a:lnTo>
                  <a:lnTo>
                    <a:pt x="93441" y="52226"/>
                  </a:lnTo>
                  <a:lnTo>
                    <a:pt x="70273" y="81665"/>
                  </a:lnTo>
                  <a:lnTo>
                    <a:pt x="56907" y="89650"/>
                  </a:lnTo>
                  <a:lnTo>
                    <a:pt x="36387" y="960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04203" y="405774"/>
              <a:ext cx="159256" cy="183823"/>
            </a:xfrm>
            <a:custGeom>
              <a:avLst/>
              <a:gdLst/>
              <a:ahLst/>
              <a:cxnLst/>
              <a:rect l="0" t="0" r="0" b="0"/>
              <a:pathLst>
                <a:path w="159256" h="183823">
                  <a:moveTo>
                    <a:pt x="49061" y="89065"/>
                  </a:moveTo>
                  <a:lnTo>
                    <a:pt x="20380" y="142940"/>
                  </a:lnTo>
                  <a:lnTo>
                    <a:pt x="8628" y="163313"/>
                  </a:lnTo>
                  <a:lnTo>
                    <a:pt x="4559" y="164300"/>
                  </a:lnTo>
                  <a:lnTo>
                    <a:pt x="1845" y="159109"/>
                  </a:lnTo>
                  <a:lnTo>
                    <a:pt x="0" y="140083"/>
                  </a:lnTo>
                  <a:lnTo>
                    <a:pt x="11468" y="93034"/>
                  </a:lnTo>
                  <a:lnTo>
                    <a:pt x="24164" y="63923"/>
                  </a:lnTo>
                  <a:lnTo>
                    <a:pt x="51043" y="28973"/>
                  </a:lnTo>
                  <a:lnTo>
                    <a:pt x="70999" y="11275"/>
                  </a:lnTo>
                  <a:lnTo>
                    <a:pt x="97806" y="1849"/>
                  </a:lnTo>
                  <a:lnTo>
                    <a:pt x="125708" y="0"/>
                  </a:lnTo>
                  <a:lnTo>
                    <a:pt x="145908" y="6977"/>
                  </a:lnTo>
                  <a:lnTo>
                    <a:pt x="152230" y="14452"/>
                  </a:lnTo>
                  <a:lnTo>
                    <a:pt x="159255" y="35237"/>
                  </a:lnTo>
                  <a:lnTo>
                    <a:pt x="157619" y="44991"/>
                  </a:lnTo>
                  <a:lnTo>
                    <a:pt x="146442" y="62068"/>
                  </a:lnTo>
                  <a:lnTo>
                    <a:pt x="89760" y="124212"/>
                  </a:lnTo>
                  <a:lnTo>
                    <a:pt x="79628" y="143291"/>
                  </a:lnTo>
                  <a:lnTo>
                    <a:pt x="79967" y="152122"/>
                  </a:lnTo>
                  <a:lnTo>
                    <a:pt x="83704" y="160349"/>
                  </a:lnTo>
                  <a:lnTo>
                    <a:pt x="89704" y="168173"/>
                  </a:lnTo>
                  <a:lnTo>
                    <a:pt x="105729" y="176867"/>
                  </a:lnTo>
                  <a:lnTo>
                    <a:pt x="133289" y="183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90135" y="431668"/>
              <a:ext cx="95238" cy="231628"/>
            </a:xfrm>
            <a:custGeom>
              <a:avLst/>
              <a:gdLst/>
              <a:ahLst/>
              <a:cxnLst/>
              <a:rect l="0" t="0" r="0" b="0"/>
              <a:pathLst>
                <a:path w="95238" h="231628">
                  <a:moveTo>
                    <a:pt x="63170" y="0"/>
                  </a:moveTo>
                  <a:lnTo>
                    <a:pt x="53595" y="24047"/>
                  </a:lnTo>
                  <a:lnTo>
                    <a:pt x="42927" y="38374"/>
                  </a:lnTo>
                  <a:lnTo>
                    <a:pt x="36626" y="58779"/>
                  </a:lnTo>
                  <a:lnTo>
                    <a:pt x="34946" y="70772"/>
                  </a:lnTo>
                  <a:lnTo>
                    <a:pt x="39318" y="90336"/>
                  </a:lnTo>
                  <a:lnTo>
                    <a:pt x="50230" y="106830"/>
                  </a:lnTo>
                  <a:lnTo>
                    <a:pt x="90236" y="143631"/>
                  </a:lnTo>
                  <a:lnTo>
                    <a:pt x="94082" y="153076"/>
                  </a:lnTo>
                  <a:lnTo>
                    <a:pt x="95237" y="176049"/>
                  </a:lnTo>
                  <a:lnTo>
                    <a:pt x="91567" y="185216"/>
                  </a:lnTo>
                  <a:lnTo>
                    <a:pt x="78131" y="198522"/>
                  </a:lnTo>
                  <a:lnTo>
                    <a:pt x="25569" y="220437"/>
                  </a:lnTo>
                  <a:lnTo>
                    <a:pt x="0" y="2316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68954" y="326383"/>
              <a:ext cx="21058" cy="558012"/>
            </a:xfrm>
            <a:custGeom>
              <a:avLst/>
              <a:gdLst/>
              <a:ahLst/>
              <a:cxnLst/>
              <a:rect l="0" t="0" r="0" b="0"/>
              <a:pathLst>
                <a:path w="21058" h="558012">
                  <a:moveTo>
                    <a:pt x="21057" y="0"/>
                  </a:moveTo>
                  <a:lnTo>
                    <a:pt x="21057" y="62478"/>
                  </a:lnTo>
                  <a:lnTo>
                    <a:pt x="21057" y="119187"/>
                  </a:lnTo>
                  <a:lnTo>
                    <a:pt x="21057" y="166986"/>
                  </a:lnTo>
                  <a:lnTo>
                    <a:pt x="21057" y="218194"/>
                  </a:lnTo>
                  <a:lnTo>
                    <a:pt x="21057" y="270411"/>
                  </a:lnTo>
                  <a:lnTo>
                    <a:pt x="15467" y="322927"/>
                  </a:lnTo>
                  <a:lnTo>
                    <a:pt x="11992" y="375533"/>
                  </a:lnTo>
                  <a:lnTo>
                    <a:pt x="5373" y="428164"/>
                  </a:lnTo>
                  <a:lnTo>
                    <a:pt x="1592" y="486392"/>
                  </a:lnTo>
                  <a:lnTo>
                    <a:pt x="707" y="517992"/>
                  </a:lnTo>
                  <a:lnTo>
                    <a:pt x="0" y="5580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58425" y="242177"/>
              <a:ext cx="944604" cy="728233"/>
            </a:xfrm>
            <a:custGeom>
              <a:avLst/>
              <a:gdLst/>
              <a:ahLst/>
              <a:cxnLst/>
              <a:rect l="0" t="0" r="0" b="0"/>
              <a:pathLst>
                <a:path w="944604" h="728233">
                  <a:moveTo>
                    <a:pt x="147399" y="21035"/>
                  </a:moveTo>
                  <a:lnTo>
                    <a:pt x="200426" y="6381"/>
                  </a:lnTo>
                  <a:lnTo>
                    <a:pt x="250637" y="1243"/>
                  </a:lnTo>
                  <a:lnTo>
                    <a:pt x="308735" y="228"/>
                  </a:lnTo>
                  <a:lnTo>
                    <a:pt x="358979" y="52"/>
                  </a:lnTo>
                  <a:lnTo>
                    <a:pt x="414030" y="0"/>
                  </a:lnTo>
                  <a:lnTo>
                    <a:pt x="471676" y="3104"/>
                  </a:lnTo>
                  <a:lnTo>
                    <a:pt x="528920" y="8314"/>
                  </a:lnTo>
                  <a:lnTo>
                    <a:pt x="587215" y="9857"/>
                  </a:lnTo>
                  <a:lnTo>
                    <a:pt x="641533" y="13434"/>
                  </a:lnTo>
                  <a:lnTo>
                    <a:pt x="694671" y="18783"/>
                  </a:lnTo>
                  <a:lnTo>
                    <a:pt x="747461" y="23488"/>
                  </a:lnTo>
                  <a:lnTo>
                    <a:pt x="797028" y="32291"/>
                  </a:lnTo>
                  <a:lnTo>
                    <a:pt x="855698" y="45745"/>
                  </a:lnTo>
                  <a:lnTo>
                    <a:pt x="918093" y="66288"/>
                  </a:lnTo>
                  <a:lnTo>
                    <a:pt x="931426" y="72261"/>
                  </a:lnTo>
                  <a:lnTo>
                    <a:pt x="939145" y="82092"/>
                  </a:lnTo>
                  <a:lnTo>
                    <a:pt x="944603" y="108613"/>
                  </a:lnTo>
                  <a:lnTo>
                    <a:pt x="940009" y="130539"/>
                  </a:lnTo>
                  <a:lnTo>
                    <a:pt x="913120" y="186742"/>
                  </a:lnTo>
                  <a:lnTo>
                    <a:pt x="881677" y="233800"/>
                  </a:lnTo>
                  <a:lnTo>
                    <a:pt x="860393" y="293448"/>
                  </a:lnTo>
                  <a:lnTo>
                    <a:pt x="845901" y="345033"/>
                  </a:lnTo>
                  <a:lnTo>
                    <a:pt x="834893" y="400283"/>
                  </a:lnTo>
                  <a:lnTo>
                    <a:pt x="835802" y="451600"/>
                  </a:lnTo>
                  <a:lnTo>
                    <a:pt x="843480" y="509309"/>
                  </a:lnTo>
                  <a:lnTo>
                    <a:pt x="856555" y="565141"/>
                  </a:lnTo>
                  <a:lnTo>
                    <a:pt x="873897" y="620715"/>
                  </a:lnTo>
                  <a:lnTo>
                    <a:pt x="896313" y="674914"/>
                  </a:lnTo>
                  <a:lnTo>
                    <a:pt x="896320" y="700422"/>
                  </a:lnTo>
                  <a:lnTo>
                    <a:pt x="891175" y="710266"/>
                  </a:lnTo>
                  <a:lnTo>
                    <a:pt x="872980" y="724324"/>
                  </a:lnTo>
                  <a:lnTo>
                    <a:pt x="843056" y="728232"/>
                  </a:lnTo>
                  <a:lnTo>
                    <a:pt x="789868" y="726974"/>
                  </a:lnTo>
                  <a:lnTo>
                    <a:pt x="737063" y="723482"/>
                  </a:lnTo>
                  <a:lnTo>
                    <a:pt x="684373" y="715039"/>
                  </a:lnTo>
                  <a:lnTo>
                    <a:pt x="628596" y="705128"/>
                  </a:lnTo>
                  <a:lnTo>
                    <a:pt x="567616" y="694782"/>
                  </a:lnTo>
                  <a:lnTo>
                    <a:pt x="505095" y="684308"/>
                  </a:lnTo>
                  <a:lnTo>
                    <a:pt x="461963" y="676132"/>
                  </a:lnTo>
                  <a:lnTo>
                    <a:pt x="415497" y="664699"/>
                  </a:lnTo>
                  <a:lnTo>
                    <a:pt x="370668" y="654938"/>
                  </a:lnTo>
                  <a:lnTo>
                    <a:pt x="327348" y="646701"/>
                  </a:lnTo>
                  <a:lnTo>
                    <a:pt x="284698" y="639141"/>
                  </a:lnTo>
                  <a:lnTo>
                    <a:pt x="221225" y="628307"/>
                  </a:lnTo>
                  <a:lnTo>
                    <a:pt x="163554" y="617688"/>
                  </a:lnTo>
                  <a:lnTo>
                    <a:pt x="101240" y="596384"/>
                  </a:lnTo>
                  <a:lnTo>
                    <a:pt x="42968" y="575971"/>
                  </a:lnTo>
                  <a:lnTo>
                    <a:pt x="0" y="557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63876" y="663295"/>
              <a:ext cx="663296" cy="115815"/>
            </a:xfrm>
            <a:custGeom>
              <a:avLst/>
              <a:gdLst/>
              <a:ahLst/>
              <a:cxnLst/>
              <a:rect l="0" t="0" r="0" b="0"/>
              <a:pathLst>
                <a:path w="663296" h="115815">
                  <a:moveTo>
                    <a:pt x="0" y="0"/>
                  </a:moveTo>
                  <a:lnTo>
                    <a:pt x="54144" y="8334"/>
                  </a:lnTo>
                  <a:lnTo>
                    <a:pt x="109091" y="15684"/>
                  </a:lnTo>
                  <a:lnTo>
                    <a:pt x="156586" y="25055"/>
                  </a:lnTo>
                  <a:lnTo>
                    <a:pt x="207702" y="35240"/>
                  </a:lnTo>
                  <a:lnTo>
                    <a:pt x="265482" y="40077"/>
                  </a:lnTo>
                  <a:lnTo>
                    <a:pt x="321467" y="47100"/>
                  </a:lnTo>
                  <a:lnTo>
                    <a:pt x="380689" y="56590"/>
                  </a:lnTo>
                  <a:lnTo>
                    <a:pt x="442689" y="66810"/>
                  </a:lnTo>
                  <a:lnTo>
                    <a:pt x="505514" y="77248"/>
                  </a:lnTo>
                  <a:lnTo>
                    <a:pt x="562993" y="87749"/>
                  </a:lnTo>
                  <a:lnTo>
                    <a:pt x="624072" y="101778"/>
                  </a:lnTo>
                  <a:lnTo>
                    <a:pt x="663295" y="115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5016" y="442197"/>
              <a:ext cx="10529" cy="115814"/>
            </a:xfrm>
            <a:custGeom>
              <a:avLst/>
              <a:gdLst/>
              <a:ahLst/>
              <a:cxnLst/>
              <a:rect l="0" t="0" r="0" b="0"/>
              <a:pathLst>
                <a:path w="10529" h="115814">
                  <a:moveTo>
                    <a:pt x="0" y="0"/>
                  </a:moveTo>
                  <a:lnTo>
                    <a:pt x="8333" y="48931"/>
                  </a:lnTo>
                  <a:lnTo>
                    <a:pt x="9878" y="87417"/>
                  </a:lnTo>
                  <a:lnTo>
                    <a:pt x="10528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90259" y="404546"/>
              <a:ext cx="73701" cy="6066"/>
            </a:xfrm>
            <a:custGeom>
              <a:avLst/>
              <a:gdLst/>
              <a:ahLst/>
              <a:cxnLst/>
              <a:rect l="0" t="0" r="0" b="0"/>
              <a:pathLst>
                <a:path w="73701" h="6066">
                  <a:moveTo>
                    <a:pt x="0" y="6065"/>
                  </a:moveTo>
                  <a:lnTo>
                    <a:pt x="32452" y="0"/>
                  </a:lnTo>
                  <a:lnTo>
                    <a:pt x="73700" y="60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00829" y="442197"/>
              <a:ext cx="34605" cy="147400"/>
            </a:xfrm>
            <a:custGeom>
              <a:avLst/>
              <a:gdLst/>
              <a:ahLst/>
              <a:cxnLst/>
              <a:rect l="0" t="0" r="0" b="0"/>
              <a:pathLst>
                <a:path w="34605" h="147400">
                  <a:moveTo>
                    <a:pt x="21057" y="0"/>
                  </a:moveTo>
                  <a:lnTo>
                    <a:pt x="32236" y="11178"/>
                  </a:lnTo>
                  <a:lnTo>
                    <a:pt x="34604" y="32264"/>
                  </a:lnTo>
                  <a:lnTo>
                    <a:pt x="26593" y="82282"/>
                  </a:lnTo>
                  <a:lnTo>
                    <a:pt x="5120" y="130375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21886" y="441486"/>
              <a:ext cx="121514" cy="158639"/>
            </a:xfrm>
            <a:custGeom>
              <a:avLst/>
              <a:gdLst/>
              <a:ahLst/>
              <a:cxnLst/>
              <a:rect l="0" t="0" r="0" b="0"/>
              <a:pathLst>
                <a:path w="121514" h="158639">
                  <a:moveTo>
                    <a:pt x="0" y="42825"/>
                  </a:moveTo>
                  <a:lnTo>
                    <a:pt x="9576" y="18778"/>
                  </a:lnTo>
                  <a:lnTo>
                    <a:pt x="20244" y="4452"/>
                  </a:lnTo>
                  <a:lnTo>
                    <a:pt x="28704" y="865"/>
                  </a:lnTo>
                  <a:lnTo>
                    <a:pt x="50582" y="0"/>
                  </a:lnTo>
                  <a:lnTo>
                    <a:pt x="72783" y="9753"/>
                  </a:lnTo>
                  <a:lnTo>
                    <a:pt x="101894" y="34976"/>
                  </a:lnTo>
                  <a:lnTo>
                    <a:pt x="110044" y="44611"/>
                  </a:lnTo>
                  <a:lnTo>
                    <a:pt x="119098" y="67795"/>
                  </a:lnTo>
                  <a:lnTo>
                    <a:pt x="121513" y="80529"/>
                  </a:lnTo>
                  <a:lnTo>
                    <a:pt x="117957" y="104036"/>
                  </a:lnTo>
                  <a:lnTo>
                    <a:pt x="113733" y="115218"/>
                  </a:lnTo>
                  <a:lnTo>
                    <a:pt x="96562" y="133881"/>
                  </a:lnTo>
                  <a:lnTo>
                    <a:pt x="75672" y="147635"/>
                  </a:lnTo>
                  <a:lnTo>
                    <a:pt x="42114" y="1586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0259" y="410611"/>
              <a:ext cx="221100" cy="10530"/>
            </a:xfrm>
            <a:custGeom>
              <a:avLst/>
              <a:gdLst/>
              <a:ahLst/>
              <a:cxnLst/>
              <a:rect l="0" t="0" r="0" b="0"/>
              <a:pathLst>
                <a:path w="221100" h="10530">
                  <a:moveTo>
                    <a:pt x="0" y="0"/>
                  </a:moveTo>
                  <a:lnTo>
                    <a:pt x="58617" y="5590"/>
                  </a:lnTo>
                  <a:lnTo>
                    <a:pt x="112791" y="9553"/>
                  </a:lnTo>
                  <a:lnTo>
                    <a:pt x="168552" y="10336"/>
                  </a:lnTo>
                  <a:lnTo>
                    <a:pt x="221099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99151" y="484311"/>
              <a:ext cx="128062" cy="147400"/>
            </a:xfrm>
            <a:custGeom>
              <a:avLst/>
              <a:gdLst/>
              <a:ahLst/>
              <a:cxnLst/>
              <a:rect l="0" t="0" r="0" b="0"/>
              <a:pathLst>
                <a:path w="128062" h="147400">
                  <a:moveTo>
                    <a:pt x="128061" y="0"/>
                  </a:moveTo>
                  <a:lnTo>
                    <a:pt x="85370" y="3119"/>
                  </a:lnTo>
                  <a:lnTo>
                    <a:pt x="54191" y="14572"/>
                  </a:lnTo>
                  <a:lnTo>
                    <a:pt x="34399" y="27534"/>
                  </a:lnTo>
                  <a:lnTo>
                    <a:pt x="11272" y="54561"/>
                  </a:lnTo>
                  <a:lnTo>
                    <a:pt x="896" y="74552"/>
                  </a:lnTo>
                  <a:lnTo>
                    <a:pt x="0" y="83627"/>
                  </a:lnTo>
                  <a:lnTo>
                    <a:pt x="5245" y="99948"/>
                  </a:lnTo>
                  <a:lnTo>
                    <a:pt x="26941" y="122291"/>
                  </a:lnTo>
                  <a:lnTo>
                    <a:pt x="55595" y="138140"/>
                  </a:lnTo>
                  <a:lnTo>
                    <a:pt x="96476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85057" y="800166"/>
              <a:ext cx="294799" cy="52643"/>
            </a:xfrm>
            <a:custGeom>
              <a:avLst/>
              <a:gdLst/>
              <a:ahLst/>
              <a:cxnLst/>
              <a:rect l="0" t="0" r="0" b="0"/>
              <a:pathLst>
                <a:path w="294799" h="52643">
                  <a:moveTo>
                    <a:pt x="0" y="0"/>
                  </a:moveTo>
                  <a:lnTo>
                    <a:pt x="48931" y="3119"/>
                  </a:lnTo>
                  <a:lnTo>
                    <a:pt x="103015" y="11453"/>
                  </a:lnTo>
                  <a:lnTo>
                    <a:pt x="161544" y="21331"/>
                  </a:lnTo>
                  <a:lnTo>
                    <a:pt x="217653" y="35149"/>
                  </a:lnTo>
                  <a:lnTo>
                    <a:pt x="280595" y="49530"/>
                  </a:lnTo>
                  <a:lnTo>
                    <a:pt x="294798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127379" y="390710"/>
              <a:ext cx="989771" cy="367325"/>
            </a:xfrm>
            <a:custGeom>
              <a:avLst/>
              <a:gdLst/>
              <a:ahLst/>
              <a:cxnLst/>
              <a:rect l="0" t="0" r="0" b="0"/>
              <a:pathLst>
                <a:path w="989771" h="367325">
                  <a:moveTo>
                    <a:pt x="0" y="104129"/>
                  </a:moveTo>
                  <a:lnTo>
                    <a:pt x="0" y="162746"/>
                  </a:lnTo>
                  <a:lnTo>
                    <a:pt x="7235" y="216920"/>
                  </a:lnTo>
                  <a:lnTo>
                    <a:pt x="12997" y="269562"/>
                  </a:lnTo>
                  <a:lnTo>
                    <a:pt x="19814" y="291129"/>
                  </a:lnTo>
                  <a:lnTo>
                    <a:pt x="30643" y="308513"/>
                  </a:lnTo>
                  <a:lnTo>
                    <a:pt x="55483" y="331454"/>
                  </a:lnTo>
                  <a:lnTo>
                    <a:pt x="85069" y="347480"/>
                  </a:lnTo>
                  <a:lnTo>
                    <a:pt x="142149" y="362205"/>
                  </a:lnTo>
                  <a:lnTo>
                    <a:pt x="202817" y="366327"/>
                  </a:lnTo>
                  <a:lnTo>
                    <a:pt x="265190" y="367142"/>
                  </a:lnTo>
                  <a:lnTo>
                    <a:pt x="313971" y="367282"/>
                  </a:lnTo>
                  <a:lnTo>
                    <a:pt x="365469" y="367324"/>
                  </a:lnTo>
                  <a:lnTo>
                    <a:pt x="417772" y="361747"/>
                  </a:lnTo>
                  <a:lnTo>
                    <a:pt x="475904" y="352686"/>
                  </a:lnTo>
                  <a:lnTo>
                    <a:pt x="537581" y="342592"/>
                  </a:lnTo>
                  <a:lnTo>
                    <a:pt x="600310" y="326603"/>
                  </a:lnTo>
                  <a:lnTo>
                    <a:pt x="663350" y="312637"/>
                  </a:lnTo>
                  <a:lnTo>
                    <a:pt x="726482" y="295501"/>
                  </a:lnTo>
                  <a:lnTo>
                    <a:pt x="784052" y="281195"/>
                  </a:lnTo>
                  <a:lnTo>
                    <a:pt x="838155" y="263958"/>
                  </a:lnTo>
                  <a:lnTo>
                    <a:pt x="899263" y="229937"/>
                  </a:lnTo>
                  <a:lnTo>
                    <a:pt x="957278" y="192259"/>
                  </a:lnTo>
                  <a:lnTo>
                    <a:pt x="983848" y="170926"/>
                  </a:lnTo>
                  <a:lnTo>
                    <a:pt x="988131" y="160359"/>
                  </a:lnTo>
                  <a:lnTo>
                    <a:pt x="989770" y="133020"/>
                  </a:lnTo>
                  <a:lnTo>
                    <a:pt x="974121" y="104491"/>
                  </a:lnTo>
                  <a:lnTo>
                    <a:pt x="935546" y="68362"/>
                  </a:lnTo>
                  <a:lnTo>
                    <a:pt x="907127" y="51968"/>
                  </a:lnTo>
                  <a:lnTo>
                    <a:pt x="855904" y="34992"/>
                  </a:lnTo>
                  <a:lnTo>
                    <a:pt x="812850" y="22319"/>
                  </a:lnTo>
                  <a:lnTo>
                    <a:pt x="766419" y="12007"/>
                  </a:lnTo>
                  <a:lnTo>
                    <a:pt x="718487" y="4695"/>
                  </a:lnTo>
                  <a:lnTo>
                    <a:pt x="669887" y="1445"/>
                  </a:lnTo>
                  <a:lnTo>
                    <a:pt x="617872" y="0"/>
                  </a:lnTo>
                  <a:lnTo>
                    <a:pt x="564728" y="528"/>
                  </a:lnTo>
                  <a:lnTo>
                    <a:pt x="513812" y="4662"/>
                  </a:lnTo>
                  <a:lnTo>
                    <a:pt x="463887" y="7279"/>
                  </a:lnTo>
                  <a:lnTo>
                    <a:pt x="414402" y="9612"/>
                  </a:lnTo>
                  <a:lnTo>
                    <a:pt x="365113" y="14549"/>
                  </a:lnTo>
                  <a:lnTo>
                    <a:pt x="319030" y="20642"/>
                  </a:lnTo>
                  <a:lnTo>
                    <a:pt x="275152" y="27250"/>
                  </a:lnTo>
                  <a:lnTo>
                    <a:pt x="213327" y="37546"/>
                  </a:lnTo>
                  <a:lnTo>
                    <a:pt x="164333" y="48006"/>
                  </a:lnTo>
                  <a:lnTo>
                    <a:pt x="108976" y="65141"/>
                  </a:lnTo>
                  <a:lnTo>
                    <a:pt x="63170" y="936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032621" y="600124"/>
              <a:ext cx="31587" cy="852810"/>
            </a:xfrm>
            <a:custGeom>
              <a:avLst/>
              <a:gdLst/>
              <a:ahLst/>
              <a:cxnLst/>
              <a:rect l="0" t="0" r="0" b="0"/>
              <a:pathLst>
                <a:path w="31587" h="852810">
                  <a:moveTo>
                    <a:pt x="0" y="0"/>
                  </a:moveTo>
                  <a:lnTo>
                    <a:pt x="16789" y="58555"/>
                  </a:lnTo>
                  <a:lnTo>
                    <a:pt x="19793" y="114706"/>
                  </a:lnTo>
                  <a:lnTo>
                    <a:pt x="20683" y="163709"/>
                  </a:lnTo>
                  <a:lnTo>
                    <a:pt x="20947" y="214753"/>
                  </a:lnTo>
                  <a:lnTo>
                    <a:pt x="19855" y="266922"/>
                  </a:lnTo>
                  <a:lnTo>
                    <a:pt x="13812" y="320594"/>
                  </a:lnTo>
                  <a:lnTo>
                    <a:pt x="10332" y="379260"/>
                  </a:lnTo>
                  <a:lnTo>
                    <a:pt x="3582" y="435378"/>
                  </a:lnTo>
                  <a:lnTo>
                    <a:pt x="1062" y="495939"/>
                  </a:lnTo>
                  <a:lnTo>
                    <a:pt x="315" y="557167"/>
                  </a:lnTo>
                  <a:lnTo>
                    <a:pt x="94" y="612873"/>
                  </a:lnTo>
                  <a:lnTo>
                    <a:pt x="28" y="665253"/>
                  </a:lnTo>
                  <a:lnTo>
                    <a:pt x="1179" y="714438"/>
                  </a:lnTo>
                  <a:lnTo>
                    <a:pt x="8409" y="774635"/>
                  </a:lnTo>
                  <a:lnTo>
                    <a:pt x="21332" y="825669"/>
                  </a:lnTo>
                  <a:lnTo>
                    <a:pt x="31586" y="8528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58963" y="642238"/>
              <a:ext cx="860026" cy="1021250"/>
            </a:xfrm>
            <a:custGeom>
              <a:avLst/>
              <a:gdLst/>
              <a:ahLst/>
              <a:cxnLst/>
              <a:rect l="0" t="0" r="0" b="0"/>
              <a:pathLst>
                <a:path w="860026" h="1021250">
                  <a:moveTo>
                    <a:pt x="736995" y="0"/>
                  </a:moveTo>
                  <a:lnTo>
                    <a:pt x="751650" y="62093"/>
                  </a:lnTo>
                  <a:lnTo>
                    <a:pt x="764024" y="113478"/>
                  </a:lnTo>
                  <a:lnTo>
                    <a:pt x="770800" y="168688"/>
                  </a:lnTo>
                  <a:lnTo>
                    <a:pt x="774247" y="197805"/>
                  </a:lnTo>
                  <a:lnTo>
                    <a:pt x="773166" y="261038"/>
                  </a:lnTo>
                  <a:lnTo>
                    <a:pt x="774229" y="307802"/>
                  </a:lnTo>
                  <a:lnTo>
                    <a:pt x="770255" y="358703"/>
                  </a:lnTo>
                  <a:lnTo>
                    <a:pt x="769077" y="407710"/>
                  </a:lnTo>
                  <a:lnTo>
                    <a:pt x="768728" y="454985"/>
                  </a:lnTo>
                  <a:lnTo>
                    <a:pt x="771744" y="506038"/>
                  </a:lnTo>
                  <a:lnTo>
                    <a:pt x="780046" y="555090"/>
                  </a:lnTo>
                  <a:lnTo>
                    <a:pt x="793332" y="613586"/>
                  </a:lnTo>
                  <a:lnTo>
                    <a:pt x="807222" y="670201"/>
                  </a:lnTo>
                  <a:lnTo>
                    <a:pt x="824350" y="723325"/>
                  </a:lnTo>
                  <a:lnTo>
                    <a:pt x="848325" y="781035"/>
                  </a:lnTo>
                  <a:lnTo>
                    <a:pt x="860025" y="840927"/>
                  </a:lnTo>
                  <a:lnTo>
                    <a:pt x="859236" y="883993"/>
                  </a:lnTo>
                  <a:lnTo>
                    <a:pt x="857094" y="898165"/>
                  </a:lnTo>
                  <a:lnTo>
                    <a:pt x="845354" y="920150"/>
                  </a:lnTo>
                  <a:lnTo>
                    <a:pt x="806421" y="959596"/>
                  </a:lnTo>
                  <a:lnTo>
                    <a:pt x="775503" y="974007"/>
                  </a:lnTo>
                  <a:lnTo>
                    <a:pt x="720079" y="989356"/>
                  </a:lnTo>
                  <a:lnTo>
                    <a:pt x="663464" y="1003653"/>
                  </a:lnTo>
                  <a:lnTo>
                    <a:pt x="607583" y="1014227"/>
                  </a:lnTo>
                  <a:lnTo>
                    <a:pt x="557751" y="1019179"/>
                  </a:lnTo>
                  <a:lnTo>
                    <a:pt x="498991" y="1020853"/>
                  </a:lnTo>
                  <a:lnTo>
                    <a:pt x="442324" y="1021184"/>
                  </a:lnTo>
                  <a:lnTo>
                    <a:pt x="380481" y="1021249"/>
                  </a:lnTo>
                  <a:lnTo>
                    <a:pt x="329285" y="1015671"/>
                  </a:lnTo>
                  <a:lnTo>
                    <a:pt x="277071" y="1012198"/>
                  </a:lnTo>
                  <a:lnTo>
                    <a:pt x="224555" y="1005580"/>
                  </a:lnTo>
                  <a:lnTo>
                    <a:pt x="161644" y="985628"/>
                  </a:lnTo>
                  <a:lnTo>
                    <a:pt x="100343" y="966089"/>
                  </a:lnTo>
                  <a:lnTo>
                    <a:pt x="44020" y="940429"/>
                  </a:lnTo>
                  <a:lnTo>
                    <a:pt x="0" y="9054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64083" y="947565"/>
              <a:ext cx="357970" cy="63172"/>
            </a:xfrm>
            <a:custGeom>
              <a:avLst/>
              <a:gdLst/>
              <a:ahLst/>
              <a:cxnLst/>
              <a:rect l="0" t="0" r="0" b="0"/>
              <a:pathLst>
                <a:path w="357970" h="63172">
                  <a:moveTo>
                    <a:pt x="0" y="0"/>
                  </a:moveTo>
                  <a:lnTo>
                    <a:pt x="54144" y="11453"/>
                  </a:lnTo>
                  <a:lnTo>
                    <a:pt x="109091" y="19160"/>
                  </a:lnTo>
                  <a:lnTo>
                    <a:pt x="156585" y="26084"/>
                  </a:lnTo>
                  <a:lnTo>
                    <a:pt x="207703" y="35544"/>
                  </a:lnTo>
                  <a:lnTo>
                    <a:pt x="259893" y="45757"/>
                  </a:lnTo>
                  <a:lnTo>
                    <a:pt x="319185" y="52452"/>
                  </a:lnTo>
                  <a:lnTo>
                    <a:pt x="357969" y="631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28365" y="1694287"/>
              <a:ext cx="214700" cy="285072"/>
            </a:xfrm>
            <a:custGeom>
              <a:avLst/>
              <a:gdLst/>
              <a:ahLst/>
              <a:cxnLst/>
              <a:rect l="0" t="0" r="0" b="0"/>
              <a:pathLst>
                <a:path w="214700" h="285072">
                  <a:moveTo>
                    <a:pt x="46371" y="158729"/>
                  </a:moveTo>
                  <a:lnTo>
                    <a:pt x="30730" y="185115"/>
                  </a:lnTo>
                  <a:lnTo>
                    <a:pt x="11527" y="247630"/>
                  </a:lnTo>
                  <a:lnTo>
                    <a:pt x="7933" y="253091"/>
                  </a:lnTo>
                  <a:lnTo>
                    <a:pt x="4368" y="253222"/>
                  </a:lnTo>
                  <a:lnTo>
                    <a:pt x="821" y="249800"/>
                  </a:lnTo>
                  <a:lnTo>
                    <a:pt x="0" y="230401"/>
                  </a:lnTo>
                  <a:lnTo>
                    <a:pt x="10932" y="169207"/>
                  </a:lnTo>
                  <a:lnTo>
                    <a:pt x="19867" y="107697"/>
                  </a:lnTo>
                  <a:lnTo>
                    <a:pt x="44382" y="53656"/>
                  </a:lnTo>
                  <a:lnTo>
                    <a:pt x="54846" y="33651"/>
                  </a:lnTo>
                  <a:lnTo>
                    <a:pt x="71194" y="16961"/>
                  </a:lnTo>
                  <a:lnTo>
                    <a:pt x="100129" y="0"/>
                  </a:lnTo>
                  <a:lnTo>
                    <a:pt x="126805" y="835"/>
                  </a:lnTo>
                  <a:lnTo>
                    <a:pt x="142108" y="4333"/>
                  </a:lnTo>
                  <a:lnTo>
                    <a:pt x="168469" y="20698"/>
                  </a:lnTo>
                  <a:lnTo>
                    <a:pt x="190714" y="44739"/>
                  </a:lnTo>
                  <a:lnTo>
                    <a:pt x="208399" y="74921"/>
                  </a:lnTo>
                  <a:lnTo>
                    <a:pt x="214699" y="104713"/>
                  </a:lnTo>
                  <a:lnTo>
                    <a:pt x="209213" y="156378"/>
                  </a:lnTo>
                  <a:lnTo>
                    <a:pt x="194576" y="184028"/>
                  </a:lnTo>
                  <a:lnTo>
                    <a:pt x="167499" y="214332"/>
                  </a:lnTo>
                  <a:lnTo>
                    <a:pt x="123329" y="242848"/>
                  </a:lnTo>
                  <a:lnTo>
                    <a:pt x="64562" y="265422"/>
                  </a:lnTo>
                  <a:lnTo>
                    <a:pt x="14785" y="2850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97165" y="1895130"/>
              <a:ext cx="151313" cy="168457"/>
            </a:xfrm>
            <a:custGeom>
              <a:avLst/>
              <a:gdLst/>
              <a:ahLst/>
              <a:cxnLst/>
              <a:rect l="0" t="0" r="0" b="0"/>
              <a:pathLst>
                <a:path w="151313" h="168457">
                  <a:moveTo>
                    <a:pt x="24970" y="0"/>
                  </a:moveTo>
                  <a:lnTo>
                    <a:pt x="1251" y="43962"/>
                  </a:lnTo>
                  <a:lnTo>
                    <a:pt x="0" y="63992"/>
                  </a:lnTo>
                  <a:lnTo>
                    <a:pt x="1304" y="74247"/>
                  </a:lnTo>
                  <a:lnTo>
                    <a:pt x="8023" y="81083"/>
                  </a:lnTo>
                  <a:lnTo>
                    <a:pt x="31086" y="88679"/>
                  </a:lnTo>
                  <a:lnTo>
                    <a:pt x="54594" y="85816"/>
                  </a:lnTo>
                  <a:lnTo>
                    <a:pt x="76741" y="75575"/>
                  </a:lnTo>
                  <a:lnTo>
                    <a:pt x="98282" y="59325"/>
                  </a:lnTo>
                  <a:lnTo>
                    <a:pt x="106600" y="57097"/>
                  </a:lnTo>
                  <a:lnTo>
                    <a:pt x="113315" y="59122"/>
                  </a:lnTo>
                  <a:lnTo>
                    <a:pt x="118962" y="63981"/>
                  </a:lnTo>
                  <a:lnTo>
                    <a:pt x="125236" y="84978"/>
                  </a:lnTo>
                  <a:lnTo>
                    <a:pt x="130364" y="111467"/>
                  </a:lnTo>
                  <a:lnTo>
                    <a:pt x="151312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01119" y="1916187"/>
              <a:ext cx="94757" cy="157928"/>
            </a:xfrm>
            <a:custGeom>
              <a:avLst/>
              <a:gdLst/>
              <a:ahLst/>
              <a:cxnLst/>
              <a:rect l="0" t="0" r="0" b="0"/>
              <a:pathLst>
                <a:path w="94757" h="157928">
                  <a:moveTo>
                    <a:pt x="0" y="0"/>
                  </a:moveTo>
                  <a:lnTo>
                    <a:pt x="0" y="54144"/>
                  </a:lnTo>
                  <a:lnTo>
                    <a:pt x="0" y="109091"/>
                  </a:lnTo>
                  <a:lnTo>
                    <a:pt x="2340" y="116011"/>
                  </a:lnTo>
                  <a:lnTo>
                    <a:pt x="6239" y="118285"/>
                  </a:lnTo>
                  <a:lnTo>
                    <a:pt x="11179" y="117461"/>
                  </a:lnTo>
                  <a:lnTo>
                    <a:pt x="64152" y="74109"/>
                  </a:lnTo>
                  <a:lnTo>
                    <a:pt x="72014" y="73972"/>
                  </a:lnTo>
                  <a:lnTo>
                    <a:pt x="78425" y="77391"/>
                  </a:lnTo>
                  <a:lnTo>
                    <a:pt x="83869" y="83179"/>
                  </a:lnTo>
                  <a:lnTo>
                    <a:pt x="89918" y="102089"/>
                  </a:lnTo>
                  <a:lnTo>
                    <a:pt x="94756" y="157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11269" y="1988283"/>
              <a:ext cx="79646" cy="96361"/>
            </a:xfrm>
            <a:custGeom>
              <a:avLst/>
              <a:gdLst/>
              <a:ahLst/>
              <a:cxnLst/>
              <a:rect l="0" t="0" r="0" b="0"/>
              <a:pathLst>
                <a:path w="79646" h="96361">
                  <a:moveTo>
                    <a:pt x="79363" y="12132"/>
                  </a:moveTo>
                  <a:lnTo>
                    <a:pt x="68185" y="953"/>
                  </a:lnTo>
                  <a:lnTo>
                    <a:pt x="62552" y="0"/>
                  </a:lnTo>
                  <a:lnTo>
                    <a:pt x="56458" y="1704"/>
                  </a:lnTo>
                  <a:lnTo>
                    <a:pt x="15732" y="28739"/>
                  </a:lnTo>
                  <a:lnTo>
                    <a:pt x="0" y="46419"/>
                  </a:lnTo>
                  <a:lnTo>
                    <a:pt x="718" y="52537"/>
                  </a:lnTo>
                  <a:lnTo>
                    <a:pt x="7046" y="56616"/>
                  </a:lnTo>
                  <a:lnTo>
                    <a:pt x="27335" y="59979"/>
                  </a:lnTo>
                  <a:lnTo>
                    <a:pt x="57319" y="58804"/>
                  </a:lnTo>
                  <a:lnTo>
                    <a:pt x="73855" y="66410"/>
                  </a:lnTo>
                  <a:lnTo>
                    <a:pt x="78031" y="71714"/>
                  </a:lnTo>
                  <a:lnTo>
                    <a:pt x="79645" y="77590"/>
                  </a:lnTo>
                  <a:lnTo>
                    <a:pt x="79363" y="963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53803" y="2000415"/>
              <a:ext cx="136871" cy="112647"/>
            </a:xfrm>
            <a:custGeom>
              <a:avLst/>
              <a:gdLst/>
              <a:ahLst/>
              <a:cxnLst/>
              <a:rect l="0" t="0" r="0" b="0"/>
              <a:pathLst>
                <a:path w="136871" h="112647">
                  <a:moveTo>
                    <a:pt x="0" y="31585"/>
                  </a:moveTo>
                  <a:lnTo>
                    <a:pt x="11178" y="48353"/>
                  </a:lnTo>
                  <a:lnTo>
                    <a:pt x="25995" y="100791"/>
                  </a:lnTo>
                  <a:lnTo>
                    <a:pt x="31368" y="109308"/>
                  </a:lnTo>
                  <a:lnTo>
                    <a:pt x="39630" y="112646"/>
                  </a:lnTo>
                  <a:lnTo>
                    <a:pt x="61287" y="110116"/>
                  </a:lnTo>
                  <a:lnTo>
                    <a:pt x="88609" y="95538"/>
                  </a:lnTo>
                  <a:lnTo>
                    <a:pt x="100993" y="76776"/>
                  </a:lnTo>
                  <a:lnTo>
                    <a:pt x="131179" y="17037"/>
                  </a:lnTo>
                  <a:lnTo>
                    <a:pt x="13687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58784" y="2010943"/>
              <a:ext cx="144422" cy="136871"/>
            </a:xfrm>
            <a:custGeom>
              <a:avLst/>
              <a:gdLst/>
              <a:ahLst/>
              <a:cxnLst/>
              <a:rect l="0" t="0" r="0" b="0"/>
              <a:pathLst>
                <a:path w="144422" h="136871">
                  <a:moveTo>
                    <a:pt x="5589" y="0"/>
                  </a:moveTo>
                  <a:lnTo>
                    <a:pt x="5589" y="58617"/>
                  </a:lnTo>
                  <a:lnTo>
                    <a:pt x="0" y="98996"/>
                  </a:lnTo>
                  <a:lnTo>
                    <a:pt x="694" y="103432"/>
                  </a:lnTo>
                  <a:lnTo>
                    <a:pt x="3495" y="101710"/>
                  </a:lnTo>
                  <a:lnTo>
                    <a:pt x="14017" y="89658"/>
                  </a:lnTo>
                  <a:lnTo>
                    <a:pt x="30392" y="76503"/>
                  </a:lnTo>
                  <a:lnTo>
                    <a:pt x="39672" y="73229"/>
                  </a:lnTo>
                  <a:lnTo>
                    <a:pt x="59342" y="72710"/>
                  </a:lnTo>
                  <a:lnTo>
                    <a:pt x="67160" y="76550"/>
                  </a:lnTo>
                  <a:lnTo>
                    <a:pt x="87264" y="95211"/>
                  </a:lnTo>
                  <a:lnTo>
                    <a:pt x="108959" y="100808"/>
                  </a:lnTo>
                  <a:lnTo>
                    <a:pt x="131080" y="97056"/>
                  </a:lnTo>
                  <a:lnTo>
                    <a:pt x="144421" y="91099"/>
                  </a:lnTo>
                  <a:lnTo>
                    <a:pt x="134753" y="92351"/>
                  </a:lnTo>
                  <a:lnTo>
                    <a:pt x="114180" y="105222"/>
                  </a:lnTo>
                  <a:lnTo>
                    <a:pt x="110738" y="112262"/>
                  </a:lnTo>
                  <a:lnTo>
                    <a:pt x="110034" y="129443"/>
                  </a:lnTo>
                  <a:lnTo>
                    <a:pt x="113824" y="134259"/>
                  </a:lnTo>
                  <a:lnTo>
                    <a:pt x="119860" y="136299"/>
                  </a:lnTo>
                  <a:lnTo>
                    <a:pt x="142460" y="136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17057" y="1905658"/>
              <a:ext cx="10529" cy="294799"/>
            </a:xfrm>
            <a:custGeom>
              <a:avLst/>
              <a:gdLst/>
              <a:ahLst/>
              <a:cxnLst/>
              <a:rect l="0" t="0" r="0" b="0"/>
              <a:pathLst>
                <a:path w="10529" h="294799">
                  <a:moveTo>
                    <a:pt x="0" y="0"/>
                  </a:moveTo>
                  <a:lnTo>
                    <a:pt x="0" y="49263"/>
                  </a:lnTo>
                  <a:lnTo>
                    <a:pt x="0" y="101684"/>
                  </a:lnTo>
                  <a:lnTo>
                    <a:pt x="0" y="145019"/>
                  </a:lnTo>
                  <a:lnTo>
                    <a:pt x="5589" y="204276"/>
                  </a:lnTo>
                  <a:lnTo>
                    <a:pt x="9553" y="264785"/>
                  </a:lnTo>
                  <a:lnTo>
                    <a:pt x="10528" y="2947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32829" y="2042529"/>
              <a:ext cx="147400" cy="1"/>
            </a:xfrm>
            <a:custGeom>
              <a:avLst/>
              <a:gdLst/>
              <a:ahLst/>
              <a:cxnLst/>
              <a:rect l="0" t="0" r="0" b="0"/>
              <a:pathLst>
                <a:path w="147400" h="1">
                  <a:moveTo>
                    <a:pt x="0" y="0"/>
                  </a:moveTo>
                  <a:lnTo>
                    <a:pt x="48931" y="0"/>
                  </a:lnTo>
                  <a:lnTo>
                    <a:pt x="96777" y="0"/>
                  </a:lnTo>
                  <a:lnTo>
                    <a:pt x="1473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85472" y="673824"/>
              <a:ext cx="915981" cy="389555"/>
            </a:xfrm>
            <a:custGeom>
              <a:avLst/>
              <a:gdLst/>
              <a:ahLst/>
              <a:cxnLst/>
              <a:rect l="0" t="0" r="0" b="0"/>
              <a:pathLst>
                <a:path w="915981" h="389555">
                  <a:moveTo>
                    <a:pt x="0" y="389554"/>
                  </a:moveTo>
                  <a:lnTo>
                    <a:pt x="56193" y="354807"/>
                  </a:lnTo>
                  <a:lnTo>
                    <a:pt x="111342" y="328321"/>
                  </a:lnTo>
                  <a:lnTo>
                    <a:pt x="165450" y="302676"/>
                  </a:lnTo>
                  <a:lnTo>
                    <a:pt x="224317" y="282013"/>
                  </a:lnTo>
                  <a:lnTo>
                    <a:pt x="286335" y="255748"/>
                  </a:lnTo>
                  <a:lnTo>
                    <a:pt x="335054" y="235004"/>
                  </a:lnTo>
                  <a:lnTo>
                    <a:pt x="386535" y="208451"/>
                  </a:lnTo>
                  <a:lnTo>
                    <a:pt x="438832" y="183946"/>
                  </a:lnTo>
                  <a:lnTo>
                    <a:pt x="491373" y="161867"/>
                  </a:lnTo>
                  <a:lnTo>
                    <a:pt x="543985" y="140507"/>
                  </a:lnTo>
                  <a:lnTo>
                    <a:pt x="596619" y="113771"/>
                  </a:lnTo>
                  <a:lnTo>
                    <a:pt x="649258" y="89212"/>
                  </a:lnTo>
                  <a:lnTo>
                    <a:pt x="712212" y="59953"/>
                  </a:lnTo>
                  <a:lnTo>
                    <a:pt x="761367" y="39860"/>
                  </a:lnTo>
                  <a:lnTo>
                    <a:pt x="823610" y="21998"/>
                  </a:lnTo>
                  <a:lnTo>
                    <a:pt x="886296" y="7205"/>
                  </a:lnTo>
                  <a:lnTo>
                    <a:pt x="91598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319741" y="336912"/>
              <a:ext cx="218664" cy="226989"/>
            </a:xfrm>
            <a:custGeom>
              <a:avLst/>
              <a:gdLst/>
              <a:ahLst/>
              <a:cxnLst/>
              <a:rect l="0" t="0" r="0" b="0"/>
              <a:pathLst>
                <a:path w="218664" h="226989">
                  <a:moveTo>
                    <a:pt x="18622" y="0"/>
                  </a:moveTo>
                  <a:lnTo>
                    <a:pt x="15502" y="48931"/>
                  </a:lnTo>
                  <a:lnTo>
                    <a:pt x="3968" y="102472"/>
                  </a:lnTo>
                  <a:lnTo>
                    <a:pt x="0" y="154079"/>
                  </a:lnTo>
                  <a:lnTo>
                    <a:pt x="3716" y="177274"/>
                  </a:lnTo>
                  <a:lnTo>
                    <a:pt x="9854" y="184863"/>
                  </a:lnTo>
                  <a:lnTo>
                    <a:pt x="29153" y="193295"/>
                  </a:lnTo>
                  <a:lnTo>
                    <a:pt x="50208" y="193924"/>
                  </a:lnTo>
                  <a:lnTo>
                    <a:pt x="60736" y="192453"/>
                  </a:lnTo>
                  <a:lnTo>
                    <a:pt x="78674" y="197059"/>
                  </a:lnTo>
                  <a:lnTo>
                    <a:pt x="86732" y="201563"/>
                  </a:lnTo>
                  <a:lnTo>
                    <a:pt x="90935" y="208075"/>
                  </a:lnTo>
                  <a:lnTo>
                    <a:pt x="92486" y="224669"/>
                  </a:lnTo>
                  <a:lnTo>
                    <a:pt x="94770" y="226988"/>
                  </a:lnTo>
                  <a:lnTo>
                    <a:pt x="98633" y="225025"/>
                  </a:lnTo>
                  <a:lnTo>
                    <a:pt x="143323" y="174361"/>
                  </a:lnTo>
                  <a:lnTo>
                    <a:pt x="186934" y="111017"/>
                  </a:lnTo>
                  <a:lnTo>
                    <a:pt x="218663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36343" y="508728"/>
              <a:ext cx="50066" cy="70340"/>
            </a:xfrm>
            <a:custGeom>
              <a:avLst/>
              <a:gdLst/>
              <a:ahLst/>
              <a:cxnLst/>
              <a:rect l="0" t="0" r="0" b="0"/>
              <a:pathLst>
                <a:path w="50066" h="70340">
                  <a:moveTo>
                    <a:pt x="2061" y="28225"/>
                  </a:moveTo>
                  <a:lnTo>
                    <a:pt x="33344" y="18650"/>
                  </a:lnTo>
                  <a:lnTo>
                    <a:pt x="49500" y="7982"/>
                  </a:lnTo>
                  <a:lnTo>
                    <a:pt x="50065" y="4201"/>
                  </a:lnTo>
                  <a:lnTo>
                    <a:pt x="45762" y="1681"/>
                  </a:lnTo>
                  <a:lnTo>
                    <a:pt x="38214" y="0"/>
                  </a:lnTo>
                  <a:lnTo>
                    <a:pt x="30842" y="1220"/>
                  </a:lnTo>
                  <a:lnTo>
                    <a:pt x="16412" y="8814"/>
                  </a:lnTo>
                  <a:lnTo>
                    <a:pt x="5321" y="23108"/>
                  </a:lnTo>
                  <a:lnTo>
                    <a:pt x="725" y="31833"/>
                  </a:lnTo>
                  <a:lnTo>
                    <a:pt x="0" y="39989"/>
                  </a:lnTo>
                  <a:lnTo>
                    <a:pt x="12590" y="703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75276" y="389554"/>
              <a:ext cx="130556" cy="225219"/>
            </a:xfrm>
            <a:custGeom>
              <a:avLst/>
              <a:gdLst/>
              <a:ahLst/>
              <a:cxnLst/>
              <a:rect l="0" t="0" r="0" b="0"/>
              <a:pathLst>
                <a:path w="130556" h="225219">
                  <a:moveTo>
                    <a:pt x="10529" y="0"/>
                  </a:moveTo>
                  <a:lnTo>
                    <a:pt x="4939" y="58617"/>
                  </a:lnTo>
                  <a:lnTo>
                    <a:pt x="1463" y="98997"/>
                  </a:lnTo>
                  <a:lnTo>
                    <a:pt x="4485" y="109282"/>
                  </a:lnTo>
                  <a:lnTo>
                    <a:pt x="10009" y="117308"/>
                  </a:lnTo>
                  <a:lnTo>
                    <a:pt x="17201" y="123829"/>
                  </a:lnTo>
                  <a:lnTo>
                    <a:pt x="37671" y="131075"/>
                  </a:lnTo>
                  <a:lnTo>
                    <a:pt x="94171" y="144513"/>
                  </a:lnTo>
                  <a:lnTo>
                    <a:pt x="115553" y="151186"/>
                  </a:lnTo>
                  <a:lnTo>
                    <a:pt x="122659" y="158113"/>
                  </a:lnTo>
                  <a:lnTo>
                    <a:pt x="130555" y="178287"/>
                  </a:lnTo>
                  <a:lnTo>
                    <a:pt x="129150" y="186709"/>
                  </a:lnTo>
                  <a:lnTo>
                    <a:pt x="124704" y="193493"/>
                  </a:lnTo>
                  <a:lnTo>
                    <a:pt x="110406" y="204150"/>
                  </a:lnTo>
                  <a:lnTo>
                    <a:pt x="56870" y="224225"/>
                  </a:lnTo>
                  <a:lnTo>
                    <a:pt x="33464" y="225218"/>
                  </a:lnTo>
                  <a:lnTo>
                    <a:pt x="14873" y="221760"/>
                  </a:lnTo>
                  <a:lnTo>
                    <a:pt x="9915" y="219200"/>
                  </a:lnTo>
                  <a:lnTo>
                    <a:pt x="0" y="2105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959545" y="381690"/>
              <a:ext cx="178622" cy="239492"/>
            </a:xfrm>
            <a:custGeom>
              <a:avLst/>
              <a:gdLst/>
              <a:ahLst/>
              <a:cxnLst/>
              <a:rect l="0" t="0" r="0" b="0"/>
              <a:pathLst>
                <a:path w="178622" h="239492">
                  <a:moveTo>
                    <a:pt x="0" y="71035"/>
                  </a:moveTo>
                  <a:lnTo>
                    <a:pt x="19151" y="54224"/>
                  </a:lnTo>
                  <a:lnTo>
                    <a:pt x="77841" y="15810"/>
                  </a:lnTo>
                  <a:lnTo>
                    <a:pt x="114571" y="3330"/>
                  </a:lnTo>
                  <a:lnTo>
                    <a:pt x="141388" y="0"/>
                  </a:lnTo>
                  <a:lnTo>
                    <a:pt x="152750" y="2621"/>
                  </a:lnTo>
                  <a:lnTo>
                    <a:pt x="171614" y="14893"/>
                  </a:lnTo>
                  <a:lnTo>
                    <a:pt x="176411" y="23079"/>
                  </a:lnTo>
                  <a:lnTo>
                    <a:pt x="178621" y="41532"/>
                  </a:lnTo>
                  <a:lnTo>
                    <a:pt x="170604" y="103819"/>
                  </a:lnTo>
                  <a:lnTo>
                    <a:pt x="168881" y="164599"/>
                  </a:lnTo>
                  <a:lnTo>
                    <a:pt x="173435" y="214949"/>
                  </a:lnTo>
                  <a:lnTo>
                    <a:pt x="166380" y="232873"/>
                  </a:lnTo>
                  <a:lnTo>
                    <a:pt x="157713" y="237419"/>
                  </a:lnTo>
                  <a:lnTo>
                    <a:pt x="111135" y="239429"/>
                  </a:lnTo>
                  <a:lnTo>
                    <a:pt x="84228" y="2394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212229" y="579067"/>
              <a:ext cx="52643" cy="73701"/>
            </a:xfrm>
            <a:custGeom>
              <a:avLst/>
              <a:gdLst/>
              <a:ahLst/>
              <a:cxnLst/>
              <a:rect l="0" t="0" r="0" b="0"/>
              <a:pathLst>
                <a:path w="52643" h="73701">
                  <a:moveTo>
                    <a:pt x="0" y="0"/>
                  </a:moveTo>
                  <a:lnTo>
                    <a:pt x="0" y="22357"/>
                  </a:lnTo>
                  <a:lnTo>
                    <a:pt x="4680" y="30113"/>
                  </a:lnTo>
                  <a:lnTo>
                    <a:pt x="52642" y="73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359628" y="410611"/>
              <a:ext cx="189514" cy="294799"/>
            </a:xfrm>
            <a:custGeom>
              <a:avLst/>
              <a:gdLst/>
              <a:ahLst/>
              <a:cxnLst/>
              <a:rect l="0" t="0" r="0" b="0"/>
              <a:pathLst>
                <a:path w="189514" h="294799">
                  <a:moveTo>
                    <a:pt x="0" y="0"/>
                  </a:moveTo>
                  <a:lnTo>
                    <a:pt x="9065" y="58617"/>
                  </a:lnTo>
                  <a:lnTo>
                    <a:pt x="11409" y="120027"/>
                  </a:lnTo>
                  <a:lnTo>
                    <a:pt x="15989" y="149662"/>
                  </a:lnTo>
                  <a:lnTo>
                    <a:pt x="21188" y="160606"/>
                  </a:lnTo>
                  <a:lnTo>
                    <a:pt x="36323" y="175886"/>
                  </a:lnTo>
                  <a:lnTo>
                    <a:pt x="44102" y="178089"/>
                  </a:lnTo>
                  <a:lnTo>
                    <a:pt x="51628" y="177218"/>
                  </a:lnTo>
                  <a:lnTo>
                    <a:pt x="58985" y="174297"/>
                  </a:lnTo>
                  <a:lnTo>
                    <a:pt x="59211" y="173520"/>
                  </a:lnTo>
                  <a:lnTo>
                    <a:pt x="46984" y="175776"/>
                  </a:lnTo>
                  <a:lnTo>
                    <a:pt x="44190" y="180355"/>
                  </a:lnTo>
                  <a:lnTo>
                    <a:pt x="44668" y="186917"/>
                  </a:lnTo>
                  <a:lnTo>
                    <a:pt x="47326" y="194802"/>
                  </a:lnTo>
                  <a:lnTo>
                    <a:pt x="62758" y="209801"/>
                  </a:lnTo>
                  <a:lnTo>
                    <a:pt x="86384" y="223097"/>
                  </a:lnTo>
                  <a:lnTo>
                    <a:pt x="142972" y="244284"/>
                  </a:lnTo>
                  <a:lnTo>
                    <a:pt x="164149" y="258309"/>
                  </a:lnTo>
                  <a:lnTo>
                    <a:pt x="189513" y="2947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49099" y="463254"/>
              <a:ext cx="73700" cy="21058"/>
            </a:xfrm>
            <a:custGeom>
              <a:avLst/>
              <a:gdLst/>
              <a:ahLst/>
              <a:cxnLst/>
              <a:rect l="0" t="0" r="0" b="0"/>
              <a:pathLst>
                <a:path w="73700" h="21058">
                  <a:moveTo>
                    <a:pt x="0" y="21057"/>
                  </a:moveTo>
                  <a:lnTo>
                    <a:pt x="59918" y="4268"/>
                  </a:lnTo>
                  <a:lnTo>
                    <a:pt x="736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507026" y="400083"/>
              <a:ext cx="144762" cy="426251"/>
            </a:xfrm>
            <a:custGeom>
              <a:avLst/>
              <a:gdLst/>
              <a:ahLst/>
              <a:cxnLst/>
              <a:rect l="0" t="0" r="0" b="0"/>
              <a:pathLst>
                <a:path w="144762" h="426251">
                  <a:moveTo>
                    <a:pt x="126342" y="0"/>
                  </a:moveTo>
                  <a:lnTo>
                    <a:pt x="109574" y="11178"/>
                  </a:lnTo>
                  <a:lnTo>
                    <a:pt x="87969" y="40487"/>
                  </a:lnTo>
                  <a:lnTo>
                    <a:pt x="72339" y="78806"/>
                  </a:lnTo>
                  <a:lnTo>
                    <a:pt x="71477" y="130975"/>
                  </a:lnTo>
                  <a:lnTo>
                    <a:pt x="81666" y="187438"/>
                  </a:lnTo>
                  <a:lnTo>
                    <a:pt x="98063" y="239319"/>
                  </a:lnTo>
                  <a:lnTo>
                    <a:pt x="123486" y="294888"/>
                  </a:lnTo>
                  <a:lnTo>
                    <a:pt x="141462" y="353784"/>
                  </a:lnTo>
                  <a:lnTo>
                    <a:pt x="144761" y="382235"/>
                  </a:lnTo>
                  <a:lnTo>
                    <a:pt x="142131" y="394034"/>
                  </a:lnTo>
                  <a:lnTo>
                    <a:pt x="129850" y="413382"/>
                  </a:lnTo>
                  <a:lnTo>
                    <a:pt x="109574" y="423541"/>
                  </a:lnTo>
                  <a:lnTo>
                    <a:pt x="97615" y="426250"/>
                  </a:lnTo>
                  <a:lnTo>
                    <a:pt x="71851" y="423021"/>
                  </a:lnTo>
                  <a:lnTo>
                    <a:pt x="47142" y="413787"/>
                  </a:lnTo>
                  <a:lnTo>
                    <a:pt x="0" y="389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29263" y="594535"/>
              <a:ext cx="156790" cy="142461"/>
            </a:xfrm>
            <a:custGeom>
              <a:avLst/>
              <a:gdLst/>
              <a:ahLst/>
              <a:cxnLst/>
              <a:rect l="0" t="0" r="0" b="0"/>
              <a:pathLst>
                <a:path w="156790" h="142461">
                  <a:moveTo>
                    <a:pt x="83090" y="5589"/>
                  </a:moveTo>
                  <a:lnTo>
                    <a:pt x="66322" y="0"/>
                  </a:lnTo>
                  <a:lnTo>
                    <a:pt x="48731" y="3495"/>
                  </a:lnTo>
                  <a:lnTo>
                    <a:pt x="8842" y="24803"/>
                  </a:lnTo>
                  <a:lnTo>
                    <a:pt x="3176" y="33606"/>
                  </a:lnTo>
                  <a:lnTo>
                    <a:pt x="0" y="55866"/>
                  </a:lnTo>
                  <a:lnTo>
                    <a:pt x="4299" y="64843"/>
                  </a:lnTo>
                  <a:lnTo>
                    <a:pt x="21556" y="77938"/>
                  </a:lnTo>
                  <a:lnTo>
                    <a:pt x="70762" y="101942"/>
                  </a:lnTo>
                  <a:lnTo>
                    <a:pt x="109332" y="110567"/>
                  </a:lnTo>
                  <a:lnTo>
                    <a:pt x="141392" y="130138"/>
                  </a:lnTo>
                  <a:lnTo>
                    <a:pt x="156789" y="1424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924253" y="610653"/>
              <a:ext cx="246070" cy="124868"/>
            </a:xfrm>
            <a:custGeom>
              <a:avLst/>
              <a:gdLst/>
              <a:ahLst/>
              <a:cxnLst/>
              <a:rect l="0" t="0" r="0" b="0"/>
              <a:pathLst>
                <a:path w="246070" h="124868">
                  <a:moveTo>
                    <a:pt x="24971" y="0"/>
                  </a:moveTo>
                  <a:lnTo>
                    <a:pt x="9329" y="17981"/>
                  </a:lnTo>
                  <a:lnTo>
                    <a:pt x="1251" y="34897"/>
                  </a:lnTo>
                  <a:lnTo>
                    <a:pt x="0" y="54114"/>
                  </a:lnTo>
                  <a:lnTo>
                    <a:pt x="1305" y="64152"/>
                  </a:lnTo>
                  <a:lnTo>
                    <a:pt x="6854" y="72014"/>
                  </a:lnTo>
                  <a:lnTo>
                    <a:pt x="25498" y="83869"/>
                  </a:lnTo>
                  <a:lnTo>
                    <a:pt x="62301" y="91530"/>
                  </a:lnTo>
                  <a:lnTo>
                    <a:pt x="108254" y="85714"/>
                  </a:lnTo>
                  <a:lnTo>
                    <a:pt x="129835" y="79819"/>
                  </a:lnTo>
                  <a:lnTo>
                    <a:pt x="132315" y="77779"/>
                  </a:lnTo>
                  <a:lnTo>
                    <a:pt x="129288" y="76419"/>
                  </a:lnTo>
                  <a:lnTo>
                    <a:pt x="122592" y="75513"/>
                  </a:lnTo>
                  <a:lnTo>
                    <a:pt x="105792" y="80744"/>
                  </a:lnTo>
                  <a:lnTo>
                    <a:pt x="96399" y="85415"/>
                  </a:lnTo>
                  <a:lnTo>
                    <a:pt x="92476" y="92038"/>
                  </a:lnTo>
                  <a:lnTo>
                    <a:pt x="92201" y="99963"/>
                  </a:lnTo>
                  <a:lnTo>
                    <a:pt x="94358" y="108756"/>
                  </a:lnTo>
                  <a:lnTo>
                    <a:pt x="101644" y="114618"/>
                  </a:lnTo>
                  <a:lnTo>
                    <a:pt x="125338" y="121131"/>
                  </a:lnTo>
                  <a:lnTo>
                    <a:pt x="177151" y="124798"/>
                  </a:lnTo>
                  <a:lnTo>
                    <a:pt x="234882" y="124867"/>
                  </a:lnTo>
                  <a:lnTo>
                    <a:pt x="239780" y="123019"/>
                  </a:lnTo>
                  <a:lnTo>
                    <a:pt x="246069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022923" y="661313"/>
              <a:ext cx="60100" cy="96740"/>
            </a:xfrm>
            <a:custGeom>
              <a:avLst/>
              <a:gdLst/>
              <a:ahLst/>
              <a:cxnLst/>
              <a:rect l="0" t="0" r="0" b="0"/>
              <a:pathLst>
                <a:path w="60100" h="96740">
                  <a:moveTo>
                    <a:pt x="0" y="44096"/>
                  </a:moveTo>
                  <a:lnTo>
                    <a:pt x="17981" y="28455"/>
                  </a:lnTo>
                  <a:lnTo>
                    <a:pt x="58563" y="3663"/>
                  </a:lnTo>
                  <a:lnTo>
                    <a:pt x="60099" y="763"/>
                  </a:lnTo>
                  <a:lnTo>
                    <a:pt x="57613" y="0"/>
                  </a:lnTo>
                  <a:lnTo>
                    <a:pt x="52447" y="661"/>
                  </a:lnTo>
                  <a:lnTo>
                    <a:pt x="28407" y="12769"/>
                  </a:lnTo>
                  <a:lnTo>
                    <a:pt x="15356" y="27834"/>
                  </a:lnTo>
                  <a:lnTo>
                    <a:pt x="10236" y="36764"/>
                  </a:lnTo>
                  <a:lnTo>
                    <a:pt x="7669" y="56045"/>
                  </a:lnTo>
                  <a:lnTo>
                    <a:pt x="8622" y="66100"/>
                  </a:lnTo>
                  <a:lnTo>
                    <a:pt x="11597" y="73974"/>
                  </a:lnTo>
                  <a:lnTo>
                    <a:pt x="31585" y="967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117265" y="315855"/>
              <a:ext cx="42115" cy="642239"/>
            </a:xfrm>
            <a:custGeom>
              <a:avLst/>
              <a:gdLst/>
              <a:ahLst/>
              <a:cxnLst/>
              <a:rect l="0" t="0" r="0" b="0"/>
              <a:pathLst>
                <a:path w="42115" h="642239">
                  <a:moveTo>
                    <a:pt x="0" y="0"/>
                  </a:moveTo>
                  <a:lnTo>
                    <a:pt x="8333" y="48931"/>
                  </a:lnTo>
                  <a:lnTo>
                    <a:pt x="10095" y="108061"/>
                  </a:lnTo>
                  <a:lnTo>
                    <a:pt x="10443" y="164802"/>
                  </a:lnTo>
                  <a:lnTo>
                    <a:pt x="10511" y="224189"/>
                  </a:lnTo>
                  <a:lnTo>
                    <a:pt x="4935" y="286310"/>
                  </a:lnTo>
                  <a:lnTo>
                    <a:pt x="975" y="344810"/>
                  </a:lnTo>
                  <a:lnTo>
                    <a:pt x="289" y="393195"/>
                  </a:lnTo>
                  <a:lnTo>
                    <a:pt x="1255" y="440026"/>
                  </a:lnTo>
                  <a:lnTo>
                    <a:pt x="8430" y="497316"/>
                  </a:lnTo>
                  <a:lnTo>
                    <a:pt x="17965" y="556404"/>
                  </a:lnTo>
                  <a:lnTo>
                    <a:pt x="31667" y="613238"/>
                  </a:lnTo>
                  <a:lnTo>
                    <a:pt x="42114" y="6422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75150" y="231627"/>
              <a:ext cx="2231828" cy="1331618"/>
            </a:xfrm>
            <a:custGeom>
              <a:avLst/>
              <a:gdLst/>
              <a:ahLst/>
              <a:cxnLst/>
              <a:rect l="0" t="0" r="0" b="0"/>
              <a:pathLst>
                <a:path w="2231828" h="1331618">
                  <a:moveTo>
                    <a:pt x="0" y="42114"/>
                  </a:moveTo>
                  <a:lnTo>
                    <a:pt x="62093" y="18395"/>
                  </a:lnTo>
                  <a:lnTo>
                    <a:pt x="121883" y="10912"/>
                  </a:lnTo>
                  <a:lnTo>
                    <a:pt x="173894" y="3753"/>
                  </a:lnTo>
                  <a:lnTo>
                    <a:pt x="234408" y="1112"/>
                  </a:lnTo>
                  <a:lnTo>
                    <a:pt x="280047" y="494"/>
                  </a:lnTo>
                  <a:lnTo>
                    <a:pt x="327626" y="220"/>
                  </a:lnTo>
                  <a:lnTo>
                    <a:pt x="376070" y="98"/>
                  </a:lnTo>
                  <a:lnTo>
                    <a:pt x="424895" y="43"/>
                  </a:lnTo>
                  <a:lnTo>
                    <a:pt x="477012" y="19"/>
                  </a:lnTo>
                  <a:lnTo>
                    <a:pt x="531370" y="9"/>
                  </a:lnTo>
                  <a:lnTo>
                    <a:pt x="586724" y="4"/>
                  </a:lnTo>
                  <a:lnTo>
                    <a:pt x="645642" y="2"/>
                  </a:lnTo>
                  <a:lnTo>
                    <a:pt x="706922" y="1"/>
                  </a:lnTo>
                  <a:lnTo>
                    <a:pt x="769253" y="0"/>
                  </a:lnTo>
                  <a:lnTo>
                    <a:pt x="828931" y="0"/>
                  </a:lnTo>
                  <a:lnTo>
                    <a:pt x="887820" y="0"/>
                  </a:lnTo>
                  <a:lnTo>
                    <a:pt x="949088" y="0"/>
                  </a:lnTo>
                  <a:lnTo>
                    <a:pt x="1011413" y="3119"/>
                  </a:lnTo>
                  <a:lnTo>
                    <a:pt x="1073038" y="7236"/>
                  </a:lnTo>
                  <a:lnTo>
                    <a:pt x="1131623" y="9065"/>
                  </a:lnTo>
                  <a:lnTo>
                    <a:pt x="1191976" y="9878"/>
                  </a:lnTo>
                  <a:lnTo>
                    <a:pt x="1252724" y="11409"/>
                  </a:lnTo>
                  <a:lnTo>
                    <a:pt x="1310919" y="15989"/>
                  </a:lnTo>
                  <a:lnTo>
                    <a:pt x="1371098" y="18805"/>
                  </a:lnTo>
                  <a:lnTo>
                    <a:pt x="1430600" y="21226"/>
                  </a:lnTo>
                  <a:lnTo>
                    <a:pt x="1484341" y="26201"/>
                  </a:lnTo>
                  <a:lnTo>
                    <a:pt x="1535523" y="29192"/>
                  </a:lnTo>
                  <a:lnTo>
                    <a:pt x="1585566" y="30522"/>
                  </a:lnTo>
                  <a:lnTo>
                    <a:pt x="1635104" y="31113"/>
                  </a:lnTo>
                  <a:lnTo>
                    <a:pt x="1681297" y="34495"/>
                  </a:lnTo>
                  <a:lnTo>
                    <a:pt x="1725224" y="38728"/>
                  </a:lnTo>
                  <a:lnTo>
                    <a:pt x="1788245" y="41111"/>
                  </a:lnTo>
                  <a:lnTo>
                    <a:pt x="1844483" y="42986"/>
                  </a:lnTo>
                  <a:lnTo>
                    <a:pt x="1898191" y="49261"/>
                  </a:lnTo>
                  <a:lnTo>
                    <a:pt x="1949980" y="51641"/>
                  </a:lnTo>
                  <a:lnTo>
                    <a:pt x="2009993" y="55564"/>
                  </a:lnTo>
                  <a:lnTo>
                    <a:pt x="2059015" y="64037"/>
                  </a:lnTo>
                  <a:lnTo>
                    <a:pt x="2111754" y="73956"/>
                  </a:lnTo>
                  <a:lnTo>
                    <a:pt x="2139977" y="82002"/>
                  </a:lnTo>
                  <a:lnTo>
                    <a:pt x="2160318" y="93377"/>
                  </a:lnTo>
                  <a:lnTo>
                    <a:pt x="2174038" y="112471"/>
                  </a:lnTo>
                  <a:lnTo>
                    <a:pt x="2182866" y="136555"/>
                  </a:lnTo>
                  <a:lnTo>
                    <a:pt x="2188533" y="196383"/>
                  </a:lnTo>
                  <a:lnTo>
                    <a:pt x="2184063" y="258330"/>
                  </a:lnTo>
                  <a:lnTo>
                    <a:pt x="2180321" y="312767"/>
                  </a:lnTo>
                  <a:lnTo>
                    <a:pt x="2179581" y="368581"/>
                  </a:lnTo>
                  <a:lnTo>
                    <a:pt x="2179435" y="424666"/>
                  </a:lnTo>
                  <a:lnTo>
                    <a:pt x="2179407" y="480805"/>
                  </a:lnTo>
                  <a:lnTo>
                    <a:pt x="2179401" y="540073"/>
                  </a:lnTo>
                  <a:lnTo>
                    <a:pt x="2179400" y="602170"/>
                  </a:lnTo>
                  <a:lnTo>
                    <a:pt x="2184989" y="650903"/>
                  </a:lnTo>
                  <a:lnTo>
                    <a:pt x="2190122" y="712537"/>
                  </a:lnTo>
                  <a:lnTo>
                    <a:pt x="2196875" y="761463"/>
                  </a:lnTo>
                  <a:lnTo>
                    <a:pt x="2202868" y="823630"/>
                  </a:lnTo>
                  <a:lnTo>
                    <a:pt x="2214971" y="886299"/>
                  </a:lnTo>
                  <a:lnTo>
                    <a:pt x="2219575" y="935131"/>
                  </a:lnTo>
                  <a:lnTo>
                    <a:pt x="2228366" y="995628"/>
                  </a:lnTo>
                  <a:lnTo>
                    <a:pt x="2231316" y="1052638"/>
                  </a:lnTo>
                  <a:lnTo>
                    <a:pt x="2231827" y="1104260"/>
                  </a:lnTo>
                  <a:lnTo>
                    <a:pt x="2230777" y="1147059"/>
                  </a:lnTo>
                  <a:lnTo>
                    <a:pt x="2223608" y="1208275"/>
                  </a:lnTo>
                  <a:lnTo>
                    <a:pt x="2214075" y="1257089"/>
                  </a:lnTo>
                  <a:lnTo>
                    <a:pt x="2202672" y="1298849"/>
                  </a:lnTo>
                  <a:lnTo>
                    <a:pt x="2191303" y="1318550"/>
                  </a:lnTo>
                  <a:lnTo>
                    <a:pt x="2181486" y="1324740"/>
                  </a:lnTo>
                  <a:lnTo>
                    <a:pt x="2154980" y="1331617"/>
                  </a:lnTo>
                  <a:lnTo>
                    <a:pt x="2092996" y="1328061"/>
                  </a:lnTo>
                  <a:lnTo>
                    <a:pt x="2033001" y="1321292"/>
                  </a:lnTo>
                  <a:lnTo>
                    <a:pt x="1982124" y="1306433"/>
                  </a:lnTo>
                  <a:lnTo>
                    <a:pt x="1930005" y="1292802"/>
                  </a:lnTo>
                  <a:lnTo>
                    <a:pt x="1871928" y="1281354"/>
                  </a:lnTo>
                  <a:lnTo>
                    <a:pt x="1827886" y="1274120"/>
                  </a:lnTo>
                  <a:lnTo>
                    <a:pt x="1781016" y="1267006"/>
                  </a:lnTo>
                  <a:lnTo>
                    <a:pt x="1732889" y="1259944"/>
                  </a:lnTo>
                  <a:lnTo>
                    <a:pt x="1684203" y="1249787"/>
                  </a:lnTo>
                  <a:lnTo>
                    <a:pt x="1634099" y="1238643"/>
                  </a:lnTo>
                  <a:lnTo>
                    <a:pt x="1580635" y="1229791"/>
                  </a:lnTo>
                  <a:lnTo>
                    <a:pt x="1522558" y="1221958"/>
                  </a:lnTo>
                  <a:lnTo>
                    <a:pt x="1461651" y="1215746"/>
                  </a:lnTo>
                  <a:lnTo>
                    <a:pt x="1399485" y="1212986"/>
                  </a:lnTo>
                  <a:lnTo>
                    <a:pt x="1336761" y="1211759"/>
                  </a:lnTo>
                  <a:lnTo>
                    <a:pt x="1305296" y="1211432"/>
                  </a:lnTo>
                  <a:lnTo>
                    <a:pt x="1272620" y="1211213"/>
                  </a:lnTo>
                  <a:lnTo>
                    <a:pt x="1239138" y="1211068"/>
                  </a:lnTo>
                  <a:lnTo>
                    <a:pt x="1205118" y="1210971"/>
                  </a:lnTo>
                  <a:lnTo>
                    <a:pt x="1170740" y="1210906"/>
                  </a:lnTo>
                  <a:lnTo>
                    <a:pt x="1136122" y="1210863"/>
                  </a:lnTo>
                  <a:lnTo>
                    <a:pt x="1101346" y="1210835"/>
                  </a:lnTo>
                  <a:lnTo>
                    <a:pt x="1066463" y="1211985"/>
                  </a:lnTo>
                  <a:lnTo>
                    <a:pt x="1031509" y="1213922"/>
                  </a:lnTo>
                  <a:lnTo>
                    <a:pt x="996509" y="1216383"/>
                  </a:lnTo>
                  <a:lnTo>
                    <a:pt x="962647" y="1218024"/>
                  </a:lnTo>
                  <a:lnTo>
                    <a:pt x="929544" y="1219118"/>
                  </a:lnTo>
                  <a:lnTo>
                    <a:pt x="896946" y="1219847"/>
                  </a:lnTo>
                  <a:lnTo>
                    <a:pt x="863517" y="1221503"/>
                  </a:lnTo>
                  <a:lnTo>
                    <a:pt x="829532" y="1223777"/>
                  </a:lnTo>
                  <a:lnTo>
                    <a:pt x="795177" y="1226463"/>
                  </a:lnTo>
                  <a:lnTo>
                    <a:pt x="732048" y="1232566"/>
                  </a:lnTo>
                  <a:lnTo>
                    <a:pt x="672796" y="1240348"/>
                  </a:lnTo>
                  <a:lnTo>
                    <a:pt x="615265" y="1251606"/>
                  </a:lnTo>
                  <a:lnTo>
                    <a:pt x="558501" y="1261289"/>
                  </a:lnTo>
                  <a:lnTo>
                    <a:pt x="503246" y="1269492"/>
                  </a:lnTo>
                  <a:lnTo>
                    <a:pt x="451393" y="1277037"/>
                  </a:lnTo>
                  <a:lnTo>
                    <a:pt x="407290" y="1281170"/>
                  </a:lnTo>
                  <a:lnTo>
                    <a:pt x="346457" y="1286617"/>
                  </a:lnTo>
                  <a:lnTo>
                    <a:pt x="290217" y="1292520"/>
                  </a:lnTo>
                  <a:lnTo>
                    <a:pt x="229293" y="1294514"/>
                  </a:lnTo>
                  <a:lnTo>
                    <a:pt x="191941" y="1289270"/>
                  </a:lnTo>
                  <a:lnTo>
                    <a:pt x="158647" y="1274719"/>
                  </a:lnTo>
                  <a:lnTo>
                    <a:pt x="115814" y="12423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180435" y="968622"/>
              <a:ext cx="31587" cy="484312"/>
            </a:xfrm>
            <a:custGeom>
              <a:avLst/>
              <a:gdLst/>
              <a:ahLst/>
              <a:cxnLst/>
              <a:rect l="0" t="0" r="0" b="0"/>
              <a:pathLst>
                <a:path w="31587" h="484312">
                  <a:moveTo>
                    <a:pt x="31586" y="0"/>
                  </a:moveTo>
                  <a:lnTo>
                    <a:pt x="31586" y="52050"/>
                  </a:lnTo>
                  <a:lnTo>
                    <a:pt x="31586" y="101990"/>
                  </a:lnTo>
                  <a:lnTo>
                    <a:pt x="31586" y="155781"/>
                  </a:lnTo>
                  <a:lnTo>
                    <a:pt x="28467" y="214223"/>
                  </a:lnTo>
                  <a:lnTo>
                    <a:pt x="22521" y="275892"/>
                  </a:lnTo>
                  <a:lnTo>
                    <a:pt x="15902" y="324551"/>
                  </a:lnTo>
                  <a:lnTo>
                    <a:pt x="10421" y="383820"/>
                  </a:lnTo>
                  <a:lnTo>
                    <a:pt x="2405" y="436775"/>
                  </a:lnTo>
                  <a:lnTo>
                    <a:pt x="0" y="484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822674" y="2833996"/>
            <a:ext cx="1108183" cy="1823997"/>
            <a:chOff x="7822674" y="2833996"/>
            <a:chExt cx="1108183" cy="1823997"/>
          </a:xfrm>
        </p:grpSpPr>
        <p:sp>
          <p:nvSpPr>
            <p:cNvPr id="54" name="Freeform 53"/>
            <p:cNvSpPr/>
            <p:nvPr/>
          </p:nvSpPr>
          <p:spPr>
            <a:xfrm>
              <a:off x="7843731" y="3095378"/>
              <a:ext cx="31586" cy="452727"/>
            </a:xfrm>
            <a:custGeom>
              <a:avLst/>
              <a:gdLst/>
              <a:ahLst/>
              <a:cxnLst/>
              <a:rect l="0" t="0" r="0" b="0"/>
              <a:pathLst>
                <a:path w="31586" h="452727">
                  <a:moveTo>
                    <a:pt x="0" y="0"/>
                  </a:moveTo>
                  <a:lnTo>
                    <a:pt x="11452" y="52051"/>
                  </a:lnTo>
                  <a:lnTo>
                    <a:pt x="18211" y="111349"/>
                  </a:lnTo>
                  <a:lnTo>
                    <a:pt x="20214" y="171423"/>
                  </a:lnTo>
                  <a:lnTo>
                    <a:pt x="20890" y="233643"/>
                  </a:lnTo>
                  <a:lnTo>
                    <a:pt x="21024" y="290994"/>
                  </a:lnTo>
                  <a:lnTo>
                    <a:pt x="24170" y="344263"/>
                  </a:lnTo>
                  <a:lnTo>
                    <a:pt x="30120" y="400106"/>
                  </a:lnTo>
                  <a:lnTo>
                    <a:pt x="31585" y="4527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822674" y="2833996"/>
              <a:ext cx="1108183" cy="482400"/>
            </a:xfrm>
            <a:custGeom>
              <a:avLst/>
              <a:gdLst/>
              <a:ahLst/>
              <a:cxnLst/>
              <a:rect l="0" t="0" r="0" b="0"/>
              <a:pathLst>
                <a:path w="1108183" h="482400">
                  <a:moveTo>
                    <a:pt x="0" y="282439"/>
                  </a:moveTo>
                  <a:lnTo>
                    <a:pt x="61111" y="307633"/>
                  </a:lnTo>
                  <a:lnTo>
                    <a:pt x="115542" y="327683"/>
                  </a:lnTo>
                  <a:lnTo>
                    <a:pt x="166279" y="343196"/>
                  </a:lnTo>
                  <a:lnTo>
                    <a:pt x="224481" y="364457"/>
                  </a:lnTo>
                  <a:lnTo>
                    <a:pt x="277863" y="379660"/>
                  </a:lnTo>
                  <a:lnTo>
                    <a:pt x="335014" y="395864"/>
                  </a:lnTo>
                  <a:lnTo>
                    <a:pt x="392111" y="411193"/>
                  </a:lnTo>
                  <a:lnTo>
                    <a:pt x="450364" y="427434"/>
                  </a:lnTo>
                  <a:lnTo>
                    <a:pt x="507788" y="439654"/>
                  </a:lnTo>
                  <a:lnTo>
                    <a:pt x="569256" y="450684"/>
                  </a:lnTo>
                  <a:lnTo>
                    <a:pt x="628803" y="461361"/>
                  </a:lnTo>
                  <a:lnTo>
                    <a:pt x="686610" y="471934"/>
                  </a:lnTo>
                  <a:lnTo>
                    <a:pt x="748192" y="479356"/>
                  </a:lnTo>
                  <a:lnTo>
                    <a:pt x="807773" y="481555"/>
                  </a:lnTo>
                  <a:lnTo>
                    <a:pt x="862472" y="482206"/>
                  </a:lnTo>
                  <a:lnTo>
                    <a:pt x="915723" y="482399"/>
                  </a:lnTo>
                  <a:lnTo>
                    <a:pt x="965426" y="479337"/>
                  </a:lnTo>
                  <a:lnTo>
                    <a:pt x="1006669" y="467901"/>
                  </a:lnTo>
                  <a:lnTo>
                    <a:pt x="1061673" y="436324"/>
                  </a:lnTo>
                  <a:lnTo>
                    <a:pt x="1085230" y="414472"/>
                  </a:lnTo>
                  <a:lnTo>
                    <a:pt x="1100138" y="385121"/>
                  </a:lnTo>
                  <a:lnTo>
                    <a:pt x="1108182" y="360441"/>
                  </a:lnTo>
                  <a:lnTo>
                    <a:pt x="1108109" y="303471"/>
                  </a:lnTo>
                  <a:lnTo>
                    <a:pt x="1096434" y="243310"/>
                  </a:lnTo>
                  <a:lnTo>
                    <a:pt x="1078112" y="202735"/>
                  </a:lnTo>
                  <a:lnTo>
                    <a:pt x="1030960" y="146165"/>
                  </a:lnTo>
                  <a:lnTo>
                    <a:pt x="967588" y="96125"/>
                  </a:lnTo>
                  <a:lnTo>
                    <a:pt x="912265" y="65482"/>
                  </a:lnTo>
                  <a:lnTo>
                    <a:pt x="864706" y="43980"/>
                  </a:lnTo>
                  <a:lnTo>
                    <a:pt x="807980" y="22792"/>
                  </a:lnTo>
                  <a:lnTo>
                    <a:pt x="746719" y="12874"/>
                  </a:lnTo>
                  <a:lnTo>
                    <a:pt x="689703" y="4346"/>
                  </a:lnTo>
                  <a:lnTo>
                    <a:pt x="630175" y="0"/>
                  </a:lnTo>
                  <a:lnTo>
                    <a:pt x="568084" y="4301"/>
                  </a:lnTo>
                  <a:lnTo>
                    <a:pt x="505233" y="7396"/>
                  </a:lnTo>
                  <a:lnTo>
                    <a:pt x="442156" y="13902"/>
                  </a:lnTo>
                  <a:lnTo>
                    <a:pt x="384603" y="23238"/>
                  </a:lnTo>
                  <a:lnTo>
                    <a:pt x="330506" y="33414"/>
                  </a:lnTo>
                  <a:lnTo>
                    <a:pt x="269400" y="54568"/>
                  </a:lnTo>
                  <a:lnTo>
                    <a:pt x="225440" y="74344"/>
                  </a:lnTo>
                  <a:lnTo>
                    <a:pt x="189513" y="1034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75523" y="3179606"/>
              <a:ext cx="42116" cy="610654"/>
            </a:xfrm>
            <a:custGeom>
              <a:avLst/>
              <a:gdLst/>
              <a:ahLst/>
              <a:cxnLst/>
              <a:rect l="0" t="0" r="0" b="0"/>
              <a:pathLst>
                <a:path w="42116" h="610654">
                  <a:moveTo>
                    <a:pt x="0" y="0"/>
                  </a:moveTo>
                  <a:lnTo>
                    <a:pt x="3120" y="42692"/>
                  </a:lnTo>
                  <a:lnTo>
                    <a:pt x="14655" y="101110"/>
                  </a:lnTo>
                  <a:lnTo>
                    <a:pt x="13727" y="163429"/>
                  </a:lnTo>
                  <a:lnTo>
                    <a:pt x="19263" y="220799"/>
                  </a:lnTo>
                  <a:lnTo>
                    <a:pt x="20703" y="277192"/>
                  </a:lnTo>
                  <a:lnTo>
                    <a:pt x="20987" y="334561"/>
                  </a:lnTo>
                  <a:lnTo>
                    <a:pt x="21044" y="397886"/>
                  </a:lnTo>
                  <a:lnTo>
                    <a:pt x="26644" y="455801"/>
                  </a:lnTo>
                  <a:lnTo>
                    <a:pt x="31780" y="511132"/>
                  </a:lnTo>
                  <a:lnTo>
                    <a:pt x="39727" y="563309"/>
                  </a:lnTo>
                  <a:lnTo>
                    <a:pt x="42115" y="610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896373" y="3748145"/>
              <a:ext cx="1031640" cy="909848"/>
            </a:xfrm>
            <a:custGeom>
              <a:avLst/>
              <a:gdLst/>
              <a:ahLst/>
              <a:cxnLst/>
              <a:rect l="0" t="0" r="0" b="0"/>
              <a:pathLst>
                <a:path w="1031640" h="909848">
                  <a:moveTo>
                    <a:pt x="989679" y="0"/>
                  </a:moveTo>
                  <a:lnTo>
                    <a:pt x="1009923" y="55141"/>
                  </a:lnTo>
                  <a:lnTo>
                    <a:pt x="1017905" y="109145"/>
                  </a:lnTo>
                  <a:lnTo>
                    <a:pt x="1027837" y="166229"/>
                  </a:lnTo>
                  <a:lnTo>
                    <a:pt x="1031012" y="221352"/>
                  </a:lnTo>
                  <a:lnTo>
                    <a:pt x="1031639" y="277301"/>
                  </a:lnTo>
                  <a:lnTo>
                    <a:pt x="1030593" y="333412"/>
                  </a:lnTo>
                  <a:lnTo>
                    <a:pt x="1023454" y="389557"/>
                  </a:lnTo>
                  <a:lnTo>
                    <a:pt x="1016108" y="451296"/>
                  </a:lnTo>
                  <a:lnTo>
                    <a:pt x="1004562" y="511412"/>
                  </a:lnTo>
                  <a:lnTo>
                    <a:pt x="997948" y="568347"/>
                  </a:lnTo>
                  <a:lnTo>
                    <a:pt x="985724" y="624653"/>
                  </a:lnTo>
                  <a:lnTo>
                    <a:pt x="975509" y="677972"/>
                  </a:lnTo>
                  <a:lnTo>
                    <a:pt x="965074" y="727046"/>
                  </a:lnTo>
                  <a:lnTo>
                    <a:pt x="959472" y="785549"/>
                  </a:lnTo>
                  <a:lnTo>
                    <a:pt x="958707" y="813947"/>
                  </a:lnTo>
                  <a:lnTo>
                    <a:pt x="954993" y="824561"/>
                  </a:lnTo>
                  <a:lnTo>
                    <a:pt x="941507" y="839474"/>
                  </a:lnTo>
                  <a:lnTo>
                    <a:pt x="883862" y="871882"/>
                  </a:lnTo>
                  <a:lnTo>
                    <a:pt x="833770" y="896394"/>
                  </a:lnTo>
                  <a:lnTo>
                    <a:pt x="770464" y="909847"/>
                  </a:lnTo>
                  <a:lnTo>
                    <a:pt x="722159" y="906363"/>
                  </a:lnTo>
                  <a:lnTo>
                    <a:pt x="666049" y="897662"/>
                  </a:lnTo>
                  <a:lnTo>
                    <a:pt x="610157" y="881122"/>
                  </a:lnTo>
                  <a:lnTo>
                    <a:pt x="554403" y="855672"/>
                  </a:lnTo>
                  <a:lnTo>
                    <a:pt x="492631" y="809685"/>
                  </a:lnTo>
                  <a:lnTo>
                    <a:pt x="431595" y="756749"/>
                  </a:lnTo>
                  <a:lnTo>
                    <a:pt x="378319" y="704459"/>
                  </a:lnTo>
                  <a:lnTo>
                    <a:pt x="322735" y="649070"/>
                  </a:lnTo>
                  <a:lnTo>
                    <a:pt x="259459" y="593068"/>
                  </a:lnTo>
                  <a:lnTo>
                    <a:pt x="200686" y="536947"/>
                  </a:lnTo>
                  <a:lnTo>
                    <a:pt x="144018" y="480800"/>
                  </a:lnTo>
                  <a:lnTo>
                    <a:pt x="88933" y="433055"/>
                  </a:lnTo>
                  <a:lnTo>
                    <a:pt x="29876" y="377025"/>
                  </a:lnTo>
                  <a:lnTo>
                    <a:pt x="0" y="347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843731" y="3537575"/>
              <a:ext cx="73701" cy="589597"/>
            </a:xfrm>
            <a:custGeom>
              <a:avLst/>
              <a:gdLst/>
              <a:ahLst/>
              <a:cxnLst/>
              <a:rect l="0" t="0" r="0" b="0"/>
              <a:pathLst>
                <a:path w="73701" h="589597">
                  <a:moveTo>
                    <a:pt x="0" y="0"/>
                  </a:moveTo>
                  <a:lnTo>
                    <a:pt x="7236" y="50433"/>
                  </a:lnTo>
                  <a:lnTo>
                    <a:pt x="9553" y="105410"/>
                  </a:lnTo>
                  <a:lnTo>
                    <a:pt x="10335" y="167094"/>
                  </a:lnTo>
                  <a:lnTo>
                    <a:pt x="10490" y="229929"/>
                  </a:lnTo>
                  <a:lnTo>
                    <a:pt x="17757" y="291430"/>
                  </a:lnTo>
                  <a:lnTo>
                    <a:pt x="21249" y="341503"/>
                  </a:lnTo>
                  <a:lnTo>
                    <a:pt x="29172" y="392215"/>
                  </a:lnTo>
                  <a:lnTo>
                    <a:pt x="42330" y="454984"/>
                  </a:lnTo>
                  <a:lnTo>
                    <a:pt x="56195" y="517772"/>
                  </a:lnTo>
                  <a:lnTo>
                    <a:pt x="70586" y="571689"/>
                  </a:lnTo>
                  <a:lnTo>
                    <a:pt x="73700" y="5895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928061" y="3442819"/>
            <a:ext cx="452625" cy="821224"/>
            <a:chOff x="7928061" y="3442819"/>
            <a:chExt cx="452625" cy="821224"/>
          </a:xfrm>
        </p:grpSpPr>
        <p:sp>
          <p:nvSpPr>
            <p:cNvPr id="60" name="Freeform 59"/>
            <p:cNvSpPr/>
            <p:nvPr/>
          </p:nvSpPr>
          <p:spPr>
            <a:xfrm>
              <a:off x="7928061" y="3442819"/>
              <a:ext cx="238527" cy="284270"/>
            </a:xfrm>
            <a:custGeom>
              <a:avLst/>
              <a:gdLst/>
              <a:ahLst/>
              <a:cxnLst/>
              <a:rect l="0" t="0" r="0" b="0"/>
              <a:pathLst>
                <a:path w="238527" h="284270">
                  <a:moveTo>
                    <a:pt x="189411" y="0"/>
                  </a:moveTo>
                  <a:lnTo>
                    <a:pt x="135536" y="52705"/>
                  </a:lnTo>
                  <a:lnTo>
                    <a:pt x="74449" y="105083"/>
                  </a:lnTo>
                  <a:lnTo>
                    <a:pt x="14892" y="158834"/>
                  </a:lnTo>
                  <a:lnTo>
                    <a:pt x="6385" y="169060"/>
                  </a:lnTo>
                  <a:lnTo>
                    <a:pt x="1883" y="179387"/>
                  </a:lnTo>
                  <a:lnTo>
                    <a:pt x="0" y="200220"/>
                  </a:lnTo>
                  <a:lnTo>
                    <a:pt x="6985" y="206009"/>
                  </a:lnTo>
                  <a:lnTo>
                    <a:pt x="33463" y="209323"/>
                  </a:lnTo>
                  <a:lnTo>
                    <a:pt x="71065" y="204611"/>
                  </a:lnTo>
                  <a:lnTo>
                    <a:pt x="125906" y="180857"/>
                  </a:lnTo>
                  <a:lnTo>
                    <a:pt x="180008" y="160514"/>
                  </a:lnTo>
                  <a:lnTo>
                    <a:pt x="226201" y="135995"/>
                  </a:lnTo>
                  <a:lnTo>
                    <a:pt x="234994" y="129268"/>
                  </a:lnTo>
                  <a:lnTo>
                    <a:pt x="238517" y="128292"/>
                  </a:lnTo>
                  <a:lnTo>
                    <a:pt x="238526" y="131152"/>
                  </a:lnTo>
                  <a:lnTo>
                    <a:pt x="232297" y="142518"/>
                  </a:lnTo>
                  <a:lnTo>
                    <a:pt x="173083" y="205680"/>
                  </a:lnTo>
                  <a:lnTo>
                    <a:pt x="111727" y="258118"/>
                  </a:lnTo>
                  <a:lnTo>
                    <a:pt x="102243" y="269917"/>
                  </a:lnTo>
                  <a:lnTo>
                    <a:pt x="94655" y="2842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999847" y="3706031"/>
              <a:ext cx="222911" cy="66801"/>
            </a:xfrm>
            <a:custGeom>
              <a:avLst/>
              <a:gdLst/>
              <a:ahLst/>
              <a:cxnLst/>
              <a:rect l="0" t="0" r="0" b="0"/>
              <a:pathLst>
                <a:path w="222911" h="66801">
                  <a:moveTo>
                    <a:pt x="222910" y="0"/>
                  </a:moveTo>
                  <a:lnTo>
                    <a:pt x="191627" y="9576"/>
                  </a:lnTo>
                  <a:lnTo>
                    <a:pt x="151133" y="29665"/>
                  </a:lnTo>
                  <a:lnTo>
                    <a:pt x="87848" y="50833"/>
                  </a:lnTo>
                  <a:lnTo>
                    <a:pt x="28598" y="66800"/>
                  </a:lnTo>
                  <a:lnTo>
                    <a:pt x="4358" y="65564"/>
                  </a:lnTo>
                  <a:lnTo>
                    <a:pt x="0" y="63596"/>
                  </a:lnTo>
                  <a:lnTo>
                    <a:pt x="603" y="61115"/>
                  </a:lnTo>
                  <a:lnTo>
                    <a:pt x="22869" y="42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105963" y="3727088"/>
              <a:ext cx="201022" cy="200712"/>
            </a:xfrm>
            <a:custGeom>
              <a:avLst/>
              <a:gdLst/>
              <a:ahLst/>
              <a:cxnLst/>
              <a:rect l="0" t="0" r="0" b="0"/>
              <a:pathLst>
                <a:path w="201022" h="200712">
                  <a:moveTo>
                    <a:pt x="85208" y="0"/>
                  </a:moveTo>
                  <a:lnTo>
                    <a:pt x="107565" y="0"/>
                  </a:lnTo>
                  <a:lnTo>
                    <a:pt x="111811" y="3510"/>
                  </a:lnTo>
                  <a:lnTo>
                    <a:pt x="112302" y="9359"/>
                  </a:lnTo>
                  <a:lnTo>
                    <a:pt x="110290" y="16768"/>
                  </a:lnTo>
                  <a:lnTo>
                    <a:pt x="75556" y="60873"/>
                  </a:lnTo>
                  <a:lnTo>
                    <a:pt x="24310" y="119656"/>
                  </a:lnTo>
                  <a:lnTo>
                    <a:pt x="0" y="172725"/>
                  </a:lnTo>
                  <a:lnTo>
                    <a:pt x="327" y="183000"/>
                  </a:lnTo>
                  <a:lnTo>
                    <a:pt x="4054" y="191021"/>
                  </a:lnTo>
                  <a:lnTo>
                    <a:pt x="10048" y="197537"/>
                  </a:lnTo>
                  <a:lnTo>
                    <a:pt x="19894" y="200711"/>
                  </a:lnTo>
                  <a:lnTo>
                    <a:pt x="59356" y="199591"/>
                  </a:lnTo>
                  <a:lnTo>
                    <a:pt x="108438" y="185611"/>
                  </a:lnTo>
                  <a:lnTo>
                    <a:pt x="142784" y="167300"/>
                  </a:lnTo>
                  <a:lnTo>
                    <a:pt x="170898" y="150176"/>
                  </a:lnTo>
                  <a:lnTo>
                    <a:pt x="201021" y="136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117472" y="3958715"/>
              <a:ext cx="221099" cy="105286"/>
            </a:xfrm>
            <a:custGeom>
              <a:avLst/>
              <a:gdLst/>
              <a:ahLst/>
              <a:cxnLst/>
              <a:rect l="0" t="0" r="0" b="0"/>
              <a:pathLst>
                <a:path w="221099" h="105286">
                  <a:moveTo>
                    <a:pt x="221098" y="0"/>
                  </a:moveTo>
                  <a:lnTo>
                    <a:pt x="203117" y="24047"/>
                  </a:lnTo>
                  <a:lnTo>
                    <a:pt x="151357" y="59593"/>
                  </a:lnTo>
                  <a:lnTo>
                    <a:pt x="97661" y="79319"/>
                  </a:lnTo>
                  <a:lnTo>
                    <a:pt x="45114" y="94480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179662" y="4042943"/>
              <a:ext cx="201024" cy="221100"/>
            </a:xfrm>
            <a:custGeom>
              <a:avLst/>
              <a:gdLst/>
              <a:ahLst/>
              <a:cxnLst/>
              <a:rect l="0" t="0" r="0" b="0"/>
              <a:pathLst>
                <a:path w="201024" h="221100">
                  <a:moveTo>
                    <a:pt x="201023" y="0"/>
                  </a:moveTo>
                  <a:lnTo>
                    <a:pt x="181872" y="16811"/>
                  </a:lnTo>
                  <a:lnTo>
                    <a:pt x="135455" y="39542"/>
                  </a:lnTo>
                  <a:lnTo>
                    <a:pt x="81226" y="55644"/>
                  </a:lnTo>
                  <a:lnTo>
                    <a:pt x="26624" y="70090"/>
                  </a:lnTo>
                  <a:lnTo>
                    <a:pt x="3019" y="77164"/>
                  </a:lnTo>
                  <a:lnTo>
                    <a:pt x="0" y="80689"/>
                  </a:lnTo>
                  <a:lnTo>
                    <a:pt x="2666" y="84208"/>
                  </a:lnTo>
                  <a:lnTo>
                    <a:pt x="63029" y="121950"/>
                  </a:lnTo>
                  <a:lnTo>
                    <a:pt x="123882" y="143311"/>
                  </a:lnTo>
                  <a:lnTo>
                    <a:pt x="150870" y="151908"/>
                  </a:lnTo>
                  <a:lnTo>
                    <a:pt x="145977" y="150183"/>
                  </a:lnTo>
                  <a:lnTo>
                    <a:pt x="117903" y="148224"/>
                  </a:lnTo>
                  <a:lnTo>
                    <a:pt x="96230" y="154005"/>
                  </a:lnTo>
                  <a:lnTo>
                    <a:pt x="48131" y="182369"/>
                  </a:lnTo>
                  <a:lnTo>
                    <a:pt x="11509" y="221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59213" y="2747938"/>
            <a:ext cx="1353714" cy="2154632"/>
            <a:chOff x="6359213" y="2747938"/>
            <a:chExt cx="1353714" cy="2154632"/>
          </a:xfrm>
        </p:grpSpPr>
        <p:sp>
          <p:nvSpPr>
            <p:cNvPr id="66" name="Freeform 65"/>
            <p:cNvSpPr/>
            <p:nvPr/>
          </p:nvSpPr>
          <p:spPr>
            <a:xfrm>
              <a:off x="6727710" y="3678409"/>
              <a:ext cx="347441" cy="185556"/>
            </a:xfrm>
            <a:custGeom>
              <a:avLst/>
              <a:gdLst/>
              <a:ahLst/>
              <a:cxnLst/>
              <a:rect l="0" t="0" r="0" b="0"/>
              <a:pathLst>
                <a:path w="347441" h="185556">
                  <a:moveTo>
                    <a:pt x="347440" y="17094"/>
                  </a:moveTo>
                  <a:lnTo>
                    <a:pt x="283991" y="305"/>
                  </a:lnTo>
                  <a:lnTo>
                    <a:pt x="222777" y="0"/>
                  </a:lnTo>
                  <a:lnTo>
                    <a:pt x="194938" y="5987"/>
                  </a:lnTo>
                  <a:lnTo>
                    <a:pt x="170867" y="16447"/>
                  </a:lnTo>
                  <a:lnTo>
                    <a:pt x="143174" y="41079"/>
                  </a:lnTo>
                  <a:lnTo>
                    <a:pt x="138733" y="51801"/>
                  </a:lnTo>
                  <a:lnTo>
                    <a:pt x="136918" y="76193"/>
                  </a:lnTo>
                  <a:lnTo>
                    <a:pt x="145285" y="128810"/>
                  </a:lnTo>
                  <a:lnTo>
                    <a:pt x="151529" y="152143"/>
                  </a:lnTo>
                  <a:lnTo>
                    <a:pt x="151322" y="162109"/>
                  </a:lnTo>
                  <a:lnTo>
                    <a:pt x="144853" y="179421"/>
                  </a:lnTo>
                  <a:lnTo>
                    <a:pt x="138683" y="183804"/>
                  </a:lnTo>
                  <a:lnTo>
                    <a:pt x="131060" y="185555"/>
                  </a:lnTo>
                  <a:lnTo>
                    <a:pt x="88020" y="179962"/>
                  </a:lnTo>
                  <a:lnTo>
                    <a:pt x="32085" y="155886"/>
                  </a:lnTo>
                  <a:lnTo>
                    <a:pt x="0" y="1434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920584" y="3863959"/>
              <a:ext cx="70340" cy="136871"/>
            </a:xfrm>
            <a:custGeom>
              <a:avLst/>
              <a:gdLst/>
              <a:ahLst/>
              <a:cxnLst/>
              <a:rect l="0" t="0" r="0" b="0"/>
              <a:pathLst>
                <a:path w="70340" h="136871">
                  <a:moveTo>
                    <a:pt x="70339" y="0"/>
                  </a:moveTo>
                  <a:lnTo>
                    <a:pt x="26376" y="20243"/>
                  </a:lnTo>
                  <a:lnTo>
                    <a:pt x="1680" y="39403"/>
                  </a:lnTo>
                  <a:lnTo>
                    <a:pt x="0" y="46156"/>
                  </a:lnTo>
                  <a:lnTo>
                    <a:pt x="2389" y="52997"/>
                  </a:lnTo>
                  <a:lnTo>
                    <a:pt x="25852" y="80789"/>
                  </a:lnTo>
                  <a:lnTo>
                    <a:pt x="27812" y="88954"/>
                  </a:lnTo>
                  <a:lnTo>
                    <a:pt x="23753" y="107385"/>
                  </a:lnTo>
                  <a:lnTo>
                    <a:pt x="7168" y="136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954886" y="3956085"/>
              <a:ext cx="125519" cy="125431"/>
            </a:xfrm>
            <a:custGeom>
              <a:avLst/>
              <a:gdLst/>
              <a:ahLst/>
              <a:cxnLst/>
              <a:rect l="0" t="0" r="0" b="0"/>
              <a:pathLst>
                <a:path w="125519" h="125431">
                  <a:moveTo>
                    <a:pt x="88679" y="23687"/>
                  </a:moveTo>
                  <a:lnTo>
                    <a:pt x="44716" y="43931"/>
                  </a:lnTo>
                  <a:lnTo>
                    <a:pt x="14432" y="63091"/>
                  </a:lnTo>
                  <a:lnTo>
                    <a:pt x="7595" y="72183"/>
                  </a:lnTo>
                  <a:lnTo>
                    <a:pt x="0" y="94764"/>
                  </a:lnTo>
                  <a:lnTo>
                    <a:pt x="1483" y="103827"/>
                  </a:lnTo>
                  <a:lnTo>
                    <a:pt x="5982" y="111039"/>
                  </a:lnTo>
                  <a:lnTo>
                    <a:pt x="12490" y="117017"/>
                  </a:lnTo>
                  <a:lnTo>
                    <a:pt x="32201" y="123659"/>
                  </a:lnTo>
                  <a:lnTo>
                    <a:pt x="44008" y="125430"/>
                  </a:lnTo>
                  <a:lnTo>
                    <a:pt x="69605" y="118039"/>
                  </a:lnTo>
                  <a:lnTo>
                    <a:pt x="94240" y="103056"/>
                  </a:lnTo>
                  <a:lnTo>
                    <a:pt x="112988" y="84699"/>
                  </a:lnTo>
                  <a:lnTo>
                    <a:pt x="122880" y="61722"/>
                  </a:lnTo>
                  <a:lnTo>
                    <a:pt x="125518" y="49044"/>
                  </a:lnTo>
                  <a:lnTo>
                    <a:pt x="124937" y="38252"/>
                  </a:lnTo>
                  <a:lnTo>
                    <a:pt x="118052" y="20022"/>
                  </a:lnTo>
                  <a:lnTo>
                    <a:pt x="104073" y="7241"/>
                  </a:lnTo>
                  <a:lnTo>
                    <a:pt x="95432" y="2194"/>
                  </a:lnTo>
                  <a:lnTo>
                    <a:pt x="87332" y="0"/>
                  </a:lnTo>
                  <a:lnTo>
                    <a:pt x="57094" y="26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032148" y="4085057"/>
              <a:ext cx="158944" cy="160684"/>
            </a:xfrm>
            <a:custGeom>
              <a:avLst/>
              <a:gdLst/>
              <a:ahLst/>
              <a:cxnLst/>
              <a:rect l="0" t="0" r="0" b="0"/>
              <a:pathLst>
                <a:path w="158944" h="160684">
                  <a:moveTo>
                    <a:pt x="53531" y="0"/>
                  </a:moveTo>
                  <a:lnTo>
                    <a:pt x="4033" y="49498"/>
                  </a:lnTo>
                  <a:lnTo>
                    <a:pt x="645" y="57565"/>
                  </a:lnTo>
                  <a:lnTo>
                    <a:pt x="0" y="75887"/>
                  </a:lnTo>
                  <a:lnTo>
                    <a:pt x="3806" y="83347"/>
                  </a:lnTo>
                  <a:lnTo>
                    <a:pt x="39184" y="113344"/>
                  </a:lnTo>
                  <a:lnTo>
                    <a:pt x="42797" y="121186"/>
                  </a:lnTo>
                  <a:lnTo>
                    <a:pt x="43691" y="139258"/>
                  </a:lnTo>
                  <a:lnTo>
                    <a:pt x="46971" y="146651"/>
                  </a:lnTo>
                  <a:lnTo>
                    <a:pt x="59974" y="157985"/>
                  </a:lnTo>
                  <a:lnTo>
                    <a:pt x="80571" y="160683"/>
                  </a:lnTo>
                  <a:lnTo>
                    <a:pt x="104153" y="156812"/>
                  </a:lnTo>
                  <a:lnTo>
                    <a:pt x="135990" y="141480"/>
                  </a:lnTo>
                  <a:lnTo>
                    <a:pt x="152961" y="128780"/>
                  </a:lnTo>
                  <a:lnTo>
                    <a:pt x="157252" y="123288"/>
                  </a:lnTo>
                  <a:lnTo>
                    <a:pt x="158943" y="118457"/>
                  </a:lnTo>
                  <a:lnTo>
                    <a:pt x="158816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006562" y="4200871"/>
              <a:ext cx="416030" cy="235566"/>
            </a:xfrm>
            <a:custGeom>
              <a:avLst/>
              <a:gdLst/>
              <a:ahLst/>
              <a:cxnLst/>
              <a:rect l="0" t="0" r="0" b="0"/>
              <a:pathLst>
                <a:path w="416030" h="235566">
                  <a:moveTo>
                    <a:pt x="416029" y="0"/>
                  </a:moveTo>
                  <a:lnTo>
                    <a:pt x="365004" y="14572"/>
                  </a:lnTo>
                  <a:lnTo>
                    <a:pt x="327181" y="39403"/>
                  </a:lnTo>
                  <a:lnTo>
                    <a:pt x="268554" y="102255"/>
                  </a:lnTo>
                  <a:lnTo>
                    <a:pt x="219798" y="158740"/>
                  </a:lnTo>
                  <a:lnTo>
                    <a:pt x="160632" y="197082"/>
                  </a:lnTo>
                  <a:lnTo>
                    <a:pt x="103798" y="221944"/>
                  </a:lnTo>
                  <a:lnTo>
                    <a:pt x="69663" y="234347"/>
                  </a:lnTo>
                  <a:lnTo>
                    <a:pt x="48008" y="235565"/>
                  </a:lnTo>
                  <a:lnTo>
                    <a:pt x="26686" y="231038"/>
                  </a:lnTo>
                  <a:lnTo>
                    <a:pt x="5512" y="221226"/>
                  </a:lnTo>
                  <a:lnTo>
                    <a:pt x="801" y="214165"/>
                  </a:lnTo>
                  <a:lnTo>
                    <a:pt x="0" y="205947"/>
                  </a:lnTo>
                  <a:lnTo>
                    <a:pt x="5418" y="178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242256" y="4316684"/>
              <a:ext cx="169807" cy="263213"/>
            </a:xfrm>
            <a:custGeom>
              <a:avLst/>
              <a:gdLst/>
              <a:ahLst/>
              <a:cxnLst/>
              <a:rect l="0" t="0" r="0" b="0"/>
              <a:pathLst>
                <a:path w="169807" h="263213">
                  <a:moveTo>
                    <a:pt x="169806" y="0"/>
                  </a:moveTo>
                  <a:lnTo>
                    <a:pt x="112445" y="37087"/>
                  </a:lnTo>
                  <a:lnTo>
                    <a:pt x="52534" y="86834"/>
                  </a:lnTo>
                  <a:lnTo>
                    <a:pt x="30034" y="110867"/>
                  </a:lnTo>
                  <a:lnTo>
                    <a:pt x="0" y="167573"/>
                  </a:lnTo>
                  <a:lnTo>
                    <a:pt x="451" y="177226"/>
                  </a:lnTo>
                  <a:lnTo>
                    <a:pt x="4260" y="186001"/>
                  </a:lnTo>
                  <a:lnTo>
                    <a:pt x="10309" y="194191"/>
                  </a:lnTo>
                  <a:lnTo>
                    <a:pt x="32628" y="203290"/>
                  </a:lnTo>
                  <a:lnTo>
                    <a:pt x="46769" y="205717"/>
                  </a:lnTo>
                  <a:lnTo>
                    <a:pt x="71839" y="202174"/>
                  </a:lnTo>
                  <a:lnTo>
                    <a:pt x="93510" y="191630"/>
                  </a:lnTo>
                  <a:lnTo>
                    <a:pt x="110941" y="175246"/>
                  </a:lnTo>
                  <a:lnTo>
                    <a:pt x="115355" y="165964"/>
                  </a:lnTo>
                  <a:lnTo>
                    <a:pt x="117140" y="146291"/>
                  </a:lnTo>
                  <a:lnTo>
                    <a:pt x="113638" y="138472"/>
                  </a:lnTo>
                  <a:lnTo>
                    <a:pt x="100389" y="126664"/>
                  </a:lnTo>
                  <a:lnTo>
                    <a:pt x="93113" y="126556"/>
                  </a:lnTo>
                  <a:lnTo>
                    <a:pt x="85922" y="129995"/>
                  </a:lnTo>
                  <a:lnTo>
                    <a:pt x="78789" y="135796"/>
                  </a:lnTo>
                  <a:lnTo>
                    <a:pt x="70863" y="154720"/>
                  </a:lnTo>
                  <a:lnTo>
                    <a:pt x="68509" y="178729"/>
                  </a:lnTo>
                  <a:lnTo>
                    <a:pt x="74932" y="217383"/>
                  </a:lnTo>
                  <a:lnTo>
                    <a:pt x="96107" y="2632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385931" y="4464083"/>
              <a:ext cx="141946" cy="242157"/>
            </a:xfrm>
            <a:custGeom>
              <a:avLst/>
              <a:gdLst/>
              <a:ahLst/>
              <a:cxnLst/>
              <a:rect l="0" t="0" r="0" b="0"/>
              <a:pathLst>
                <a:path w="141946" h="242157">
                  <a:moveTo>
                    <a:pt x="141945" y="0"/>
                  </a:moveTo>
                  <a:lnTo>
                    <a:pt x="136356" y="16768"/>
                  </a:lnTo>
                  <a:lnTo>
                    <a:pt x="86236" y="76188"/>
                  </a:lnTo>
                  <a:lnTo>
                    <a:pt x="51565" y="105083"/>
                  </a:lnTo>
                  <a:lnTo>
                    <a:pt x="5940" y="138910"/>
                  </a:lnTo>
                  <a:lnTo>
                    <a:pt x="972" y="148759"/>
                  </a:lnTo>
                  <a:lnTo>
                    <a:pt x="0" y="158834"/>
                  </a:lnTo>
                  <a:lnTo>
                    <a:pt x="1691" y="169061"/>
                  </a:lnTo>
                  <a:lnTo>
                    <a:pt x="8668" y="175878"/>
                  </a:lnTo>
                  <a:lnTo>
                    <a:pt x="41754" y="188983"/>
                  </a:lnTo>
                  <a:lnTo>
                    <a:pt x="84917" y="238354"/>
                  </a:lnTo>
                  <a:lnTo>
                    <a:pt x="107630" y="241246"/>
                  </a:lnTo>
                  <a:lnTo>
                    <a:pt x="113219" y="239210"/>
                  </a:lnTo>
                  <a:lnTo>
                    <a:pt x="114606" y="235512"/>
                  </a:lnTo>
                  <a:lnTo>
                    <a:pt x="113190" y="230708"/>
                  </a:lnTo>
                  <a:lnTo>
                    <a:pt x="107567" y="228674"/>
                  </a:lnTo>
                  <a:lnTo>
                    <a:pt x="79637" y="231402"/>
                  </a:lnTo>
                  <a:lnTo>
                    <a:pt x="47188" y="2421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454177" y="4748352"/>
              <a:ext cx="136871" cy="154218"/>
            </a:xfrm>
            <a:custGeom>
              <a:avLst/>
              <a:gdLst/>
              <a:ahLst/>
              <a:cxnLst/>
              <a:rect l="0" t="0" r="0" b="0"/>
              <a:pathLst>
                <a:path w="136871" h="154218">
                  <a:moveTo>
                    <a:pt x="136870" y="0"/>
                  </a:moveTo>
                  <a:lnTo>
                    <a:pt x="114513" y="0"/>
                  </a:lnTo>
                  <a:lnTo>
                    <a:pt x="105588" y="3510"/>
                  </a:lnTo>
                  <a:lnTo>
                    <a:pt x="89432" y="16768"/>
                  </a:lnTo>
                  <a:lnTo>
                    <a:pt x="72771" y="49552"/>
                  </a:lnTo>
                  <a:lnTo>
                    <a:pt x="65066" y="109788"/>
                  </a:lnTo>
                  <a:lnTo>
                    <a:pt x="64013" y="139262"/>
                  </a:lnTo>
                  <a:lnTo>
                    <a:pt x="60222" y="147824"/>
                  </a:lnTo>
                  <a:lnTo>
                    <a:pt x="54186" y="152361"/>
                  </a:lnTo>
                  <a:lnTo>
                    <a:pt x="46652" y="154217"/>
                  </a:lnTo>
                  <a:lnTo>
                    <a:pt x="39290" y="151945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359213" y="2926922"/>
              <a:ext cx="263213" cy="1200250"/>
            </a:xfrm>
            <a:custGeom>
              <a:avLst/>
              <a:gdLst/>
              <a:ahLst/>
              <a:cxnLst/>
              <a:rect l="0" t="0" r="0" b="0"/>
              <a:pathLst>
                <a:path w="263213" h="1200250">
                  <a:moveTo>
                    <a:pt x="263212" y="0"/>
                  </a:moveTo>
                  <a:lnTo>
                    <a:pt x="242969" y="58617"/>
                  </a:lnTo>
                  <a:lnTo>
                    <a:pt x="225462" y="113961"/>
                  </a:lnTo>
                  <a:lnTo>
                    <a:pt x="213163" y="164138"/>
                  </a:lnTo>
                  <a:lnTo>
                    <a:pt x="196390" y="224109"/>
                  </a:lnTo>
                  <a:lnTo>
                    <a:pt x="187500" y="269620"/>
                  </a:lnTo>
                  <a:lnTo>
                    <a:pt x="179650" y="317143"/>
                  </a:lnTo>
                  <a:lnTo>
                    <a:pt x="172261" y="366730"/>
                  </a:lnTo>
                  <a:lnTo>
                    <a:pt x="165078" y="419965"/>
                  </a:lnTo>
                  <a:lnTo>
                    <a:pt x="154866" y="477940"/>
                  </a:lnTo>
                  <a:lnTo>
                    <a:pt x="143699" y="537632"/>
                  </a:lnTo>
                  <a:lnTo>
                    <a:pt x="134836" y="595357"/>
                  </a:lnTo>
                  <a:lnTo>
                    <a:pt x="123878" y="652208"/>
                  </a:lnTo>
                  <a:lnTo>
                    <a:pt x="111209" y="708670"/>
                  </a:lnTo>
                  <a:lnTo>
                    <a:pt x="97779" y="764961"/>
                  </a:lnTo>
                  <a:lnTo>
                    <a:pt x="84011" y="821174"/>
                  </a:lnTo>
                  <a:lnTo>
                    <a:pt x="70093" y="877354"/>
                  </a:lnTo>
                  <a:lnTo>
                    <a:pt x="56109" y="933518"/>
                  </a:lnTo>
                  <a:lnTo>
                    <a:pt x="45214" y="983436"/>
                  </a:lnTo>
                  <a:lnTo>
                    <a:pt x="36473" y="1029018"/>
                  </a:lnTo>
                  <a:lnTo>
                    <a:pt x="24974" y="1091802"/>
                  </a:lnTo>
                  <a:lnTo>
                    <a:pt x="10609" y="1153005"/>
                  </a:lnTo>
                  <a:lnTo>
                    <a:pt x="0" y="12002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601368" y="2747938"/>
              <a:ext cx="588224" cy="262772"/>
            </a:xfrm>
            <a:custGeom>
              <a:avLst/>
              <a:gdLst/>
              <a:ahLst/>
              <a:cxnLst/>
              <a:rect l="0" t="0" r="0" b="0"/>
              <a:pathLst>
                <a:path w="588224" h="262772">
                  <a:moveTo>
                    <a:pt x="0" y="84228"/>
                  </a:moveTo>
                  <a:lnTo>
                    <a:pt x="11915" y="111784"/>
                  </a:lnTo>
                  <a:lnTo>
                    <a:pt x="42006" y="150234"/>
                  </a:lnTo>
                  <a:lnTo>
                    <a:pt x="94742" y="191735"/>
                  </a:lnTo>
                  <a:lnTo>
                    <a:pt x="153679" y="216425"/>
                  </a:lnTo>
                  <a:lnTo>
                    <a:pt x="204372" y="234662"/>
                  </a:lnTo>
                  <a:lnTo>
                    <a:pt x="257606" y="247994"/>
                  </a:lnTo>
                  <a:lnTo>
                    <a:pt x="316144" y="258183"/>
                  </a:lnTo>
                  <a:lnTo>
                    <a:pt x="369883" y="261722"/>
                  </a:lnTo>
                  <a:lnTo>
                    <a:pt x="417132" y="262771"/>
                  </a:lnTo>
                  <a:lnTo>
                    <a:pt x="478667" y="260006"/>
                  </a:lnTo>
                  <a:lnTo>
                    <a:pt x="525309" y="248541"/>
                  </a:lnTo>
                  <a:lnTo>
                    <a:pt x="563269" y="227280"/>
                  </a:lnTo>
                  <a:lnTo>
                    <a:pt x="581015" y="205519"/>
                  </a:lnTo>
                  <a:lnTo>
                    <a:pt x="587385" y="193164"/>
                  </a:lnTo>
                  <a:lnTo>
                    <a:pt x="588223" y="163840"/>
                  </a:lnTo>
                  <a:lnTo>
                    <a:pt x="580797" y="134819"/>
                  </a:lnTo>
                  <a:lnTo>
                    <a:pt x="569697" y="114122"/>
                  </a:lnTo>
                  <a:lnTo>
                    <a:pt x="526698" y="74535"/>
                  </a:lnTo>
                  <a:lnTo>
                    <a:pt x="473143" y="42972"/>
                  </a:lnTo>
                  <a:lnTo>
                    <a:pt x="417504" y="19797"/>
                  </a:lnTo>
                  <a:lnTo>
                    <a:pt x="355757" y="3416"/>
                  </a:lnTo>
                  <a:lnTo>
                    <a:pt x="31585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169907" y="2832166"/>
              <a:ext cx="452726" cy="1705618"/>
            </a:xfrm>
            <a:custGeom>
              <a:avLst/>
              <a:gdLst/>
              <a:ahLst/>
              <a:cxnLst/>
              <a:rect l="0" t="0" r="0" b="0"/>
              <a:pathLst>
                <a:path w="452726" h="1705618">
                  <a:moveTo>
                    <a:pt x="0" y="0"/>
                  </a:moveTo>
                  <a:lnTo>
                    <a:pt x="25832" y="55141"/>
                  </a:lnTo>
                  <a:lnTo>
                    <a:pt x="51423" y="117875"/>
                  </a:lnTo>
                  <a:lnTo>
                    <a:pt x="72028" y="172373"/>
                  </a:lnTo>
                  <a:lnTo>
                    <a:pt x="91792" y="219789"/>
                  </a:lnTo>
                  <a:lnTo>
                    <a:pt x="112466" y="270883"/>
                  </a:lnTo>
                  <a:lnTo>
                    <a:pt x="138998" y="328656"/>
                  </a:lnTo>
                  <a:lnTo>
                    <a:pt x="163497" y="390228"/>
                  </a:lnTo>
                  <a:lnTo>
                    <a:pt x="185574" y="452925"/>
                  </a:lnTo>
                  <a:lnTo>
                    <a:pt x="212522" y="515956"/>
                  </a:lnTo>
                  <a:lnTo>
                    <a:pt x="229375" y="561156"/>
                  </a:lnTo>
                  <a:lnTo>
                    <a:pt x="244664" y="608541"/>
                  </a:lnTo>
                  <a:lnTo>
                    <a:pt x="259259" y="656898"/>
                  </a:lnTo>
                  <a:lnTo>
                    <a:pt x="273543" y="705685"/>
                  </a:lnTo>
                  <a:lnTo>
                    <a:pt x="287691" y="754665"/>
                  </a:lnTo>
                  <a:lnTo>
                    <a:pt x="301778" y="803730"/>
                  </a:lnTo>
                  <a:lnTo>
                    <a:pt x="315838" y="852832"/>
                  </a:lnTo>
                  <a:lnTo>
                    <a:pt x="329886" y="901952"/>
                  </a:lnTo>
                  <a:lnTo>
                    <a:pt x="343928" y="951079"/>
                  </a:lnTo>
                  <a:lnTo>
                    <a:pt x="354848" y="1003329"/>
                  </a:lnTo>
                  <a:lnTo>
                    <a:pt x="364770" y="1056577"/>
                  </a:lnTo>
                  <a:lnTo>
                    <a:pt x="376980" y="1107538"/>
                  </a:lnTo>
                  <a:lnTo>
                    <a:pt x="387085" y="1157484"/>
                  </a:lnTo>
                  <a:lnTo>
                    <a:pt x="395475" y="1205809"/>
                  </a:lnTo>
                  <a:lnTo>
                    <a:pt x="403104" y="1250683"/>
                  </a:lnTo>
                  <a:lnTo>
                    <a:pt x="407275" y="1294024"/>
                  </a:lnTo>
                  <a:lnTo>
                    <a:pt x="410299" y="1336683"/>
                  </a:lnTo>
                  <a:lnTo>
                    <a:pt x="418578" y="1400161"/>
                  </a:lnTo>
                  <a:lnTo>
                    <a:pt x="427270" y="1462253"/>
                  </a:lnTo>
                  <a:lnTo>
                    <a:pt x="431535" y="1518215"/>
                  </a:lnTo>
                  <a:lnTo>
                    <a:pt x="438518" y="1571842"/>
                  </a:lnTo>
                  <a:lnTo>
                    <a:pt x="442276" y="1623606"/>
                  </a:lnTo>
                  <a:lnTo>
                    <a:pt x="450315" y="1677372"/>
                  </a:lnTo>
                  <a:lnTo>
                    <a:pt x="452725" y="17056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43441" y="4432498"/>
              <a:ext cx="1269486" cy="456480"/>
            </a:xfrm>
            <a:custGeom>
              <a:avLst/>
              <a:gdLst/>
              <a:ahLst/>
              <a:cxnLst/>
              <a:rect l="0" t="0" r="0" b="0"/>
              <a:pathLst>
                <a:path w="1269486" h="456480">
                  <a:moveTo>
                    <a:pt x="1263420" y="200041"/>
                  </a:moveTo>
                  <a:lnTo>
                    <a:pt x="1269485" y="233663"/>
                  </a:lnTo>
                  <a:lnTo>
                    <a:pt x="1264964" y="288484"/>
                  </a:lnTo>
                  <a:lnTo>
                    <a:pt x="1257638" y="338160"/>
                  </a:lnTo>
                  <a:lnTo>
                    <a:pt x="1240650" y="380565"/>
                  </a:lnTo>
                  <a:lnTo>
                    <a:pt x="1208359" y="421444"/>
                  </a:lnTo>
                  <a:lnTo>
                    <a:pt x="1182406" y="436093"/>
                  </a:lnTo>
                  <a:lnTo>
                    <a:pt x="1131790" y="450917"/>
                  </a:lnTo>
                  <a:lnTo>
                    <a:pt x="1078579" y="456479"/>
                  </a:lnTo>
                  <a:lnTo>
                    <a:pt x="1018677" y="453467"/>
                  </a:lnTo>
                  <a:lnTo>
                    <a:pt x="960615" y="443296"/>
                  </a:lnTo>
                  <a:lnTo>
                    <a:pt x="911136" y="427574"/>
                  </a:lnTo>
                  <a:lnTo>
                    <a:pt x="858262" y="413817"/>
                  </a:lnTo>
                  <a:lnTo>
                    <a:pt x="798662" y="395444"/>
                  </a:lnTo>
                  <a:lnTo>
                    <a:pt x="736549" y="375181"/>
                  </a:lnTo>
                  <a:lnTo>
                    <a:pt x="673691" y="353190"/>
                  </a:lnTo>
                  <a:lnTo>
                    <a:pt x="631650" y="334788"/>
                  </a:lnTo>
                  <a:lnTo>
                    <a:pt x="586450" y="318030"/>
                  </a:lnTo>
                  <a:lnTo>
                    <a:pt x="539065" y="301614"/>
                  </a:lnTo>
                  <a:lnTo>
                    <a:pt x="490709" y="282619"/>
                  </a:lnTo>
                  <a:lnTo>
                    <a:pt x="441921" y="262479"/>
                  </a:lnTo>
                  <a:lnTo>
                    <a:pt x="392941" y="241829"/>
                  </a:lnTo>
                  <a:lnTo>
                    <a:pt x="343876" y="220953"/>
                  </a:lnTo>
                  <a:lnTo>
                    <a:pt x="297893" y="199977"/>
                  </a:lnTo>
                  <a:lnTo>
                    <a:pt x="252890" y="177786"/>
                  </a:lnTo>
                  <a:lnTo>
                    <a:pt x="205592" y="152325"/>
                  </a:lnTo>
                  <a:lnTo>
                    <a:pt x="144104" y="117273"/>
                  </a:lnTo>
                  <a:lnTo>
                    <a:pt x="88841" y="79071"/>
                  </a:lnTo>
                  <a:lnTo>
                    <a:pt x="26170" y="2488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4415" y="1526632"/>
            <a:ext cx="1597723" cy="1326580"/>
            <a:chOff x="6064415" y="1526632"/>
            <a:chExt cx="1597723" cy="1326580"/>
          </a:xfrm>
        </p:grpSpPr>
        <p:sp>
          <p:nvSpPr>
            <p:cNvPr id="79" name="Freeform 78"/>
            <p:cNvSpPr/>
            <p:nvPr/>
          </p:nvSpPr>
          <p:spPr>
            <a:xfrm>
              <a:off x="6064415" y="1526632"/>
              <a:ext cx="136871" cy="31587"/>
            </a:xfrm>
            <a:custGeom>
              <a:avLst/>
              <a:gdLst/>
              <a:ahLst/>
              <a:cxnLst/>
              <a:rect l="0" t="0" r="0" b="0"/>
              <a:pathLst>
                <a:path w="136871" h="31587">
                  <a:moveTo>
                    <a:pt x="0" y="0"/>
                  </a:moveTo>
                  <a:lnTo>
                    <a:pt x="58617" y="14654"/>
                  </a:lnTo>
                  <a:lnTo>
                    <a:pt x="117308" y="28547"/>
                  </a:lnTo>
                  <a:lnTo>
                    <a:pt x="136870" y="31586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296042" y="1589803"/>
              <a:ext cx="168457" cy="63172"/>
            </a:xfrm>
            <a:custGeom>
              <a:avLst/>
              <a:gdLst/>
              <a:ahLst/>
              <a:cxnLst/>
              <a:rect l="0" t="0" r="0" b="0"/>
              <a:pathLst>
                <a:path w="168457" h="63172">
                  <a:moveTo>
                    <a:pt x="0" y="0"/>
                  </a:moveTo>
                  <a:lnTo>
                    <a:pt x="53027" y="14654"/>
                  </a:lnTo>
                  <a:lnTo>
                    <a:pt x="100898" y="29368"/>
                  </a:lnTo>
                  <a:lnTo>
                    <a:pt x="159559" y="59408"/>
                  </a:lnTo>
                  <a:lnTo>
                    <a:pt x="168456" y="63171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590840" y="1726674"/>
              <a:ext cx="73700" cy="31586"/>
            </a:xfrm>
            <a:custGeom>
              <a:avLst/>
              <a:gdLst/>
              <a:ahLst/>
              <a:cxnLst/>
              <a:rect l="0" t="0" r="0" b="0"/>
              <a:pathLst>
                <a:path w="73700" h="31586">
                  <a:moveTo>
                    <a:pt x="0" y="0"/>
                  </a:moveTo>
                  <a:lnTo>
                    <a:pt x="43963" y="23719"/>
                  </a:lnTo>
                  <a:lnTo>
                    <a:pt x="73699" y="31585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790881" y="1842487"/>
              <a:ext cx="52643" cy="42115"/>
            </a:xfrm>
            <a:custGeom>
              <a:avLst/>
              <a:gdLst/>
              <a:ahLst/>
              <a:cxnLst/>
              <a:rect l="0" t="0" r="0" b="0"/>
              <a:pathLst>
                <a:path w="52643" h="42115">
                  <a:moveTo>
                    <a:pt x="0" y="0"/>
                  </a:moveTo>
                  <a:lnTo>
                    <a:pt x="17981" y="15641"/>
                  </a:lnTo>
                  <a:lnTo>
                    <a:pt x="40813" y="27511"/>
                  </a:lnTo>
                  <a:lnTo>
                    <a:pt x="52642" y="42114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948808" y="1958301"/>
              <a:ext cx="52644" cy="42115"/>
            </a:xfrm>
            <a:custGeom>
              <a:avLst/>
              <a:gdLst/>
              <a:ahLst/>
              <a:cxnLst/>
              <a:rect l="0" t="0" r="0" b="0"/>
              <a:pathLst>
                <a:path w="52644" h="42115">
                  <a:moveTo>
                    <a:pt x="0" y="0"/>
                  </a:moveTo>
                  <a:lnTo>
                    <a:pt x="52643" y="42114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27793" y="2074114"/>
              <a:ext cx="94758" cy="115815"/>
            </a:xfrm>
            <a:custGeom>
              <a:avLst/>
              <a:gdLst/>
              <a:ahLst/>
              <a:cxnLst/>
              <a:rect l="0" t="0" r="0" b="0"/>
              <a:pathLst>
                <a:path w="94758" h="115815">
                  <a:moveTo>
                    <a:pt x="0" y="0"/>
                  </a:moveTo>
                  <a:lnTo>
                    <a:pt x="20244" y="43963"/>
                  </a:lnTo>
                  <a:lnTo>
                    <a:pt x="47326" y="76188"/>
                  </a:lnTo>
                  <a:lnTo>
                    <a:pt x="94757" y="115814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317306" y="2316269"/>
              <a:ext cx="73700" cy="84229"/>
            </a:xfrm>
            <a:custGeom>
              <a:avLst/>
              <a:gdLst/>
              <a:ahLst/>
              <a:cxnLst/>
              <a:rect l="0" t="0" r="0" b="0"/>
              <a:pathLst>
                <a:path w="73700" h="84229">
                  <a:moveTo>
                    <a:pt x="0" y="0"/>
                  </a:moveTo>
                  <a:lnTo>
                    <a:pt x="50995" y="60873"/>
                  </a:lnTo>
                  <a:lnTo>
                    <a:pt x="73699" y="84228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454177" y="2526840"/>
              <a:ext cx="126343" cy="200042"/>
            </a:xfrm>
            <a:custGeom>
              <a:avLst/>
              <a:gdLst/>
              <a:ahLst/>
              <a:cxnLst/>
              <a:rect l="0" t="0" r="0" b="0"/>
              <a:pathLst>
                <a:path w="126343" h="200042">
                  <a:moveTo>
                    <a:pt x="0" y="0"/>
                  </a:moveTo>
                  <a:lnTo>
                    <a:pt x="14572" y="42691"/>
                  </a:lnTo>
                  <a:lnTo>
                    <a:pt x="47326" y="93662"/>
                  </a:lnTo>
                  <a:lnTo>
                    <a:pt x="89853" y="138343"/>
                  </a:lnTo>
                  <a:lnTo>
                    <a:pt x="126342" y="200041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433119" y="2484725"/>
              <a:ext cx="229019" cy="368487"/>
            </a:xfrm>
            <a:custGeom>
              <a:avLst/>
              <a:gdLst/>
              <a:ahLst/>
              <a:cxnLst/>
              <a:rect l="0" t="0" r="0" b="0"/>
              <a:pathLst>
                <a:path w="229019" h="368487">
                  <a:moveTo>
                    <a:pt x="126342" y="0"/>
                  </a:moveTo>
                  <a:lnTo>
                    <a:pt x="151536" y="61111"/>
                  </a:lnTo>
                  <a:lnTo>
                    <a:pt x="174127" y="111118"/>
                  </a:lnTo>
                  <a:lnTo>
                    <a:pt x="195483" y="159656"/>
                  </a:lnTo>
                  <a:lnTo>
                    <a:pt x="213179" y="217281"/>
                  </a:lnTo>
                  <a:lnTo>
                    <a:pt x="226770" y="270864"/>
                  </a:lnTo>
                  <a:lnTo>
                    <a:pt x="229018" y="311363"/>
                  </a:lnTo>
                  <a:lnTo>
                    <a:pt x="225399" y="334916"/>
                  </a:lnTo>
                  <a:lnTo>
                    <a:pt x="213651" y="353963"/>
                  </a:lnTo>
                  <a:lnTo>
                    <a:pt x="205605" y="362317"/>
                  </a:lnTo>
                  <a:lnTo>
                    <a:pt x="194392" y="366717"/>
                  </a:lnTo>
                  <a:lnTo>
                    <a:pt x="166336" y="368486"/>
                  </a:lnTo>
                  <a:lnTo>
                    <a:pt x="117655" y="351727"/>
                  </a:lnTo>
                  <a:lnTo>
                    <a:pt x="66187" y="330124"/>
                  </a:lnTo>
                  <a:lnTo>
                    <a:pt x="16357" y="297948"/>
                  </a:lnTo>
                  <a:lnTo>
                    <a:pt x="0" y="284270"/>
                  </a:lnTo>
                </a:path>
              </a:pathLst>
            </a:custGeom>
            <a:ln w="38100" cap="flat" cmpd="sng" algn="ctr">
              <a:solidFill>
                <a:srgbClr val="93009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391624" y="4748352"/>
            <a:ext cx="3973594" cy="863103"/>
            <a:chOff x="4391624" y="4748352"/>
            <a:chExt cx="3973594" cy="863103"/>
          </a:xfrm>
        </p:grpSpPr>
        <p:sp>
          <p:nvSpPr>
            <p:cNvPr id="89" name="Freeform 88"/>
            <p:cNvSpPr/>
            <p:nvPr/>
          </p:nvSpPr>
          <p:spPr>
            <a:xfrm>
              <a:off x="4548311" y="4748352"/>
              <a:ext cx="3816907" cy="863103"/>
            </a:xfrm>
            <a:custGeom>
              <a:avLst/>
              <a:gdLst/>
              <a:ahLst/>
              <a:cxnLst/>
              <a:rect l="0" t="0" r="0" b="0"/>
              <a:pathLst>
                <a:path w="3816907" h="863103">
                  <a:moveTo>
                    <a:pt x="3811316" y="0"/>
                  </a:moveTo>
                  <a:lnTo>
                    <a:pt x="3816906" y="16768"/>
                  </a:lnTo>
                  <a:lnTo>
                    <a:pt x="3813410" y="34359"/>
                  </a:lnTo>
                  <a:lnTo>
                    <a:pt x="3792103" y="85426"/>
                  </a:lnTo>
                  <a:lnTo>
                    <a:pt x="3775871" y="108547"/>
                  </a:lnTo>
                  <a:lnTo>
                    <a:pt x="3724555" y="168743"/>
                  </a:lnTo>
                  <a:lnTo>
                    <a:pt x="3668908" y="231653"/>
                  </a:lnTo>
                  <a:lnTo>
                    <a:pt x="3611932" y="292679"/>
                  </a:lnTo>
                  <a:lnTo>
                    <a:pt x="3553129" y="356073"/>
                  </a:lnTo>
                  <a:lnTo>
                    <a:pt x="3491342" y="408114"/>
                  </a:lnTo>
                  <a:lnTo>
                    <a:pt x="3429743" y="463454"/>
                  </a:lnTo>
                  <a:lnTo>
                    <a:pt x="3378893" y="505428"/>
                  </a:lnTo>
                  <a:lnTo>
                    <a:pt x="3323662" y="547500"/>
                  </a:lnTo>
                  <a:lnTo>
                    <a:pt x="3262843" y="589601"/>
                  </a:lnTo>
                  <a:lnTo>
                    <a:pt x="3200370" y="628592"/>
                  </a:lnTo>
                  <a:lnTo>
                    <a:pt x="3137406" y="665492"/>
                  </a:lnTo>
                  <a:lnTo>
                    <a:pt x="3094170" y="691178"/>
                  </a:lnTo>
                  <a:lnTo>
                    <a:pt x="3047659" y="714292"/>
                  </a:lnTo>
                  <a:lnTo>
                    <a:pt x="2999690" y="733144"/>
                  </a:lnTo>
                  <a:lnTo>
                    <a:pt x="2951075" y="750491"/>
                  </a:lnTo>
                  <a:lnTo>
                    <a:pt x="2902172" y="769900"/>
                  </a:lnTo>
                  <a:lnTo>
                    <a:pt x="2853141" y="783985"/>
                  </a:lnTo>
                  <a:lnTo>
                    <a:pt x="2804053" y="795314"/>
                  </a:lnTo>
                  <a:lnTo>
                    <a:pt x="2754940" y="808149"/>
                  </a:lnTo>
                  <a:lnTo>
                    <a:pt x="2705817" y="818532"/>
                  </a:lnTo>
                  <a:lnTo>
                    <a:pt x="2656688" y="828216"/>
                  </a:lnTo>
                  <a:lnTo>
                    <a:pt x="2607557" y="840319"/>
                  </a:lnTo>
                  <a:lnTo>
                    <a:pt x="2558424" y="847258"/>
                  </a:lnTo>
                  <a:lnTo>
                    <a:pt x="2508122" y="851512"/>
                  </a:lnTo>
                  <a:lnTo>
                    <a:pt x="2454569" y="857302"/>
                  </a:lnTo>
                  <a:lnTo>
                    <a:pt x="2399573" y="860655"/>
                  </a:lnTo>
                  <a:lnTo>
                    <a:pt x="2343934" y="862145"/>
                  </a:lnTo>
                  <a:lnTo>
                    <a:pt x="2288011" y="862807"/>
                  </a:lnTo>
                  <a:lnTo>
                    <a:pt x="2231960" y="863102"/>
                  </a:lnTo>
                  <a:lnTo>
                    <a:pt x="2177023" y="862063"/>
                  </a:lnTo>
                  <a:lnTo>
                    <a:pt x="2125311" y="857702"/>
                  </a:lnTo>
                  <a:lnTo>
                    <a:pt x="2071912" y="851864"/>
                  </a:lnTo>
                  <a:lnTo>
                    <a:pt x="2016984" y="845370"/>
                  </a:lnTo>
                  <a:lnTo>
                    <a:pt x="1961375" y="838584"/>
                  </a:lnTo>
                  <a:lnTo>
                    <a:pt x="1905465" y="828549"/>
                  </a:lnTo>
                  <a:lnTo>
                    <a:pt x="1849420" y="816291"/>
                  </a:lnTo>
                  <a:lnTo>
                    <a:pt x="1793316" y="803043"/>
                  </a:lnTo>
                  <a:lnTo>
                    <a:pt x="1740305" y="789357"/>
                  </a:lnTo>
                  <a:lnTo>
                    <a:pt x="1688278" y="774305"/>
                  </a:lnTo>
                  <a:lnTo>
                    <a:pt x="1633960" y="755917"/>
                  </a:lnTo>
                  <a:lnTo>
                    <a:pt x="1581742" y="736047"/>
                  </a:lnTo>
                  <a:lnTo>
                    <a:pt x="1531238" y="716687"/>
                  </a:lnTo>
                  <a:lnTo>
                    <a:pt x="1481496" y="700283"/>
                  </a:lnTo>
                  <a:lnTo>
                    <a:pt x="1428973" y="682074"/>
                  </a:lnTo>
                  <a:lnTo>
                    <a:pt x="1375603" y="663453"/>
                  </a:lnTo>
                  <a:lnTo>
                    <a:pt x="1324588" y="647378"/>
                  </a:lnTo>
                  <a:lnTo>
                    <a:pt x="1274618" y="629315"/>
                  </a:lnTo>
                  <a:lnTo>
                    <a:pt x="1225113" y="610758"/>
                  </a:lnTo>
                  <a:lnTo>
                    <a:pt x="1175815" y="594713"/>
                  </a:lnTo>
                  <a:lnTo>
                    <a:pt x="1129728" y="576663"/>
                  </a:lnTo>
                  <a:lnTo>
                    <a:pt x="1084678" y="558112"/>
                  </a:lnTo>
                  <a:lnTo>
                    <a:pt x="1037360" y="542068"/>
                  </a:lnTo>
                  <a:lnTo>
                    <a:pt x="992153" y="524019"/>
                  </a:lnTo>
                  <a:lnTo>
                    <a:pt x="948665" y="505469"/>
                  </a:lnTo>
                  <a:lnTo>
                    <a:pt x="885889" y="480702"/>
                  </a:lnTo>
                  <a:lnTo>
                    <a:pt x="828555" y="451656"/>
                  </a:lnTo>
                  <a:lnTo>
                    <a:pt x="768803" y="421993"/>
                  </a:lnTo>
                  <a:lnTo>
                    <a:pt x="712365" y="396696"/>
                  </a:lnTo>
                  <a:lnTo>
                    <a:pt x="654048" y="367494"/>
                  </a:lnTo>
                  <a:lnTo>
                    <a:pt x="604923" y="337785"/>
                  </a:lnTo>
                  <a:lnTo>
                    <a:pt x="553843" y="313644"/>
                  </a:lnTo>
                  <a:lnTo>
                    <a:pt x="502833" y="290504"/>
                  </a:lnTo>
                  <a:lnTo>
                    <a:pt x="446202" y="254956"/>
                  </a:lnTo>
                  <a:lnTo>
                    <a:pt x="408679" y="235420"/>
                  </a:lnTo>
                  <a:lnTo>
                    <a:pt x="354078" y="212749"/>
                  </a:lnTo>
                  <a:lnTo>
                    <a:pt x="295672" y="181929"/>
                  </a:lnTo>
                  <a:lnTo>
                    <a:pt x="242271" y="161825"/>
                  </a:lnTo>
                  <a:lnTo>
                    <a:pt x="189528" y="138352"/>
                  </a:lnTo>
                  <a:lnTo>
                    <a:pt x="132931" y="120309"/>
                  </a:lnTo>
                  <a:lnTo>
                    <a:pt x="82410" y="108600"/>
                  </a:lnTo>
                  <a:lnTo>
                    <a:pt x="44695" y="109387"/>
                  </a:lnTo>
                  <a:lnTo>
                    <a:pt x="0" y="1158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485140" y="4779938"/>
              <a:ext cx="63172" cy="31586"/>
            </a:xfrm>
            <a:custGeom>
              <a:avLst/>
              <a:gdLst/>
              <a:ahLst/>
              <a:cxnLst/>
              <a:rect l="0" t="0" r="0" b="0"/>
              <a:pathLst>
                <a:path w="63172" h="31586">
                  <a:moveTo>
                    <a:pt x="63171" y="0"/>
                  </a:moveTo>
                  <a:lnTo>
                    <a:pt x="0" y="315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391624" y="4779938"/>
              <a:ext cx="240916" cy="273742"/>
            </a:xfrm>
            <a:custGeom>
              <a:avLst/>
              <a:gdLst/>
              <a:ahLst/>
              <a:cxnLst/>
              <a:rect l="0" t="0" r="0" b="0"/>
              <a:pathLst>
                <a:path w="240916" h="273742">
                  <a:moveTo>
                    <a:pt x="104045" y="0"/>
                  </a:moveTo>
                  <a:lnTo>
                    <a:pt x="109634" y="16768"/>
                  </a:lnTo>
                  <a:lnTo>
                    <a:pt x="107771" y="22877"/>
                  </a:lnTo>
                  <a:lnTo>
                    <a:pt x="103019" y="28119"/>
                  </a:lnTo>
                  <a:lnTo>
                    <a:pt x="70177" y="44939"/>
                  </a:lnTo>
                  <a:lnTo>
                    <a:pt x="9088" y="72210"/>
                  </a:lnTo>
                  <a:lnTo>
                    <a:pt x="3305" y="82065"/>
                  </a:lnTo>
                  <a:lnTo>
                    <a:pt x="0" y="108613"/>
                  </a:lnTo>
                  <a:lnTo>
                    <a:pt x="8670" y="136790"/>
                  </a:lnTo>
                  <a:lnTo>
                    <a:pt x="37242" y="181828"/>
                  </a:lnTo>
                  <a:lnTo>
                    <a:pt x="89463" y="220490"/>
                  </a:lnTo>
                  <a:lnTo>
                    <a:pt x="146051" y="248751"/>
                  </a:lnTo>
                  <a:lnTo>
                    <a:pt x="202289" y="265945"/>
                  </a:lnTo>
                  <a:lnTo>
                    <a:pt x="240915" y="2737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64144" y="3022022"/>
            <a:ext cx="680933" cy="592642"/>
            <a:chOff x="2664144" y="3022022"/>
            <a:chExt cx="680933" cy="592642"/>
          </a:xfrm>
        </p:grpSpPr>
        <p:sp>
          <p:nvSpPr>
            <p:cNvPr id="93" name="Freeform 92"/>
            <p:cNvSpPr/>
            <p:nvPr/>
          </p:nvSpPr>
          <p:spPr>
            <a:xfrm>
              <a:off x="2664144" y="3022022"/>
              <a:ext cx="206294" cy="378684"/>
            </a:xfrm>
            <a:custGeom>
              <a:avLst/>
              <a:gdLst/>
              <a:ahLst/>
              <a:cxnLst/>
              <a:rect l="0" t="0" r="0" b="0"/>
              <a:pathLst>
                <a:path w="206294" h="378684">
                  <a:moveTo>
                    <a:pt x="10095" y="136527"/>
                  </a:moveTo>
                  <a:lnTo>
                    <a:pt x="10095" y="185458"/>
                  </a:lnTo>
                  <a:lnTo>
                    <a:pt x="10095" y="236423"/>
                  </a:lnTo>
                  <a:lnTo>
                    <a:pt x="10095" y="295977"/>
                  </a:lnTo>
                  <a:lnTo>
                    <a:pt x="10095" y="351838"/>
                  </a:lnTo>
                  <a:lnTo>
                    <a:pt x="8925" y="373771"/>
                  </a:lnTo>
                  <a:lnTo>
                    <a:pt x="6975" y="373068"/>
                  </a:lnTo>
                  <a:lnTo>
                    <a:pt x="4505" y="367921"/>
                  </a:lnTo>
                  <a:lnTo>
                    <a:pt x="1029" y="321552"/>
                  </a:lnTo>
                  <a:lnTo>
                    <a:pt x="0" y="272718"/>
                  </a:lnTo>
                  <a:lnTo>
                    <a:pt x="6887" y="213125"/>
                  </a:lnTo>
                  <a:lnTo>
                    <a:pt x="12580" y="152481"/>
                  </a:lnTo>
                  <a:lnTo>
                    <a:pt x="24623" y="100424"/>
                  </a:lnTo>
                  <a:lnTo>
                    <a:pt x="53198" y="39443"/>
                  </a:lnTo>
                  <a:lnTo>
                    <a:pt x="67856" y="16170"/>
                  </a:lnTo>
                  <a:lnTo>
                    <a:pt x="86069" y="1927"/>
                  </a:lnTo>
                  <a:lnTo>
                    <a:pt x="97009" y="0"/>
                  </a:lnTo>
                  <a:lnTo>
                    <a:pt x="121643" y="4099"/>
                  </a:lnTo>
                  <a:lnTo>
                    <a:pt x="141950" y="19958"/>
                  </a:lnTo>
                  <a:lnTo>
                    <a:pt x="174050" y="68268"/>
                  </a:lnTo>
                  <a:lnTo>
                    <a:pt x="190215" y="131380"/>
                  </a:lnTo>
                  <a:lnTo>
                    <a:pt x="196824" y="186995"/>
                  </a:lnTo>
                  <a:lnTo>
                    <a:pt x="206293" y="247708"/>
                  </a:lnTo>
                  <a:lnTo>
                    <a:pt x="206257" y="301642"/>
                  </a:lnTo>
                  <a:lnTo>
                    <a:pt x="200483" y="360912"/>
                  </a:lnTo>
                  <a:lnTo>
                    <a:pt x="199607" y="37868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684767" y="3211192"/>
              <a:ext cx="94757" cy="21058"/>
            </a:xfrm>
            <a:custGeom>
              <a:avLst/>
              <a:gdLst/>
              <a:ahLst/>
              <a:cxnLst/>
              <a:rect l="0" t="0" r="0" b="0"/>
              <a:pathLst>
                <a:path w="94757" h="21058">
                  <a:moveTo>
                    <a:pt x="0" y="0"/>
                  </a:moveTo>
                  <a:lnTo>
                    <a:pt x="53875" y="16788"/>
                  </a:lnTo>
                  <a:lnTo>
                    <a:pt x="94756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902226" y="3226182"/>
              <a:ext cx="195929" cy="388482"/>
            </a:xfrm>
            <a:custGeom>
              <a:avLst/>
              <a:gdLst/>
              <a:ahLst/>
              <a:cxnLst/>
              <a:rect l="0" t="0" r="0" b="0"/>
              <a:pathLst>
                <a:path w="195929" h="388482">
                  <a:moveTo>
                    <a:pt x="98396" y="27124"/>
                  </a:moveTo>
                  <a:lnTo>
                    <a:pt x="89331" y="85741"/>
                  </a:lnTo>
                  <a:lnTo>
                    <a:pt x="79727" y="145457"/>
                  </a:lnTo>
                  <a:lnTo>
                    <a:pt x="72222" y="199587"/>
                  </a:lnTo>
                  <a:lnTo>
                    <a:pt x="59474" y="255340"/>
                  </a:lnTo>
                  <a:lnTo>
                    <a:pt x="45691" y="308293"/>
                  </a:lnTo>
                  <a:lnTo>
                    <a:pt x="27028" y="363628"/>
                  </a:lnTo>
                  <a:lnTo>
                    <a:pt x="15594" y="384911"/>
                  </a:lnTo>
                  <a:lnTo>
                    <a:pt x="10439" y="388481"/>
                  </a:lnTo>
                  <a:lnTo>
                    <a:pt x="5833" y="387352"/>
                  </a:lnTo>
                  <a:lnTo>
                    <a:pt x="1592" y="383089"/>
                  </a:lnTo>
                  <a:lnTo>
                    <a:pt x="0" y="359636"/>
                  </a:lnTo>
                  <a:lnTo>
                    <a:pt x="8800" y="303851"/>
                  </a:lnTo>
                  <a:lnTo>
                    <a:pt x="23106" y="244817"/>
                  </a:lnTo>
                  <a:lnTo>
                    <a:pt x="44009" y="182949"/>
                  </a:lnTo>
                  <a:lnTo>
                    <a:pt x="70669" y="119602"/>
                  </a:lnTo>
                  <a:lnTo>
                    <a:pt x="99872" y="59796"/>
                  </a:lnTo>
                  <a:lnTo>
                    <a:pt x="125117" y="24046"/>
                  </a:lnTo>
                  <a:lnTo>
                    <a:pt x="143027" y="4699"/>
                  </a:lnTo>
                  <a:lnTo>
                    <a:pt x="151547" y="475"/>
                  </a:lnTo>
                  <a:lnTo>
                    <a:pt x="159566" y="0"/>
                  </a:lnTo>
                  <a:lnTo>
                    <a:pt x="167252" y="2022"/>
                  </a:lnTo>
                  <a:lnTo>
                    <a:pt x="173546" y="6880"/>
                  </a:lnTo>
                  <a:lnTo>
                    <a:pt x="183658" y="21636"/>
                  </a:lnTo>
                  <a:lnTo>
                    <a:pt x="195928" y="55263"/>
                  </a:lnTo>
                  <a:lnTo>
                    <a:pt x="195795" y="94863"/>
                  </a:lnTo>
                  <a:lnTo>
                    <a:pt x="188346" y="136232"/>
                  </a:lnTo>
                  <a:lnTo>
                    <a:pt x="167552" y="172536"/>
                  </a:lnTo>
                  <a:lnTo>
                    <a:pt x="152139" y="185338"/>
                  </a:lnTo>
                  <a:lnTo>
                    <a:pt x="129981" y="19558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69561" y="3262947"/>
              <a:ext cx="175516" cy="302567"/>
            </a:xfrm>
            <a:custGeom>
              <a:avLst/>
              <a:gdLst/>
              <a:ahLst/>
              <a:cxnLst/>
              <a:rect l="0" t="0" r="0" b="0"/>
              <a:pathLst>
                <a:path w="175516" h="302567">
                  <a:moveTo>
                    <a:pt x="31102" y="85115"/>
                  </a:moveTo>
                  <a:lnTo>
                    <a:pt x="27983" y="134046"/>
                  </a:lnTo>
                  <a:lnTo>
                    <a:pt x="19650" y="181892"/>
                  </a:lnTo>
                  <a:lnTo>
                    <a:pt x="12891" y="233113"/>
                  </a:lnTo>
                  <a:lnTo>
                    <a:pt x="7769" y="282215"/>
                  </a:lnTo>
                  <a:lnTo>
                    <a:pt x="3184" y="302566"/>
                  </a:lnTo>
                  <a:lnTo>
                    <a:pt x="1962" y="301442"/>
                  </a:lnTo>
                  <a:lnTo>
                    <a:pt x="0" y="249249"/>
                  </a:lnTo>
                  <a:lnTo>
                    <a:pt x="5249" y="200298"/>
                  </a:lnTo>
                  <a:lnTo>
                    <a:pt x="11438" y="143006"/>
                  </a:lnTo>
                  <a:lnTo>
                    <a:pt x="33640" y="85806"/>
                  </a:lnTo>
                  <a:lnTo>
                    <a:pt x="49628" y="44308"/>
                  </a:lnTo>
                  <a:lnTo>
                    <a:pt x="68697" y="19862"/>
                  </a:lnTo>
                  <a:lnTo>
                    <a:pt x="86415" y="5031"/>
                  </a:lnTo>
                  <a:lnTo>
                    <a:pt x="109108" y="0"/>
                  </a:lnTo>
                  <a:lnTo>
                    <a:pt x="121711" y="295"/>
                  </a:lnTo>
                  <a:lnTo>
                    <a:pt x="132452" y="4002"/>
                  </a:lnTo>
                  <a:lnTo>
                    <a:pt x="150626" y="17480"/>
                  </a:lnTo>
                  <a:lnTo>
                    <a:pt x="168422" y="44798"/>
                  </a:lnTo>
                  <a:lnTo>
                    <a:pt x="175515" y="80708"/>
                  </a:lnTo>
                  <a:lnTo>
                    <a:pt x="172027" y="115395"/>
                  </a:lnTo>
                  <a:lnTo>
                    <a:pt x="157296" y="134058"/>
                  </a:lnTo>
                  <a:lnTo>
                    <a:pt x="137491" y="147812"/>
                  </a:lnTo>
                  <a:lnTo>
                    <a:pt x="104802" y="15881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974856" y="2589635"/>
            <a:ext cx="2910575" cy="1169040"/>
            <a:chOff x="2974856" y="2589635"/>
            <a:chExt cx="2910575" cy="1169040"/>
          </a:xfrm>
        </p:grpSpPr>
        <p:sp>
          <p:nvSpPr>
            <p:cNvPr id="98" name="Freeform 97"/>
            <p:cNvSpPr/>
            <p:nvPr/>
          </p:nvSpPr>
          <p:spPr>
            <a:xfrm>
              <a:off x="2974856" y="2589635"/>
              <a:ext cx="212988" cy="358345"/>
            </a:xfrm>
            <a:custGeom>
              <a:avLst/>
              <a:gdLst/>
              <a:ahLst/>
              <a:cxnLst/>
              <a:rect l="0" t="0" r="0" b="0"/>
              <a:pathLst>
                <a:path w="212988" h="358345">
                  <a:moveTo>
                    <a:pt x="57351" y="63546"/>
                  </a:moveTo>
                  <a:lnTo>
                    <a:pt x="42697" y="113098"/>
                  </a:lnTo>
                  <a:lnTo>
                    <a:pt x="38191" y="163626"/>
                  </a:lnTo>
                  <a:lnTo>
                    <a:pt x="29433" y="219536"/>
                  </a:lnTo>
                  <a:lnTo>
                    <a:pt x="26490" y="274427"/>
                  </a:lnTo>
                  <a:lnTo>
                    <a:pt x="26249" y="288361"/>
                  </a:lnTo>
                  <a:lnTo>
                    <a:pt x="23748" y="294141"/>
                  </a:lnTo>
                  <a:lnTo>
                    <a:pt x="19742" y="294485"/>
                  </a:lnTo>
                  <a:lnTo>
                    <a:pt x="14731" y="291205"/>
                  </a:lnTo>
                  <a:lnTo>
                    <a:pt x="9163" y="271963"/>
                  </a:lnTo>
                  <a:lnTo>
                    <a:pt x="0" y="223128"/>
                  </a:lnTo>
                  <a:lnTo>
                    <a:pt x="1494" y="168022"/>
                  </a:lnTo>
                  <a:lnTo>
                    <a:pt x="3756" y="105420"/>
                  </a:lnTo>
                  <a:lnTo>
                    <a:pt x="10016" y="59186"/>
                  </a:lnTo>
                  <a:lnTo>
                    <a:pt x="24869" y="23260"/>
                  </a:lnTo>
                  <a:lnTo>
                    <a:pt x="40575" y="7427"/>
                  </a:lnTo>
                  <a:lnTo>
                    <a:pt x="49676" y="1567"/>
                  </a:lnTo>
                  <a:lnTo>
                    <a:pt x="60424" y="0"/>
                  </a:lnTo>
                  <a:lnTo>
                    <a:pt x="84843" y="4498"/>
                  </a:lnTo>
                  <a:lnTo>
                    <a:pt x="124899" y="25774"/>
                  </a:lnTo>
                  <a:lnTo>
                    <a:pt x="163544" y="64404"/>
                  </a:lnTo>
                  <a:lnTo>
                    <a:pt x="190588" y="105830"/>
                  </a:lnTo>
                  <a:lnTo>
                    <a:pt x="207542" y="147808"/>
                  </a:lnTo>
                  <a:lnTo>
                    <a:pt x="212987" y="196137"/>
                  </a:lnTo>
                  <a:lnTo>
                    <a:pt x="209011" y="238143"/>
                  </a:lnTo>
                  <a:lnTo>
                    <a:pt x="189245" y="278405"/>
                  </a:lnTo>
                  <a:lnTo>
                    <a:pt x="166751" y="308793"/>
                  </a:lnTo>
                  <a:lnTo>
                    <a:pt x="139679" y="327025"/>
                  </a:lnTo>
                  <a:lnTo>
                    <a:pt x="83473" y="352602"/>
                  </a:lnTo>
                  <a:lnTo>
                    <a:pt x="57351" y="35834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98756" y="2812024"/>
              <a:ext cx="180893" cy="188599"/>
            </a:xfrm>
            <a:custGeom>
              <a:avLst/>
              <a:gdLst/>
              <a:ahLst/>
              <a:cxnLst/>
              <a:rect l="0" t="0" r="0" b="0"/>
              <a:pathLst>
                <a:path w="180893" h="188599">
                  <a:moveTo>
                    <a:pt x="149306" y="30671"/>
                  </a:moveTo>
                  <a:lnTo>
                    <a:pt x="138128" y="8314"/>
                  </a:lnTo>
                  <a:lnTo>
                    <a:pt x="130156" y="2898"/>
                  </a:lnTo>
                  <a:lnTo>
                    <a:pt x="108820" y="0"/>
                  </a:lnTo>
                  <a:lnTo>
                    <a:pt x="70500" y="10534"/>
                  </a:lnTo>
                  <a:lnTo>
                    <a:pt x="40688" y="28474"/>
                  </a:lnTo>
                  <a:lnTo>
                    <a:pt x="17037" y="54196"/>
                  </a:lnTo>
                  <a:lnTo>
                    <a:pt x="801" y="84044"/>
                  </a:lnTo>
                  <a:lnTo>
                    <a:pt x="0" y="93159"/>
                  </a:lnTo>
                  <a:lnTo>
                    <a:pt x="5349" y="109526"/>
                  </a:lnTo>
                  <a:lnTo>
                    <a:pt x="12391" y="113657"/>
                  </a:lnTo>
                  <a:lnTo>
                    <a:pt x="32693" y="115126"/>
                  </a:lnTo>
                  <a:lnTo>
                    <a:pt x="83854" y="98132"/>
                  </a:lnTo>
                  <a:lnTo>
                    <a:pt x="132781" y="72245"/>
                  </a:lnTo>
                  <a:lnTo>
                    <a:pt x="141799" y="65406"/>
                  </a:lnTo>
                  <a:lnTo>
                    <a:pt x="146641" y="64356"/>
                  </a:lnTo>
                  <a:lnTo>
                    <a:pt x="148699" y="67165"/>
                  </a:lnTo>
                  <a:lnTo>
                    <a:pt x="147867" y="79646"/>
                  </a:lnTo>
                  <a:lnTo>
                    <a:pt x="140206" y="137509"/>
                  </a:lnTo>
                  <a:lnTo>
                    <a:pt x="143239" y="149859"/>
                  </a:lnTo>
                  <a:lnTo>
                    <a:pt x="155968" y="169821"/>
                  </a:lnTo>
                  <a:lnTo>
                    <a:pt x="167085" y="180253"/>
                  </a:lnTo>
                  <a:lnTo>
                    <a:pt x="180892" y="18859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474404" y="2674239"/>
              <a:ext cx="18863" cy="347441"/>
            </a:xfrm>
            <a:custGeom>
              <a:avLst/>
              <a:gdLst/>
              <a:ahLst/>
              <a:cxnLst/>
              <a:rect l="0" t="0" r="0" b="0"/>
              <a:pathLst>
                <a:path w="18863" h="347441">
                  <a:moveTo>
                    <a:pt x="10529" y="0"/>
                  </a:moveTo>
                  <a:lnTo>
                    <a:pt x="10529" y="50432"/>
                  </a:lnTo>
                  <a:lnTo>
                    <a:pt x="11698" y="104240"/>
                  </a:lnTo>
                  <a:lnTo>
                    <a:pt x="18862" y="158760"/>
                  </a:lnTo>
                  <a:lnTo>
                    <a:pt x="17288" y="197168"/>
                  </a:lnTo>
                  <a:lnTo>
                    <a:pt x="11863" y="258355"/>
                  </a:lnTo>
                  <a:lnTo>
                    <a:pt x="9622" y="317711"/>
                  </a:lnTo>
                  <a:lnTo>
                    <a:pt x="0" y="3474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432290" y="2832166"/>
              <a:ext cx="105286" cy="42115"/>
            </a:xfrm>
            <a:custGeom>
              <a:avLst/>
              <a:gdLst/>
              <a:ahLst/>
              <a:cxnLst/>
              <a:rect l="0" t="0" r="0" b="0"/>
              <a:pathLst>
                <a:path w="105286" h="42115">
                  <a:moveTo>
                    <a:pt x="0" y="0"/>
                  </a:moveTo>
                  <a:lnTo>
                    <a:pt x="48931" y="19786"/>
                  </a:lnTo>
                  <a:lnTo>
                    <a:pt x="84298" y="31209"/>
                  </a:lnTo>
                  <a:lnTo>
                    <a:pt x="105285" y="421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584553" y="2879219"/>
              <a:ext cx="132008" cy="205632"/>
            </a:xfrm>
            <a:custGeom>
              <a:avLst/>
              <a:gdLst/>
              <a:ahLst/>
              <a:cxnLst/>
              <a:rect l="0" t="0" r="0" b="0"/>
              <a:pathLst>
                <a:path w="132008" h="205632">
                  <a:moveTo>
                    <a:pt x="132007" y="5589"/>
                  </a:moveTo>
                  <a:lnTo>
                    <a:pt x="115239" y="0"/>
                  </a:lnTo>
                  <a:lnTo>
                    <a:pt x="97649" y="376"/>
                  </a:lnTo>
                  <a:lnTo>
                    <a:pt x="88044" y="2114"/>
                  </a:lnTo>
                  <a:lnTo>
                    <a:pt x="57760" y="21327"/>
                  </a:lnTo>
                  <a:lnTo>
                    <a:pt x="677" y="79746"/>
                  </a:lnTo>
                  <a:lnTo>
                    <a:pt x="0" y="85443"/>
                  </a:lnTo>
                  <a:lnTo>
                    <a:pt x="4228" y="88071"/>
                  </a:lnTo>
                  <a:lnTo>
                    <a:pt x="11726" y="88653"/>
                  </a:lnTo>
                  <a:lnTo>
                    <a:pt x="29416" y="79941"/>
                  </a:lnTo>
                  <a:lnTo>
                    <a:pt x="85925" y="30194"/>
                  </a:lnTo>
                  <a:lnTo>
                    <a:pt x="90757" y="30181"/>
                  </a:lnTo>
                  <a:lnTo>
                    <a:pt x="93978" y="34852"/>
                  </a:lnTo>
                  <a:lnTo>
                    <a:pt x="99149" y="75970"/>
                  </a:lnTo>
                  <a:lnTo>
                    <a:pt x="102510" y="136388"/>
                  </a:lnTo>
                  <a:lnTo>
                    <a:pt x="120158" y="185238"/>
                  </a:lnTo>
                  <a:lnTo>
                    <a:pt x="132007" y="20563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32889" y="2990093"/>
              <a:ext cx="229865" cy="252685"/>
            </a:xfrm>
            <a:custGeom>
              <a:avLst/>
              <a:gdLst/>
              <a:ahLst/>
              <a:cxnLst/>
              <a:rect l="0" t="0" r="0" b="0"/>
              <a:pathLst>
                <a:path w="229865" h="252685">
                  <a:moveTo>
                    <a:pt x="10096" y="0"/>
                  </a:moveTo>
                  <a:lnTo>
                    <a:pt x="6976" y="54145"/>
                  </a:lnTo>
                  <a:lnTo>
                    <a:pt x="1030" y="114681"/>
                  </a:lnTo>
                  <a:lnTo>
                    <a:pt x="0" y="160062"/>
                  </a:lnTo>
                  <a:lnTo>
                    <a:pt x="5705" y="167539"/>
                  </a:lnTo>
                  <a:lnTo>
                    <a:pt x="15358" y="170185"/>
                  </a:lnTo>
                  <a:lnTo>
                    <a:pt x="27642" y="169609"/>
                  </a:lnTo>
                  <a:lnTo>
                    <a:pt x="50650" y="156490"/>
                  </a:lnTo>
                  <a:lnTo>
                    <a:pt x="111164" y="98798"/>
                  </a:lnTo>
                  <a:lnTo>
                    <a:pt x="138308" y="77367"/>
                  </a:lnTo>
                  <a:lnTo>
                    <a:pt x="161445" y="69481"/>
                  </a:lnTo>
                  <a:lnTo>
                    <a:pt x="174166" y="67378"/>
                  </a:lnTo>
                  <a:lnTo>
                    <a:pt x="184987" y="69485"/>
                  </a:lnTo>
                  <a:lnTo>
                    <a:pt x="203248" y="81185"/>
                  </a:lnTo>
                  <a:lnTo>
                    <a:pt x="216044" y="101203"/>
                  </a:lnTo>
                  <a:lnTo>
                    <a:pt x="224461" y="125698"/>
                  </a:lnTo>
                  <a:lnTo>
                    <a:pt x="229864" y="182671"/>
                  </a:lnTo>
                  <a:lnTo>
                    <a:pt x="227681" y="223361"/>
                  </a:lnTo>
                  <a:lnTo>
                    <a:pt x="220666" y="2526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548311" y="3000622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485140" y="3095378"/>
              <a:ext cx="178986" cy="233121"/>
            </a:xfrm>
            <a:custGeom>
              <a:avLst/>
              <a:gdLst/>
              <a:ahLst/>
              <a:cxnLst/>
              <a:rect l="0" t="0" r="0" b="0"/>
              <a:pathLst>
                <a:path w="178986" h="233121">
                  <a:moveTo>
                    <a:pt x="178985" y="0"/>
                  </a:moveTo>
                  <a:lnTo>
                    <a:pt x="131546" y="29309"/>
                  </a:lnTo>
                  <a:lnTo>
                    <a:pt x="109297" y="49499"/>
                  </a:lnTo>
                  <a:lnTo>
                    <a:pt x="101219" y="72692"/>
                  </a:lnTo>
                  <a:lnTo>
                    <a:pt x="96033" y="129653"/>
                  </a:lnTo>
                  <a:lnTo>
                    <a:pt x="93839" y="184795"/>
                  </a:lnTo>
                  <a:lnTo>
                    <a:pt x="89279" y="208473"/>
                  </a:lnTo>
                  <a:lnTo>
                    <a:pt x="84086" y="217361"/>
                  </a:lnTo>
                  <a:lnTo>
                    <a:pt x="68957" y="230356"/>
                  </a:lnTo>
                  <a:lnTo>
                    <a:pt x="60009" y="233120"/>
                  </a:lnTo>
                  <a:lnTo>
                    <a:pt x="40709" y="233070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676550" y="3137492"/>
              <a:ext cx="124446" cy="200043"/>
            </a:xfrm>
            <a:custGeom>
              <a:avLst/>
              <a:gdLst/>
              <a:ahLst/>
              <a:cxnLst/>
              <a:rect l="0" t="0" r="0" b="0"/>
              <a:pathLst>
                <a:path w="124446" h="200043">
                  <a:moveTo>
                    <a:pt x="19160" y="0"/>
                  </a:moveTo>
                  <a:lnTo>
                    <a:pt x="16040" y="42692"/>
                  </a:lnTo>
                  <a:lnTo>
                    <a:pt x="2371" y="103238"/>
                  </a:lnTo>
                  <a:lnTo>
                    <a:pt x="0" y="130502"/>
                  </a:lnTo>
                  <a:lnTo>
                    <a:pt x="2878" y="140814"/>
                  </a:lnTo>
                  <a:lnTo>
                    <a:pt x="8305" y="148858"/>
                  </a:lnTo>
                  <a:lnTo>
                    <a:pt x="15433" y="155391"/>
                  </a:lnTo>
                  <a:lnTo>
                    <a:pt x="23694" y="157406"/>
                  </a:lnTo>
                  <a:lnTo>
                    <a:pt x="42233" y="153407"/>
                  </a:lnTo>
                  <a:lnTo>
                    <a:pt x="66810" y="138001"/>
                  </a:lnTo>
                  <a:lnTo>
                    <a:pt x="88911" y="118619"/>
                  </a:lnTo>
                  <a:lnTo>
                    <a:pt x="92567" y="117684"/>
                  </a:lnTo>
                  <a:lnTo>
                    <a:pt x="93834" y="120570"/>
                  </a:lnTo>
                  <a:lnTo>
                    <a:pt x="93052" y="156008"/>
                  </a:lnTo>
                  <a:lnTo>
                    <a:pt x="99184" y="175012"/>
                  </a:lnTo>
                  <a:lnTo>
                    <a:pt x="108539" y="188917"/>
                  </a:lnTo>
                  <a:lnTo>
                    <a:pt x="124445" y="2000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861094" y="3226111"/>
              <a:ext cx="118886" cy="164066"/>
            </a:xfrm>
            <a:custGeom>
              <a:avLst/>
              <a:gdLst/>
              <a:ahLst/>
              <a:cxnLst/>
              <a:rect l="0" t="0" r="0" b="0"/>
              <a:pathLst>
                <a:path w="118886" h="164066">
                  <a:moveTo>
                    <a:pt x="118885" y="27195"/>
                  </a:moveTo>
                  <a:lnTo>
                    <a:pt x="107707" y="10427"/>
                  </a:lnTo>
                  <a:lnTo>
                    <a:pt x="99735" y="5488"/>
                  </a:lnTo>
                  <a:lnTo>
                    <a:pt x="78399" y="0"/>
                  </a:lnTo>
                  <a:lnTo>
                    <a:pt x="45668" y="2499"/>
                  </a:lnTo>
                  <a:lnTo>
                    <a:pt x="27463" y="13879"/>
                  </a:lnTo>
                  <a:lnTo>
                    <a:pt x="12742" y="30636"/>
                  </a:lnTo>
                  <a:lnTo>
                    <a:pt x="2301" y="49781"/>
                  </a:lnTo>
                  <a:lnTo>
                    <a:pt x="0" y="69989"/>
                  </a:lnTo>
                  <a:lnTo>
                    <a:pt x="1024" y="80291"/>
                  </a:lnTo>
                  <a:lnTo>
                    <a:pt x="11520" y="97976"/>
                  </a:lnTo>
                  <a:lnTo>
                    <a:pt x="27884" y="112465"/>
                  </a:lnTo>
                  <a:lnTo>
                    <a:pt x="77266" y="140792"/>
                  </a:lnTo>
                  <a:lnTo>
                    <a:pt x="81780" y="146210"/>
                  </a:lnTo>
                  <a:lnTo>
                    <a:pt x="82451" y="150992"/>
                  </a:lnTo>
                  <a:lnTo>
                    <a:pt x="76772" y="16406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044186" y="3074321"/>
              <a:ext cx="83178" cy="336913"/>
            </a:xfrm>
            <a:custGeom>
              <a:avLst/>
              <a:gdLst/>
              <a:ahLst/>
              <a:cxnLst/>
              <a:rect l="0" t="0" r="0" b="0"/>
              <a:pathLst>
                <a:path w="83178" h="336913">
                  <a:moveTo>
                    <a:pt x="30550" y="0"/>
                  </a:moveTo>
                  <a:lnTo>
                    <a:pt x="14909" y="27557"/>
                  </a:lnTo>
                  <a:lnTo>
                    <a:pt x="2460" y="90018"/>
                  </a:lnTo>
                  <a:lnTo>
                    <a:pt x="0" y="142876"/>
                  </a:lnTo>
                  <a:lnTo>
                    <a:pt x="4758" y="202658"/>
                  </a:lnTo>
                  <a:lnTo>
                    <a:pt x="13628" y="224991"/>
                  </a:lnTo>
                  <a:lnTo>
                    <a:pt x="19268" y="234222"/>
                  </a:lnTo>
                  <a:lnTo>
                    <a:pt x="38014" y="247599"/>
                  </a:lnTo>
                  <a:lnTo>
                    <a:pt x="68636" y="264826"/>
                  </a:lnTo>
                  <a:lnTo>
                    <a:pt x="76998" y="271307"/>
                  </a:lnTo>
                  <a:lnTo>
                    <a:pt x="81402" y="279137"/>
                  </a:lnTo>
                  <a:lnTo>
                    <a:pt x="83177" y="297197"/>
                  </a:lnTo>
                  <a:lnTo>
                    <a:pt x="76946" y="313802"/>
                  </a:lnTo>
                  <a:lnTo>
                    <a:pt x="67548" y="326641"/>
                  </a:lnTo>
                  <a:lnTo>
                    <a:pt x="51607" y="33691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01078" y="3200663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202224" y="3327005"/>
              <a:ext cx="84228" cy="178986"/>
            </a:xfrm>
            <a:custGeom>
              <a:avLst/>
              <a:gdLst/>
              <a:ahLst/>
              <a:cxnLst/>
              <a:rect l="0" t="0" r="0" b="0"/>
              <a:pathLst>
                <a:path w="84228" h="178986">
                  <a:moveTo>
                    <a:pt x="51496" y="0"/>
                  </a:moveTo>
                  <a:lnTo>
                    <a:pt x="80805" y="38374"/>
                  </a:lnTo>
                  <a:lnTo>
                    <a:pt x="83904" y="46640"/>
                  </a:lnTo>
                  <a:lnTo>
                    <a:pt x="84227" y="65183"/>
                  </a:lnTo>
                  <a:lnTo>
                    <a:pt x="80336" y="72701"/>
                  </a:lnTo>
                  <a:lnTo>
                    <a:pt x="19134" y="116269"/>
                  </a:lnTo>
                  <a:lnTo>
                    <a:pt x="8864" y="123136"/>
                  </a:lnTo>
                  <a:lnTo>
                    <a:pt x="3188" y="131224"/>
                  </a:lnTo>
                  <a:lnTo>
                    <a:pt x="573" y="140125"/>
                  </a:lnTo>
                  <a:lnTo>
                    <a:pt x="0" y="149569"/>
                  </a:lnTo>
                  <a:lnTo>
                    <a:pt x="3128" y="157035"/>
                  </a:lnTo>
                  <a:lnTo>
                    <a:pt x="30440" y="1789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93265" y="3430687"/>
              <a:ext cx="118384" cy="112665"/>
            </a:xfrm>
            <a:custGeom>
              <a:avLst/>
              <a:gdLst/>
              <a:ahLst/>
              <a:cxnLst/>
              <a:rect l="0" t="0" r="0" b="0"/>
              <a:pathLst>
                <a:path w="118384" h="112665">
                  <a:moveTo>
                    <a:pt x="86797" y="12132"/>
                  </a:moveTo>
                  <a:lnTo>
                    <a:pt x="75619" y="954"/>
                  </a:lnTo>
                  <a:lnTo>
                    <a:pt x="68817" y="0"/>
                  </a:lnTo>
                  <a:lnTo>
                    <a:pt x="51900" y="5180"/>
                  </a:lnTo>
                  <a:lnTo>
                    <a:pt x="22645" y="21251"/>
                  </a:lnTo>
                  <a:lnTo>
                    <a:pt x="8373" y="37242"/>
                  </a:lnTo>
                  <a:lnTo>
                    <a:pt x="2929" y="46419"/>
                  </a:lnTo>
                  <a:lnTo>
                    <a:pt x="0" y="69095"/>
                  </a:lnTo>
                  <a:lnTo>
                    <a:pt x="856" y="81692"/>
                  </a:lnTo>
                  <a:lnTo>
                    <a:pt x="4937" y="91261"/>
                  </a:lnTo>
                  <a:lnTo>
                    <a:pt x="18829" y="105012"/>
                  </a:lnTo>
                  <a:lnTo>
                    <a:pt x="42941" y="111903"/>
                  </a:lnTo>
                  <a:lnTo>
                    <a:pt x="83162" y="112664"/>
                  </a:lnTo>
                  <a:lnTo>
                    <a:pt x="94902" y="110739"/>
                  </a:lnTo>
                  <a:lnTo>
                    <a:pt x="102729" y="107115"/>
                  </a:lnTo>
                  <a:lnTo>
                    <a:pt x="107947" y="102361"/>
                  </a:lnTo>
                  <a:lnTo>
                    <a:pt x="118383" y="8583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516933" y="3263835"/>
              <a:ext cx="63172" cy="347441"/>
            </a:xfrm>
            <a:custGeom>
              <a:avLst/>
              <a:gdLst/>
              <a:ahLst/>
              <a:cxnLst/>
              <a:rect l="0" t="0" r="0" b="0"/>
              <a:pathLst>
                <a:path w="63172" h="347441">
                  <a:moveTo>
                    <a:pt x="63171" y="0"/>
                  </a:moveTo>
                  <a:lnTo>
                    <a:pt x="51718" y="57263"/>
                  </a:lnTo>
                  <a:lnTo>
                    <a:pt x="44011" y="118155"/>
                  </a:lnTo>
                  <a:lnTo>
                    <a:pt x="30911" y="177906"/>
                  </a:lnTo>
                  <a:lnTo>
                    <a:pt x="17414" y="237652"/>
                  </a:lnTo>
                  <a:lnTo>
                    <a:pt x="4653" y="299064"/>
                  </a:lnTo>
                  <a:lnTo>
                    <a:pt x="0" y="3474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453762" y="3390176"/>
              <a:ext cx="63172" cy="21058"/>
            </a:xfrm>
            <a:custGeom>
              <a:avLst/>
              <a:gdLst/>
              <a:ahLst/>
              <a:cxnLst/>
              <a:rect l="0" t="0" r="0" b="0"/>
              <a:pathLst>
                <a:path w="63172" h="21058">
                  <a:moveTo>
                    <a:pt x="0" y="0"/>
                  </a:moveTo>
                  <a:lnTo>
                    <a:pt x="63171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548518" y="3527047"/>
              <a:ext cx="42115" cy="73700"/>
            </a:xfrm>
            <a:custGeom>
              <a:avLst/>
              <a:gdLst/>
              <a:ahLst/>
              <a:cxnLst/>
              <a:rect l="0" t="0" r="0" b="0"/>
              <a:pathLst>
                <a:path w="42115" h="73700">
                  <a:moveTo>
                    <a:pt x="42114" y="0"/>
                  </a:moveTo>
                  <a:lnTo>
                    <a:pt x="10905" y="57753"/>
                  </a:lnTo>
                  <a:lnTo>
                    <a:pt x="0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652493" y="3432290"/>
              <a:ext cx="232938" cy="305328"/>
            </a:xfrm>
            <a:custGeom>
              <a:avLst/>
              <a:gdLst/>
              <a:ahLst/>
              <a:cxnLst/>
              <a:rect l="0" t="0" r="0" b="0"/>
              <a:pathLst>
                <a:path w="232938" h="305328">
                  <a:moveTo>
                    <a:pt x="1310" y="0"/>
                  </a:moveTo>
                  <a:lnTo>
                    <a:pt x="16951" y="17981"/>
                  </a:lnTo>
                  <a:lnTo>
                    <a:pt x="40918" y="73184"/>
                  </a:lnTo>
                  <a:lnTo>
                    <a:pt x="52449" y="89458"/>
                  </a:lnTo>
                  <a:lnTo>
                    <a:pt x="52950" y="93564"/>
                  </a:lnTo>
                  <a:lnTo>
                    <a:pt x="49775" y="95132"/>
                  </a:lnTo>
                  <a:lnTo>
                    <a:pt x="44149" y="95007"/>
                  </a:lnTo>
                  <a:lnTo>
                    <a:pt x="19462" y="106009"/>
                  </a:lnTo>
                  <a:lnTo>
                    <a:pt x="6258" y="120815"/>
                  </a:lnTo>
                  <a:lnTo>
                    <a:pt x="1100" y="129676"/>
                  </a:lnTo>
                  <a:lnTo>
                    <a:pt x="0" y="139094"/>
                  </a:lnTo>
                  <a:lnTo>
                    <a:pt x="5017" y="158916"/>
                  </a:lnTo>
                  <a:lnTo>
                    <a:pt x="18166" y="176304"/>
                  </a:lnTo>
                  <a:lnTo>
                    <a:pt x="26585" y="184217"/>
                  </a:lnTo>
                  <a:lnTo>
                    <a:pt x="38048" y="188322"/>
                  </a:lnTo>
                  <a:lnTo>
                    <a:pt x="66381" y="189764"/>
                  </a:lnTo>
                  <a:lnTo>
                    <a:pt x="78616" y="186171"/>
                  </a:lnTo>
                  <a:lnTo>
                    <a:pt x="98449" y="172820"/>
                  </a:lnTo>
                  <a:lnTo>
                    <a:pt x="117180" y="145573"/>
                  </a:lnTo>
                  <a:lnTo>
                    <a:pt x="119879" y="125530"/>
                  </a:lnTo>
                  <a:lnTo>
                    <a:pt x="116008" y="106094"/>
                  </a:lnTo>
                  <a:lnTo>
                    <a:pt x="106490" y="89657"/>
                  </a:lnTo>
                  <a:lnTo>
                    <a:pt x="82388" y="67249"/>
                  </a:lnTo>
                  <a:lnTo>
                    <a:pt x="72909" y="63550"/>
                  </a:lnTo>
                  <a:lnTo>
                    <a:pt x="53019" y="62560"/>
                  </a:lnTo>
                  <a:lnTo>
                    <a:pt x="47482" y="66273"/>
                  </a:lnTo>
                  <a:lnTo>
                    <a:pt x="44959" y="72258"/>
                  </a:lnTo>
                  <a:lnTo>
                    <a:pt x="44448" y="79758"/>
                  </a:lnTo>
                  <a:lnTo>
                    <a:pt x="56357" y="97449"/>
                  </a:lnTo>
                  <a:lnTo>
                    <a:pt x="89370" y="124020"/>
                  </a:lnTo>
                  <a:lnTo>
                    <a:pt x="150317" y="165133"/>
                  </a:lnTo>
                  <a:lnTo>
                    <a:pt x="160310" y="169750"/>
                  </a:lnTo>
                  <a:lnTo>
                    <a:pt x="164632" y="175168"/>
                  </a:lnTo>
                  <a:lnTo>
                    <a:pt x="165174" y="181119"/>
                  </a:lnTo>
                  <a:lnTo>
                    <a:pt x="163195" y="187427"/>
                  </a:lnTo>
                  <a:lnTo>
                    <a:pt x="167236" y="206913"/>
                  </a:lnTo>
                  <a:lnTo>
                    <a:pt x="195386" y="262731"/>
                  </a:lnTo>
                  <a:lnTo>
                    <a:pt x="214532" y="291146"/>
                  </a:lnTo>
                  <a:lnTo>
                    <a:pt x="232937" y="3053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063793" y="3137492"/>
              <a:ext cx="2316270" cy="621183"/>
            </a:xfrm>
            <a:custGeom>
              <a:avLst/>
              <a:gdLst/>
              <a:ahLst/>
              <a:cxnLst/>
              <a:rect l="0" t="0" r="0" b="0"/>
              <a:pathLst>
                <a:path w="2316270" h="621183">
                  <a:moveTo>
                    <a:pt x="0" y="0"/>
                  </a:moveTo>
                  <a:lnTo>
                    <a:pt x="58617" y="9065"/>
                  </a:lnTo>
                  <a:lnTo>
                    <a:pt x="113961" y="18645"/>
                  </a:lnTo>
                  <a:lnTo>
                    <a:pt x="164137" y="28402"/>
                  </a:lnTo>
                  <a:lnTo>
                    <a:pt x="222938" y="38701"/>
                  </a:lnTo>
                  <a:lnTo>
                    <a:pt x="264030" y="45667"/>
                  </a:lnTo>
                  <a:lnTo>
                    <a:pt x="311928" y="52662"/>
                  </a:lnTo>
                  <a:lnTo>
                    <a:pt x="364412" y="60840"/>
                  </a:lnTo>
                  <a:lnTo>
                    <a:pt x="418934" y="72274"/>
                  </a:lnTo>
                  <a:lnTo>
                    <a:pt x="477481" y="82035"/>
                  </a:lnTo>
                  <a:lnTo>
                    <a:pt x="538597" y="91442"/>
                  </a:lnTo>
                  <a:lnTo>
                    <a:pt x="600855" y="103422"/>
                  </a:lnTo>
                  <a:lnTo>
                    <a:pt x="634537" y="109892"/>
                  </a:lnTo>
                  <a:lnTo>
                    <a:pt x="669859" y="116545"/>
                  </a:lnTo>
                  <a:lnTo>
                    <a:pt x="706276" y="123321"/>
                  </a:lnTo>
                  <a:lnTo>
                    <a:pt x="742252" y="130177"/>
                  </a:lnTo>
                  <a:lnTo>
                    <a:pt x="777934" y="137088"/>
                  </a:lnTo>
                  <a:lnTo>
                    <a:pt x="813421" y="144034"/>
                  </a:lnTo>
                  <a:lnTo>
                    <a:pt x="851116" y="151005"/>
                  </a:lnTo>
                  <a:lnTo>
                    <a:pt x="890285" y="157992"/>
                  </a:lnTo>
                  <a:lnTo>
                    <a:pt x="930435" y="164989"/>
                  </a:lnTo>
                  <a:lnTo>
                    <a:pt x="971240" y="173164"/>
                  </a:lnTo>
                  <a:lnTo>
                    <a:pt x="1012481" y="182124"/>
                  </a:lnTo>
                  <a:lnTo>
                    <a:pt x="1054013" y="191606"/>
                  </a:lnTo>
                  <a:lnTo>
                    <a:pt x="1095740" y="201437"/>
                  </a:lnTo>
                  <a:lnTo>
                    <a:pt x="1137595" y="211500"/>
                  </a:lnTo>
                  <a:lnTo>
                    <a:pt x="1179536" y="221719"/>
                  </a:lnTo>
                  <a:lnTo>
                    <a:pt x="1222705" y="232041"/>
                  </a:lnTo>
                  <a:lnTo>
                    <a:pt x="1266692" y="242432"/>
                  </a:lnTo>
                  <a:lnTo>
                    <a:pt x="1311225" y="252868"/>
                  </a:lnTo>
                  <a:lnTo>
                    <a:pt x="1354951" y="263335"/>
                  </a:lnTo>
                  <a:lnTo>
                    <a:pt x="1398140" y="273823"/>
                  </a:lnTo>
                  <a:lnTo>
                    <a:pt x="1440971" y="284324"/>
                  </a:lnTo>
                  <a:lnTo>
                    <a:pt x="1484732" y="296005"/>
                  </a:lnTo>
                  <a:lnTo>
                    <a:pt x="1529115" y="308471"/>
                  </a:lnTo>
                  <a:lnTo>
                    <a:pt x="1573911" y="321460"/>
                  </a:lnTo>
                  <a:lnTo>
                    <a:pt x="1617813" y="335970"/>
                  </a:lnTo>
                  <a:lnTo>
                    <a:pt x="1661119" y="351492"/>
                  </a:lnTo>
                  <a:lnTo>
                    <a:pt x="1704027" y="367689"/>
                  </a:lnTo>
                  <a:lnTo>
                    <a:pt x="1747841" y="383166"/>
                  </a:lnTo>
                  <a:lnTo>
                    <a:pt x="1792257" y="398164"/>
                  </a:lnTo>
                  <a:lnTo>
                    <a:pt x="1837076" y="412842"/>
                  </a:lnTo>
                  <a:lnTo>
                    <a:pt x="1880994" y="428476"/>
                  </a:lnTo>
                  <a:lnTo>
                    <a:pt x="1924310" y="444748"/>
                  </a:lnTo>
                  <a:lnTo>
                    <a:pt x="1967226" y="461445"/>
                  </a:lnTo>
                  <a:lnTo>
                    <a:pt x="2008704" y="478426"/>
                  </a:lnTo>
                  <a:lnTo>
                    <a:pt x="2049225" y="495596"/>
                  </a:lnTo>
                  <a:lnTo>
                    <a:pt x="2089107" y="512891"/>
                  </a:lnTo>
                  <a:lnTo>
                    <a:pt x="2126223" y="529101"/>
                  </a:lnTo>
                  <a:lnTo>
                    <a:pt x="2161496" y="544587"/>
                  </a:lnTo>
                  <a:lnTo>
                    <a:pt x="2224085" y="573102"/>
                  </a:lnTo>
                  <a:lnTo>
                    <a:pt x="2286356" y="605376"/>
                  </a:lnTo>
                  <a:lnTo>
                    <a:pt x="2316269" y="62118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527047" y="958093"/>
            <a:ext cx="523408" cy="965886"/>
            <a:chOff x="3527047" y="958093"/>
            <a:chExt cx="523408" cy="965886"/>
          </a:xfrm>
        </p:grpSpPr>
        <p:sp>
          <p:nvSpPr>
            <p:cNvPr id="118" name="Freeform 117"/>
            <p:cNvSpPr/>
            <p:nvPr/>
          </p:nvSpPr>
          <p:spPr>
            <a:xfrm>
              <a:off x="3527047" y="958093"/>
              <a:ext cx="505369" cy="894924"/>
            </a:xfrm>
            <a:custGeom>
              <a:avLst/>
              <a:gdLst/>
              <a:ahLst/>
              <a:cxnLst/>
              <a:rect l="0" t="0" r="0" b="0"/>
              <a:pathLst>
                <a:path w="505369" h="894924">
                  <a:moveTo>
                    <a:pt x="0" y="0"/>
                  </a:moveTo>
                  <a:lnTo>
                    <a:pt x="17958" y="53875"/>
                  </a:lnTo>
                  <a:lnTo>
                    <a:pt x="47046" y="115922"/>
                  </a:lnTo>
                  <a:lnTo>
                    <a:pt x="80906" y="174060"/>
                  </a:lnTo>
                  <a:lnTo>
                    <a:pt x="104385" y="237218"/>
                  </a:lnTo>
                  <a:lnTo>
                    <a:pt x="119145" y="291743"/>
                  </a:lnTo>
                  <a:lnTo>
                    <a:pt x="145180" y="347038"/>
                  </a:lnTo>
                  <a:lnTo>
                    <a:pt x="174229" y="402370"/>
                  </a:lnTo>
                  <a:lnTo>
                    <a:pt x="211710" y="465092"/>
                  </a:lnTo>
                  <a:lnTo>
                    <a:pt x="242493" y="516441"/>
                  </a:lnTo>
                  <a:lnTo>
                    <a:pt x="273157" y="575016"/>
                  </a:lnTo>
                  <a:lnTo>
                    <a:pt x="306121" y="637192"/>
                  </a:lnTo>
                  <a:lnTo>
                    <a:pt x="329089" y="687277"/>
                  </a:lnTo>
                  <a:lnTo>
                    <a:pt x="360929" y="743595"/>
                  </a:lnTo>
                  <a:lnTo>
                    <a:pt x="402596" y="798479"/>
                  </a:lnTo>
                  <a:lnTo>
                    <a:pt x="452667" y="855624"/>
                  </a:lnTo>
                  <a:lnTo>
                    <a:pt x="467907" y="872777"/>
                  </a:lnTo>
                  <a:lnTo>
                    <a:pt x="505368" y="89492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779731" y="1684560"/>
              <a:ext cx="270724" cy="239419"/>
            </a:xfrm>
            <a:custGeom>
              <a:avLst/>
              <a:gdLst/>
              <a:ahLst/>
              <a:cxnLst/>
              <a:rect l="0" t="0" r="0" b="0"/>
              <a:pathLst>
                <a:path w="270724" h="239419">
                  <a:moveTo>
                    <a:pt x="0" y="73699"/>
                  </a:moveTo>
                  <a:lnTo>
                    <a:pt x="42662" y="134572"/>
                  </a:lnTo>
                  <a:lnTo>
                    <a:pt x="105933" y="194934"/>
                  </a:lnTo>
                  <a:lnTo>
                    <a:pt x="166346" y="228296"/>
                  </a:lnTo>
                  <a:lnTo>
                    <a:pt x="189745" y="235996"/>
                  </a:lnTo>
                  <a:lnTo>
                    <a:pt x="215743" y="239418"/>
                  </a:lnTo>
                  <a:lnTo>
                    <a:pt x="236655" y="234699"/>
                  </a:lnTo>
                  <a:lnTo>
                    <a:pt x="245508" y="230166"/>
                  </a:lnTo>
                  <a:lnTo>
                    <a:pt x="258463" y="215769"/>
                  </a:lnTo>
                  <a:lnTo>
                    <a:pt x="263556" y="207017"/>
                  </a:lnTo>
                  <a:lnTo>
                    <a:pt x="270723" y="166753"/>
                  </a:lnTo>
                  <a:lnTo>
                    <a:pt x="261891" y="103327"/>
                  </a:lnTo>
                  <a:lnTo>
                    <a:pt x="244321" y="43242"/>
                  </a:lnTo>
                  <a:lnTo>
                    <a:pt x="22109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958715" y="1989886"/>
            <a:ext cx="3824281" cy="1105493"/>
            <a:chOff x="3958715" y="1989886"/>
            <a:chExt cx="3824281" cy="1105493"/>
          </a:xfrm>
        </p:grpSpPr>
        <p:sp>
          <p:nvSpPr>
            <p:cNvPr id="121" name="Freeform 120"/>
            <p:cNvSpPr/>
            <p:nvPr/>
          </p:nvSpPr>
          <p:spPr>
            <a:xfrm>
              <a:off x="4021886" y="1989886"/>
              <a:ext cx="73701" cy="379027"/>
            </a:xfrm>
            <a:custGeom>
              <a:avLst/>
              <a:gdLst/>
              <a:ahLst/>
              <a:cxnLst/>
              <a:rect l="0" t="0" r="0" b="0"/>
              <a:pathLst>
                <a:path w="73701" h="379027">
                  <a:moveTo>
                    <a:pt x="73700" y="0"/>
                  </a:moveTo>
                  <a:lnTo>
                    <a:pt x="38953" y="62281"/>
                  </a:lnTo>
                  <a:lnTo>
                    <a:pt x="26879" y="103721"/>
                  </a:lnTo>
                  <a:lnTo>
                    <a:pt x="21613" y="152525"/>
                  </a:lnTo>
                  <a:lnTo>
                    <a:pt x="14333" y="204030"/>
                  </a:lnTo>
                  <a:lnTo>
                    <a:pt x="11656" y="255166"/>
                  </a:lnTo>
                  <a:lnTo>
                    <a:pt x="10751" y="314959"/>
                  </a:lnTo>
                  <a:lnTo>
                    <a:pt x="4984" y="366241"/>
                  </a:lnTo>
                  <a:lnTo>
                    <a:pt x="2215" y="376073"/>
                  </a:lnTo>
                  <a:lnTo>
                    <a:pt x="0" y="37902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958715" y="2200456"/>
              <a:ext cx="52644" cy="21058"/>
            </a:xfrm>
            <a:custGeom>
              <a:avLst/>
              <a:gdLst/>
              <a:ahLst/>
              <a:cxnLst/>
              <a:rect l="0" t="0" r="0" b="0"/>
              <a:pathLst>
                <a:path w="52644" h="21058">
                  <a:moveTo>
                    <a:pt x="0" y="21057"/>
                  </a:moveTo>
                  <a:lnTo>
                    <a:pt x="24047" y="6586"/>
                  </a:lnTo>
                  <a:lnTo>
                    <a:pt x="52643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54631" y="2168871"/>
              <a:ext cx="77826" cy="94757"/>
            </a:xfrm>
            <a:custGeom>
              <a:avLst/>
              <a:gdLst/>
              <a:ahLst/>
              <a:cxnLst/>
              <a:rect l="0" t="0" r="0" b="0"/>
              <a:pathLst>
                <a:path w="77826" h="94757">
                  <a:moveTo>
                    <a:pt x="14654" y="0"/>
                  </a:moveTo>
                  <a:lnTo>
                    <a:pt x="0" y="49551"/>
                  </a:lnTo>
                  <a:lnTo>
                    <a:pt x="1375" y="58770"/>
                  </a:lnTo>
                  <a:lnTo>
                    <a:pt x="5801" y="66086"/>
                  </a:lnTo>
                  <a:lnTo>
                    <a:pt x="12262" y="72133"/>
                  </a:lnTo>
                  <a:lnTo>
                    <a:pt x="18908" y="73825"/>
                  </a:lnTo>
                  <a:lnTo>
                    <a:pt x="25679" y="72613"/>
                  </a:lnTo>
                  <a:lnTo>
                    <a:pt x="46387" y="59729"/>
                  </a:lnTo>
                  <a:lnTo>
                    <a:pt x="53357" y="53857"/>
                  </a:lnTo>
                  <a:lnTo>
                    <a:pt x="59173" y="53452"/>
                  </a:lnTo>
                  <a:lnTo>
                    <a:pt x="64220" y="56692"/>
                  </a:lnTo>
                  <a:lnTo>
                    <a:pt x="71778" y="68480"/>
                  </a:lnTo>
                  <a:lnTo>
                    <a:pt x="77825" y="947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274570" y="2137285"/>
              <a:ext cx="21058" cy="178985"/>
            </a:xfrm>
            <a:custGeom>
              <a:avLst/>
              <a:gdLst/>
              <a:ahLst/>
              <a:cxnLst/>
              <a:rect l="0" t="0" r="0" b="0"/>
              <a:pathLst>
                <a:path w="21058" h="178985">
                  <a:moveTo>
                    <a:pt x="21057" y="0"/>
                  </a:moveTo>
                  <a:lnTo>
                    <a:pt x="17937" y="48931"/>
                  </a:lnTo>
                  <a:lnTo>
                    <a:pt x="9604" y="96776"/>
                  </a:lnTo>
                  <a:lnTo>
                    <a:pt x="1897" y="159756"/>
                  </a:lnTo>
                  <a:lnTo>
                    <a:pt x="0" y="1789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264042" y="2265090"/>
              <a:ext cx="230537" cy="188051"/>
            </a:xfrm>
            <a:custGeom>
              <a:avLst/>
              <a:gdLst/>
              <a:ahLst/>
              <a:cxnLst/>
              <a:rect l="0" t="0" r="0" b="0"/>
              <a:pathLst>
                <a:path w="230537" h="188051">
                  <a:moveTo>
                    <a:pt x="0" y="9066"/>
                  </a:moveTo>
                  <a:lnTo>
                    <a:pt x="37477" y="732"/>
                  </a:lnTo>
                  <a:lnTo>
                    <a:pt x="49551" y="0"/>
                  </a:lnTo>
                  <a:lnTo>
                    <a:pt x="57600" y="5362"/>
                  </a:lnTo>
                  <a:lnTo>
                    <a:pt x="62967" y="14785"/>
                  </a:lnTo>
                  <a:lnTo>
                    <a:pt x="67759" y="38514"/>
                  </a:lnTo>
                  <a:lnTo>
                    <a:pt x="65990" y="60758"/>
                  </a:lnTo>
                  <a:lnTo>
                    <a:pt x="68559" y="65754"/>
                  </a:lnTo>
                  <a:lnTo>
                    <a:pt x="73782" y="66745"/>
                  </a:lnTo>
                  <a:lnTo>
                    <a:pt x="80773" y="65066"/>
                  </a:lnTo>
                  <a:lnTo>
                    <a:pt x="87774" y="66286"/>
                  </a:lnTo>
                  <a:lnTo>
                    <a:pt x="109975" y="75673"/>
                  </a:lnTo>
                  <a:lnTo>
                    <a:pt x="128426" y="74544"/>
                  </a:lnTo>
                  <a:lnTo>
                    <a:pt x="135920" y="77284"/>
                  </a:lnTo>
                  <a:lnTo>
                    <a:pt x="147366" y="89688"/>
                  </a:lnTo>
                  <a:lnTo>
                    <a:pt x="153226" y="92060"/>
                  </a:lnTo>
                  <a:lnTo>
                    <a:pt x="159472" y="91301"/>
                  </a:lnTo>
                  <a:lnTo>
                    <a:pt x="221805" y="63021"/>
                  </a:lnTo>
                  <a:lnTo>
                    <a:pt x="227418" y="55564"/>
                  </a:lnTo>
                  <a:lnTo>
                    <a:pt x="229991" y="47084"/>
                  </a:lnTo>
                  <a:lnTo>
                    <a:pt x="230536" y="37921"/>
                  </a:lnTo>
                  <a:lnTo>
                    <a:pt x="227390" y="35321"/>
                  </a:lnTo>
                  <a:lnTo>
                    <a:pt x="221783" y="37098"/>
                  </a:lnTo>
                  <a:lnTo>
                    <a:pt x="206195" y="49600"/>
                  </a:lnTo>
                  <a:lnTo>
                    <a:pt x="162940" y="108972"/>
                  </a:lnTo>
                  <a:lnTo>
                    <a:pt x="157425" y="136137"/>
                  </a:lnTo>
                  <a:lnTo>
                    <a:pt x="158874" y="160298"/>
                  </a:lnTo>
                  <a:lnTo>
                    <a:pt x="168456" y="18805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653596" y="2442612"/>
              <a:ext cx="31586" cy="10529"/>
            </a:xfrm>
            <a:custGeom>
              <a:avLst/>
              <a:gdLst/>
              <a:ahLst/>
              <a:cxnLst/>
              <a:rect l="0" t="0" r="0" b="0"/>
              <a:pathLst>
                <a:path w="31586" h="10529">
                  <a:moveTo>
                    <a:pt x="0" y="0"/>
                  </a:moveTo>
                  <a:lnTo>
                    <a:pt x="31585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906280" y="2537368"/>
              <a:ext cx="42115" cy="31586"/>
            </a:xfrm>
            <a:custGeom>
              <a:avLst/>
              <a:gdLst/>
              <a:ahLst/>
              <a:cxnLst/>
              <a:rect l="0" t="0" r="0" b="0"/>
              <a:pathLst>
                <a:path w="42115" h="31586">
                  <a:moveTo>
                    <a:pt x="0" y="0"/>
                  </a:moveTo>
                  <a:lnTo>
                    <a:pt x="22906" y="19786"/>
                  </a:lnTo>
                  <a:lnTo>
                    <a:pt x="42114" y="315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190549" y="2642653"/>
              <a:ext cx="52644" cy="21058"/>
            </a:xfrm>
            <a:custGeom>
              <a:avLst/>
              <a:gdLst/>
              <a:ahLst/>
              <a:cxnLst/>
              <a:rect l="0" t="0" r="0" b="0"/>
              <a:pathLst>
                <a:path w="52644" h="21058">
                  <a:moveTo>
                    <a:pt x="0" y="0"/>
                  </a:moveTo>
                  <a:lnTo>
                    <a:pt x="52643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27461" y="2653181"/>
              <a:ext cx="42116" cy="42115"/>
            </a:xfrm>
            <a:custGeom>
              <a:avLst/>
              <a:gdLst/>
              <a:ahLst/>
              <a:cxnLst/>
              <a:rect l="0" t="0" r="0" b="0"/>
              <a:pathLst>
                <a:path w="42116" h="42115">
                  <a:moveTo>
                    <a:pt x="0" y="0"/>
                  </a:moveTo>
                  <a:lnTo>
                    <a:pt x="42115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85430" y="2695295"/>
              <a:ext cx="31587" cy="10530"/>
            </a:xfrm>
            <a:custGeom>
              <a:avLst/>
              <a:gdLst/>
              <a:ahLst/>
              <a:cxnLst/>
              <a:rect l="0" t="0" r="0" b="0"/>
              <a:pathLst>
                <a:path w="31587" h="10530">
                  <a:moveTo>
                    <a:pt x="0" y="0"/>
                  </a:moveTo>
                  <a:lnTo>
                    <a:pt x="31586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211814" y="2674239"/>
              <a:ext cx="115814" cy="52643"/>
            </a:xfrm>
            <a:custGeom>
              <a:avLst/>
              <a:gdLst/>
              <a:ahLst/>
              <a:cxnLst/>
              <a:rect l="0" t="0" r="0" b="0"/>
              <a:pathLst>
                <a:path w="115814" h="52643">
                  <a:moveTo>
                    <a:pt x="0" y="0"/>
                  </a:moveTo>
                  <a:lnTo>
                    <a:pt x="58616" y="20243"/>
                  </a:lnTo>
                  <a:lnTo>
                    <a:pt x="115813" y="526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622425" y="2695295"/>
              <a:ext cx="126343" cy="63173"/>
            </a:xfrm>
            <a:custGeom>
              <a:avLst/>
              <a:gdLst/>
              <a:ahLst/>
              <a:cxnLst/>
              <a:rect l="0" t="0" r="0" b="0"/>
              <a:pathLst>
                <a:path w="126343" h="63173">
                  <a:moveTo>
                    <a:pt x="0" y="0"/>
                  </a:moveTo>
                  <a:lnTo>
                    <a:pt x="55045" y="26364"/>
                  </a:lnTo>
                  <a:lnTo>
                    <a:pt x="100213" y="49878"/>
                  </a:lnTo>
                  <a:lnTo>
                    <a:pt x="126342" y="6317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980394" y="2726881"/>
              <a:ext cx="189514" cy="84229"/>
            </a:xfrm>
            <a:custGeom>
              <a:avLst/>
              <a:gdLst/>
              <a:ahLst/>
              <a:cxnLst/>
              <a:rect l="0" t="0" r="0" b="0"/>
              <a:pathLst>
                <a:path w="189514" h="84229">
                  <a:moveTo>
                    <a:pt x="0" y="0"/>
                  </a:moveTo>
                  <a:lnTo>
                    <a:pt x="55141" y="14654"/>
                  </a:lnTo>
                  <a:lnTo>
                    <a:pt x="104869" y="37773"/>
                  </a:lnTo>
                  <a:lnTo>
                    <a:pt x="166784" y="73864"/>
                  </a:lnTo>
                  <a:lnTo>
                    <a:pt x="189513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433119" y="2842695"/>
              <a:ext cx="336913" cy="252684"/>
            </a:xfrm>
            <a:custGeom>
              <a:avLst/>
              <a:gdLst/>
              <a:ahLst/>
              <a:cxnLst/>
              <a:rect l="0" t="0" r="0" b="0"/>
              <a:pathLst>
                <a:path w="336913" h="252684">
                  <a:moveTo>
                    <a:pt x="0" y="0"/>
                  </a:moveTo>
                  <a:lnTo>
                    <a:pt x="55046" y="19127"/>
                  </a:lnTo>
                  <a:lnTo>
                    <a:pt x="103333" y="46238"/>
                  </a:lnTo>
                  <a:lnTo>
                    <a:pt x="165165" y="102527"/>
                  </a:lnTo>
                  <a:lnTo>
                    <a:pt x="226462" y="154256"/>
                  </a:lnTo>
                  <a:lnTo>
                    <a:pt x="284741" y="196517"/>
                  </a:lnTo>
                  <a:lnTo>
                    <a:pt x="316902" y="224605"/>
                  </a:lnTo>
                  <a:lnTo>
                    <a:pt x="336912" y="2526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622632" y="2990093"/>
              <a:ext cx="160364" cy="70580"/>
            </a:xfrm>
            <a:custGeom>
              <a:avLst/>
              <a:gdLst/>
              <a:ahLst/>
              <a:cxnLst/>
              <a:rect l="0" t="0" r="0" b="0"/>
              <a:pathLst>
                <a:path w="160364" h="70580">
                  <a:moveTo>
                    <a:pt x="0" y="52643"/>
                  </a:moveTo>
                  <a:lnTo>
                    <a:pt x="11179" y="63821"/>
                  </a:lnTo>
                  <a:lnTo>
                    <a:pt x="29145" y="69310"/>
                  </a:lnTo>
                  <a:lnTo>
                    <a:pt x="51558" y="70579"/>
                  </a:lnTo>
                  <a:lnTo>
                    <a:pt x="105142" y="58789"/>
                  </a:lnTo>
                  <a:lnTo>
                    <a:pt x="136828" y="48875"/>
                  </a:lnTo>
                  <a:lnTo>
                    <a:pt x="151669" y="35760"/>
                  </a:lnTo>
                  <a:lnTo>
                    <a:pt x="157265" y="27350"/>
                  </a:lnTo>
                  <a:lnTo>
                    <a:pt x="159826" y="20573"/>
                  </a:lnTo>
                  <a:lnTo>
                    <a:pt x="160363" y="14885"/>
                  </a:lnTo>
                  <a:lnTo>
                    <a:pt x="1579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224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0117" y="410611"/>
            <a:ext cx="1666605" cy="768582"/>
            <a:chOff x="910117" y="410611"/>
            <a:chExt cx="1666605" cy="768582"/>
          </a:xfrm>
        </p:grpSpPr>
        <p:sp>
          <p:nvSpPr>
            <p:cNvPr id="2" name="Freeform 1"/>
            <p:cNvSpPr/>
            <p:nvPr/>
          </p:nvSpPr>
          <p:spPr>
            <a:xfrm>
              <a:off x="910117" y="431668"/>
              <a:ext cx="100620" cy="272038"/>
            </a:xfrm>
            <a:custGeom>
              <a:avLst/>
              <a:gdLst/>
              <a:ahLst/>
              <a:cxnLst/>
              <a:rect l="0" t="0" r="0" b="0"/>
              <a:pathLst>
                <a:path w="100620" h="272038">
                  <a:moveTo>
                    <a:pt x="5862" y="0"/>
                  </a:moveTo>
                  <a:lnTo>
                    <a:pt x="11928" y="35962"/>
                  </a:lnTo>
                  <a:lnTo>
                    <a:pt x="8179" y="88645"/>
                  </a:lnTo>
                  <a:lnTo>
                    <a:pt x="5379" y="147538"/>
                  </a:lnTo>
                  <a:lnTo>
                    <a:pt x="0" y="200213"/>
                  </a:lnTo>
                  <a:lnTo>
                    <a:pt x="10448" y="261849"/>
                  </a:lnTo>
                  <a:lnTo>
                    <a:pt x="18278" y="268153"/>
                  </a:lnTo>
                  <a:lnTo>
                    <a:pt x="42576" y="272037"/>
                  </a:lnTo>
                  <a:lnTo>
                    <a:pt x="100619" y="2632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31793" y="600124"/>
              <a:ext cx="21058" cy="305328"/>
            </a:xfrm>
            <a:custGeom>
              <a:avLst/>
              <a:gdLst/>
              <a:ahLst/>
              <a:cxnLst/>
              <a:rect l="0" t="0" r="0" b="0"/>
              <a:pathLst>
                <a:path w="21058" h="305328">
                  <a:moveTo>
                    <a:pt x="21057" y="0"/>
                  </a:moveTo>
                  <a:lnTo>
                    <a:pt x="12723" y="55170"/>
                  </a:lnTo>
                  <a:lnTo>
                    <a:pt x="11179" y="116563"/>
                  </a:lnTo>
                  <a:lnTo>
                    <a:pt x="10721" y="179207"/>
                  </a:lnTo>
                  <a:lnTo>
                    <a:pt x="7466" y="235982"/>
                  </a:lnTo>
                  <a:lnTo>
                    <a:pt x="2212" y="276202"/>
                  </a:lnTo>
                  <a:lnTo>
                    <a:pt x="0" y="3053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10736" y="410611"/>
              <a:ext cx="184729" cy="768582"/>
            </a:xfrm>
            <a:custGeom>
              <a:avLst/>
              <a:gdLst/>
              <a:ahLst/>
              <a:cxnLst/>
              <a:rect l="0" t="0" r="0" b="0"/>
              <a:pathLst>
                <a:path w="184729" h="768582">
                  <a:moveTo>
                    <a:pt x="147399" y="0"/>
                  </a:moveTo>
                  <a:lnTo>
                    <a:pt x="158852" y="62478"/>
                  </a:lnTo>
                  <a:lnTo>
                    <a:pt x="166559" y="119186"/>
                  </a:lnTo>
                  <a:lnTo>
                    <a:pt x="175317" y="176618"/>
                  </a:lnTo>
                  <a:lnTo>
                    <a:pt x="179067" y="225987"/>
                  </a:lnTo>
                  <a:lnTo>
                    <a:pt x="184728" y="278829"/>
                  </a:lnTo>
                  <a:lnTo>
                    <a:pt x="181206" y="337250"/>
                  </a:lnTo>
                  <a:lnTo>
                    <a:pt x="178473" y="392125"/>
                  </a:lnTo>
                  <a:lnTo>
                    <a:pt x="169604" y="446598"/>
                  </a:lnTo>
                  <a:lnTo>
                    <a:pt x="152678" y="505502"/>
                  </a:lnTo>
                  <a:lnTo>
                    <a:pt x="132845" y="560520"/>
                  </a:lnTo>
                  <a:lnTo>
                    <a:pt x="112151" y="612697"/>
                  </a:lnTo>
                  <a:lnTo>
                    <a:pt x="84198" y="669722"/>
                  </a:lnTo>
                  <a:lnTo>
                    <a:pt x="41893" y="725927"/>
                  </a:lnTo>
                  <a:lnTo>
                    <a:pt x="14297" y="759115"/>
                  </a:lnTo>
                  <a:lnTo>
                    <a:pt x="0" y="7685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34418" y="708336"/>
              <a:ext cx="202868" cy="186587"/>
            </a:xfrm>
            <a:custGeom>
              <a:avLst/>
              <a:gdLst/>
              <a:ahLst/>
              <a:cxnLst/>
              <a:rect l="0" t="0" r="0" b="0"/>
              <a:pathLst>
                <a:path w="202868" h="186587">
                  <a:moveTo>
                    <a:pt x="202867" y="18130"/>
                  </a:moveTo>
                  <a:lnTo>
                    <a:pt x="186099" y="6952"/>
                  </a:lnTo>
                  <a:lnTo>
                    <a:pt x="153315" y="0"/>
                  </a:lnTo>
                  <a:lnTo>
                    <a:pt x="127422" y="7733"/>
                  </a:lnTo>
                  <a:lnTo>
                    <a:pt x="78260" y="41293"/>
                  </a:lnTo>
                  <a:lnTo>
                    <a:pt x="22055" y="96222"/>
                  </a:lnTo>
                  <a:lnTo>
                    <a:pt x="0" y="145051"/>
                  </a:lnTo>
                  <a:lnTo>
                    <a:pt x="942" y="154217"/>
                  </a:lnTo>
                  <a:lnTo>
                    <a:pt x="11347" y="170640"/>
                  </a:lnTo>
                  <a:lnTo>
                    <a:pt x="20205" y="174786"/>
                  </a:lnTo>
                  <a:lnTo>
                    <a:pt x="42525" y="176272"/>
                  </a:lnTo>
                  <a:lnTo>
                    <a:pt x="75809" y="170532"/>
                  </a:lnTo>
                  <a:lnTo>
                    <a:pt x="102309" y="155833"/>
                  </a:lnTo>
                  <a:lnTo>
                    <a:pt x="142514" y="126182"/>
                  </a:lnTo>
                  <a:lnTo>
                    <a:pt x="152103" y="121751"/>
                  </a:lnTo>
                  <a:lnTo>
                    <a:pt x="159666" y="123475"/>
                  </a:lnTo>
                  <a:lnTo>
                    <a:pt x="165877" y="129304"/>
                  </a:lnTo>
                  <a:lnTo>
                    <a:pt x="171188" y="137870"/>
                  </a:lnTo>
                  <a:lnTo>
                    <a:pt x="173970" y="156746"/>
                  </a:lnTo>
                  <a:lnTo>
                    <a:pt x="171282" y="1865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10659" y="736995"/>
              <a:ext cx="90061" cy="189514"/>
            </a:xfrm>
            <a:custGeom>
              <a:avLst/>
              <a:gdLst/>
              <a:ahLst/>
              <a:cxnLst/>
              <a:rect l="0" t="0" r="0" b="0"/>
              <a:pathLst>
                <a:path w="90061" h="189514">
                  <a:moveTo>
                    <a:pt x="74025" y="0"/>
                  </a:moveTo>
                  <a:lnTo>
                    <a:pt x="30062" y="34897"/>
                  </a:lnTo>
                  <a:lnTo>
                    <a:pt x="5367" y="64152"/>
                  </a:lnTo>
                  <a:lnTo>
                    <a:pt x="1347" y="74354"/>
                  </a:lnTo>
                  <a:lnTo>
                    <a:pt x="0" y="95047"/>
                  </a:lnTo>
                  <a:lnTo>
                    <a:pt x="4788" y="103139"/>
                  </a:lnTo>
                  <a:lnTo>
                    <a:pt x="22586" y="115250"/>
                  </a:lnTo>
                  <a:lnTo>
                    <a:pt x="84659" y="145611"/>
                  </a:lnTo>
                  <a:lnTo>
                    <a:pt x="89303" y="153226"/>
                  </a:lnTo>
                  <a:lnTo>
                    <a:pt x="90060" y="161812"/>
                  </a:lnTo>
                  <a:lnTo>
                    <a:pt x="88224" y="171046"/>
                  </a:lnTo>
                  <a:lnTo>
                    <a:pt x="82321" y="177201"/>
                  </a:lnTo>
                  <a:lnTo>
                    <a:pt x="63284" y="184041"/>
                  </a:lnTo>
                  <a:lnTo>
                    <a:pt x="326" y="1895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88496" y="568539"/>
              <a:ext cx="188226" cy="442198"/>
            </a:xfrm>
            <a:custGeom>
              <a:avLst/>
              <a:gdLst/>
              <a:ahLst/>
              <a:cxnLst/>
              <a:rect l="0" t="0" r="0" b="0"/>
              <a:pathLst>
                <a:path w="188226" h="442198">
                  <a:moveTo>
                    <a:pt x="117287" y="0"/>
                  </a:moveTo>
                  <a:lnTo>
                    <a:pt x="114167" y="48931"/>
                  </a:lnTo>
                  <a:lnTo>
                    <a:pt x="102632" y="102472"/>
                  </a:lnTo>
                  <a:lnTo>
                    <a:pt x="77286" y="160677"/>
                  </a:lnTo>
                  <a:lnTo>
                    <a:pt x="49498" y="222414"/>
                  </a:lnTo>
                  <a:lnTo>
                    <a:pt x="22311" y="276557"/>
                  </a:lnTo>
                  <a:lnTo>
                    <a:pt x="0" y="316411"/>
                  </a:lnTo>
                  <a:lnTo>
                    <a:pt x="1661" y="322075"/>
                  </a:lnTo>
                  <a:lnTo>
                    <a:pt x="7447" y="324681"/>
                  </a:lnTo>
                  <a:lnTo>
                    <a:pt x="25185" y="324457"/>
                  </a:lnTo>
                  <a:lnTo>
                    <a:pt x="54902" y="316584"/>
                  </a:lnTo>
                  <a:lnTo>
                    <a:pt x="117356" y="281377"/>
                  </a:lnTo>
                  <a:lnTo>
                    <a:pt x="175527" y="260246"/>
                  </a:lnTo>
                  <a:lnTo>
                    <a:pt x="183020" y="261235"/>
                  </a:lnTo>
                  <a:lnTo>
                    <a:pt x="186845" y="265404"/>
                  </a:lnTo>
                  <a:lnTo>
                    <a:pt x="188225" y="271692"/>
                  </a:lnTo>
                  <a:lnTo>
                    <a:pt x="184466" y="279394"/>
                  </a:lnTo>
                  <a:lnTo>
                    <a:pt x="128460" y="336318"/>
                  </a:lnTo>
                  <a:lnTo>
                    <a:pt x="99866" y="370460"/>
                  </a:lnTo>
                  <a:lnTo>
                    <a:pt x="95116" y="393546"/>
                  </a:lnTo>
                  <a:lnTo>
                    <a:pt x="95487" y="406253"/>
                  </a:lnTo>
                  <a:lnTo>
                    <a:pt x="98075" y="415895"/>
                  </a:lnTo>
                  <a:lnTo>
                    <a:pt x="117287" y="4421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60992" y="421140"/>
            <a:ext cx="945541" cy="905452"/>
            <a:chOff x="4060992" y="421140"/>
            <a:chExt cx="945541" cy="905452"/>
          </a:xfrm>
        </p:grpSpPr>
        <p:sp>
          <p:nvSpPr>
            <p:cNvPr id="9" name="Freeform 8"/>
            <p:cNvSpPr/>
            <p:nvPr/>
          </p:nvSpPr>
          <p:spPr>
            <a:xfrm>
              <a:off x="4060992" y="421140"/>
              <a:ext cx="224394" cy="321571"/>
            </a:xfrm>
            <a:custGeom>
              <a:avLst/>
              <a:gdLst/>
              <a:ahLst/>
              <a:cxnLst/>
              <a:rect l="0" t="0" r="0" b="0"/>
              <a:pathLst>
                <a:path w="224394" h="321571">
                  <a:moveTo>
                    <a:pt x="192521" y="0"/>
                  </a:moveTo>
                  <a:lnTo>
                    <a:pt x="166135" y="10745"/>
                  </a:lnTo>
                  <a:lnTo>
                    <a:pt x="105611" y="55709"/>
                  </a:lnTo>
                  <a:lnTo>
                    <a:pt x="68769" y="87260"/>
                  </a:lnTo>
                  <a:lnTo>
                    <a:pt x="49009" y="116712"/>
                  </a:lnTo>
                  <a:lnTo>
                    <a:pt x="16073" y="179063"/>
                  </a:lnTo>
                  <a:lnTo>
                    <a:pt x="0" y="232292"/>
                  </a:lnTo>
                  <a:lnTo>
                    <a:pt x="2061" y="261948"/>
                  </a:lnTo>
                  <a:lnTo>
                    <a:pt x="11946" y="288387"/>
                  </a:lnTo>
                  <a:lnTo>
                    <a:pt x="28037" y="307936"/>
                  </a:lnTo>
                  <a:lnTo>
                    <a:pt x="53127" y="318185"/>
                  </a:lnTo>
                  <a:lnTo>
                    <a:pt x="81435" y="321570"/>
                  </a:lnTo>
                  <a:lnTo>
                    <a:pt x="139115" y="311249"/>
                  </a:lnTo>
                  <a:lnTo>
                    <a:pt x="193918" y="276538"/>
                  </a:lnTo>
                  <a:lnTo>
                    <a:pt x="218931" y="250393"/>
                  </a:lnTo>
                  <a:lnTo>
                    <a:pt x="222996" y="240628"/>
                  </a:lnTo>
                  <a:lnTo>
                    <a:pt x="224393" y="220420"/>
                  </a:lnTo>
                  <a:lnTo>
                    <a:pt x="220788" y="214797"/>
                  </a:lnTo>
                  <a:lnTo>
                    <a:pt x="214875" y="212218"/>
                  </a:lnTo>
                  <a:lnTo>
                    <a:pt x="183547" y="214178"/>
                  </a:lnTo>
                  <a:lnTo>
                    <a:pt x="143459" y="225287"/>
                  </a:lnTo>
                  <a:lnTo>
                    <a:pt x="125092" y="235828"/>
                  </a:lnTo>
                  <a:lnTo>
                    <a:pt x="121832" y="240277"/>
                  </a:lnTo>
                  <a:lnTo>
                    <a:pt x="118821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65680" y="463788"/>
              <a:ext cx="195178" cy="245416"/>
            </a:xfrm>
            <a:custGeom>
              <a:avLst/>
              <a:gdLst/>
              <a:ahLst/>
              <a:cxnLst/>
              <a:rect l="0" t="0" r="0" b="0"/>
              <a:pathLst>
                <a:path w="195178" h="245416">
                  <a:moveTo>
                    <a:pt x="56289" y="20523"/>
                  </a:moveTo>
                  <a:lnTo>
                    <a:pt x="53170" y="77787"/>
                  </a:lnTo>
                  <a:lnTo>
                    <a:pt x="44836" y="130297"/>
                  </a:lnTo>
                  <a:lnTo>
                    <a:pt x="34958" y="187189"/>
                  </a:lnTo>
                  <a:lnTo>
                    <a:pt x="26922" y="219769"/>
                  </a:lnTo>
                  <a:lnTo>
                    <a:pt x="15551" y="242048"/>
                  </a:lnTo>
                  <a:lnTo>
                    <a:pt x="10413" y="245415"/>
                  </a:lnTo>
                  <a:lnTo>
                    <a:pt x="5818" y="244151"/>
                  </a:lnTo>
                  <a:lnTo>
                    <a:pt x="1585" y="239798"/>
                  </a:lnTo>
                  <a:lnTo>
                    <a:pt x="0" y="216244"/>
                  </a:lnTo>
                  <a:lnTo>
                    <a:pt x="8516" y="160699"/>
                  </a:lnTo>
                  <a:lnTo>
                    <a:pt x="24883" y="98947"/>
                  </a:lnTo>
                  <a:lnTo>
                    <a:pt x="44366" y="39004"/>
                  </a:lnTo>
                  <a:lnTo>
                    <a:pt x="63935" y="7411"/>
                  </a:lnTo>
                  <a:lnTo>
                    <a:pt x="71915" y="2423"/>
                  </a:lnTo>
                  <a:lnTo>
                    <a:pt x="90140" y="0"/>
                  </a:lnTo>
                  <a:lnTo>
                    <a:pt x="131309" y="5213"/>
                  </a:lnTo>
                  <a:lnTo>
                    <a:pt x="174963" y="25345"/>
                  </a:lnTo>
                  <a:lnTo>
                    <a:pt x="184538" y="35436"/>
                  </a:lnTo>
                  <a:lnTo>
                    <a:pt x="195177" y="59126"/>
                  </a:lnTo>
                  <a:lnTo>
                    <a:pt x="194504" y="69655"/>
                  </a:lnTo>
                  <a:lnTo>
                    <a:pt x="184398" y="87593"/>
                  </a:lnTo>
                  <a:lnTo>
                    <a:pt x="161970" y="100245"/>
                  </a:lnTo>
                  <a:lnTo>
                    <a:pt x="119577" y="110825"/>
                  </a:lnTo>
                  <a:lnTo>
                    <a:pt x="66818" y="1152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9896" y="431668"/>
              <a:ext cx="200043" cy="336913"/>
            </a:xfrm>
            <a:custGeom>
              <a:avLst/>
              <a:gdLst/>
              <a:ahLst/>
              <a:cxnLst/>
              <a:rect l="0" t="0" r="0" b="0"/>
              <a:pathLst>
                <a:path w="200043" h="336913">
                  <a:moveTo>
                    <a:pt x="200042" y="0"/>
                  </a:moveTo>
                  <a:lnTo>
                    <a:pt x="143850" y="34747"/>
                  </a:lnTo>
                  <a:lnTo>
                    <a:pt x="88813" y="68899"/>
                  </a:lnTo>
                  <a:lnTo>
                    <a:pt x="49972" y="96454"/>
                  </a:lnTo>
                  <a:lnTo>
                    <a:pt x="34689" y="116568"/>
                  </a:lnTo>
                  <a:lnTo>
                    <a:pt x="30235" y="140326"/>
                  </a:lnTo>
                  <a:lnTo>
                    <a:pt x="30686" y="153212"/>
                  </a:lnTo>
                  <a:lnTo>
                    <a:pt x="34495" y="164143"/>
                  </a:lnTo>
                  <a:lnTo>
                    <a:pt x="48087" y="182527"/>
                  </a:lnTo>
                  <a:lnTo>
                    <a:pt x="100221" y="227813"/>
                  </a:lnTo>
                  <a:lnTo>
                    <a:pt x="104249" y="236103"/>
                  </a:lnTo>
                  <a:lnTo>
                    <a:pt x="105604" y="254674"/>
                  </a:lnTo>
                  <a:lnTo>
                    <a:pt x="94202" y="284859"/>
                  </a:lnTo>
                  <a:lnTo>
                    <a:pt x="76183" y="302469"/>
                  </a:lnTo>
                  <a:lnTo>
                    <a:pt x="32076" y="327249"/>
                  </a:lnTo>
                  <a:lnTo>
                    <a:pt x="0" y="336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12770" y="467750"/>
              <a:ext cx="190937" cy="289410"/>
            </a:xfrm>
            <a:custGeom>
              <a:avLst/>
              <a:gdLst/>
              <a:ahLst/>
              <a:cxnLst/>
              <a:rect l="0" t="0" r="0" b="0"/>
              <a:pathLst>
                <a:path w="190937" h="289410">
                  <a:moveTo>
                    <a:pt x="19769" y="27089"/>
                  </a:moveTo>
                  <a:lnTo>
                    <a:pt x="22889" y="76020"/>
                  </a:lnTo>
                  <a:lnTo>
                    <a:pt x="28102" y="126985"/>
                  </a:lnTo>
                  <a:lnTo>
                    <a:pt x="24274" y="190321"/>
                  </a:lnTo>
                  <a:lnTo>
                    <a:pt x="21104" y="242351"/>
                  </a:lnTo>
                  <a:lnTo>
                    <a:pt x="14575" y="285453"/>
                  </a:lnTo>
                  <a:lnTo>
                    <a:pt x="11627" y="289409"/>
                  </a:lnTo>
                  <a:lnTo>
                    <a:pt x="8492" y="287367"/>
                  </a:lnTo>
                  <a:lnTo>
                    <a:pt x="5232" y="281326"/>
                  </a:lnTo>
                  <a:lnTo>
                    <a:pt x="0" y="234500"/>
                  </a:lnTo>
                  <a:lnTo>
                    <a:pt x="264" y="176412"/>
                  </a:lnTo>
                  <a:lnTo>
                    <a:pt x="10240" y="116203"/>
                  </a:lnTo>
                  <a:lnTo>
                    <a:pt x="19043" y="91262"/>
                  </a:lnTo>
                  <a:lnTo>
                    <a:pt x="57584" y="34428"/>
                  </a:lnTo>
                  <a:lnTo>
                    <a:pt x="90375" y="10676"/>
                  </a:lnTo>
                  <a:lnTo>
                    <a:pt x="129727" y="0"/>
                  </a:lnTo>
                  <a:lnTo>
                    <a:pt x="157156" y="3741"/>
                  </a:lnTo>
                  <a:lnTo>
                    <a:pt x="171022" y="8014"/>
                  </a:lnTo>
                  <a:lnTo>
                    <a:pt x="180266" y="16712"/>
                  </a:lnTo>
                  <a:lnTo>
                    <a:pt x="190536" y="41975"/>
                  </a:lnTo>
                  <a:lnTo>
                    <a:pt x="190936" y="53390"/>
                  </a:lnTo>
                  <a:lnTo>
                    <a:pt x="185141" y="72314"/>
                  </a:lnTo>
                  <a:lnTo>
                    <a:pt x="147438" y="127469"/>
                  </a:lnTo>
                  <a:lnTo>
                    <a:pt x="98900" y="185511"/>
                  </a:lnTo>
                  <a:lnTo>
                    <a:pt x="93580" y="195874"/>
                  </a:lnTo>
                  <a:lnTo>
                    <a:pt x="92373" y="203954"/>
                  </a:lnTo>
                  <a:lnTo>
                    <a:pt x="93908" y="210510"/>
                  </a:lnTo>
                  <a:lnTo>
                    <a:pt x="103997" y="2271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95859" y="494839"/>
              <a:ext cx="110674" cy="336913"/>
            </a:xfrm>
            <a:custGeom>
              <a:avLst/>
              <a:gdLst/>
              <a:ahLst/>
              <a:cxnLst/>
              <a:rect l="0" t="0" r="0" b="0"/>
              <a:pathLst>
                <a:path w="110674" h="336913">
                  <a:moveTo>
                    <a:pt x="84120" y="0"/>
                  </a:moveTo>
                  <a:lnTo>
                    <a:pt x="34569" y="20244"/>
                  </a:lnTo>
                  <a:lnTo>
                    <a:pt x="6398" y="44993"/>
                  </a:lnTo>
                  <a:lnTo>
                    <a:pt x="1890" y="56902"/>
                  </a:lnTo>
                  <a:lnTo>
                    <a:pt x="0" y="85731"/>
                  </a:lnTo>
                  <a:lnTo>
                    <a:pt x="9299" y="111802"/>
                  </a:lnTo>
                  <a:lnTo>
                    <a:pt x="38275" y="151546"/>
                  </a:lnTo>
                  <a:lnTo>
                    <a:pt x="98721" y="210934"/>
                  </a:lnTo>
                  <a:lnTo>
                    <a:pt x="108157" y="234909"/>
                  </a:lnTo>
                  <a:lnTo>
                    <a:pt x="110673" y="247853"/>
                  </a:lnTo>
                  <a:lnTo>
                    <a:pt x="107230" y="271594"/>
                  </a:lnTo>
                  <a:lnTo>
                    <a:pt x="96731" y="292674"/>
                  </a:lnTo>
                  <a:lnTo>
                    <a:pt x="80367" y="309842"/>
                  </a:lnTo>
                  <a:lnTo>
                    <a:pt x="31478" y="336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75514" y="1052850"/>
              <a:ext cx="125358" cy="242156"/>
            </a:xfrm>
            <a:custGeom>
              <a:avLst/>
              <a:gdLst/>
              <a:ahLst/>
              <a:cxnLst/>
              <a:rect l="0" t="0" r="0" b="0"/>
              <a:pathLst>
                <a:path w="125358" h="242156">
                  <a:moveTo>
                    <a:pt x="125357" y="0"/>
                  </a:moveTo>
                  <a:lnTo>
                    <a:pt x="66740" y="20243"/>
                  </a:lnTo>
                  <a:lnTo>
                    <a:pt x="18476" y="56117"/>
                  </a:lnTo>
                  <a:lnTo>
                    <a:pt x="8479" y="65487"/>
                  </a:lnTo>
                  <a:lnTo>
                    <a:pt x="2985" y="76413"/>
                  </a:lnTo>
                  <a:lnTo>
                    <a:pt x="0" y="101032"/>
                  </a:lnTo>
                  <a:lnTo>
                    <a:pt x="5692" y="124451"/>
                  </a:lnTo>
                  <a:lnTo>
                    <a:pt x="10485" y="135610"/>
                  </a:lnTo>
                  <a:lnTo>
                    <a:pt x="25170" y="151128"/>
                  </a:lnTo>
                  <a:lnTo>
                    <a:pt x="57603" y="176211"/>
                  </a:lnTo>
                  <a:lnTo>
                    <a:pt x="61471" y="184155"/>
                  </a:lnTo>
                  <a:lnTo>
                    <a:pt x="62648" y="202339"/>
                  </a:lnTo>
                  <a:lnTo>
                    <a:pt x="58984" y="210932"/>
                  </a:lnTo>
                  <a:lnTo>
                    <a:pt x="45555" y="226718"/>
                  </a:lnTo>
                  <a:lnTo>
                    <a:pt x="34127" y="235294"/>
                  </a:lnTo>
                  <a:lnTo>
                    <a:pt x="20072" y="2421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64042" y="1088018"/>
              <a:ext cx="201870" cy="164874"/>
            </a:xfrm>
            <a:custGeom>
              <a:avLst/>
              <a:gdLst/>
              <a:ahLst/>
              <a:cxnLst/>
              <a:rect l="0" t="0" r="0" b="0"/>
              <a:pathLst>
                <a:path w="201870" h="164874">
                  <a:moveTo>
                    <a:pt x="0" y="112231"/>
                  </a:moveTo>
                  <a:lnTo>
                    <a:pt x="55087" y="57143"/>
                  </a:lnTo>
                  <a:lnTo>
                    <a:pt x="92308" y="1792"/>
                  </a:lnTo>
                  <a:lnTo>
                    <a:pt x="95464" y="0"/>
                  </a:lnTo>
                  <a:lnTo>
                    <a:pt x="96398" y="2315"/>
                  </a:lnTo>
                  <a:lnTo>
                    <a:pt x="83447" y="61955"/>
                  </a:lnTo>
                  <a:lnTo>
                    <a:pt x="79201" y="87546"/>
                  </a:lnTo>
                  <a:lnTo>
                    <a:pt x="81214" y="110619"/>
                  </a:lnTo>
                  <a:lnTo>
                    <a:pt x="88068" y="117005"/>
                  </a:lnTo>
                  <a:lnTo>
                    <a:pt x="111280" y="120982"/>
                  </a:lnTo>
                  <a:lnTo>
                    <a:pt x="134856" y="112611"/>
                  </a:lnTo>
                  <a:lnTo>
                    <a:pt x="178586" y="84230"/>
                  </a:lnTo>
                  <a:lnTo>
                    <a:pt x="186908" y="83035"/>
                  </a:lnTo>
                  <a:lnTo>
                    <a:pt x="193625" y="85748"/>
                  </a:lnTo>
                  <a:lnTo>
                    <a:pt x="199274" y="91066"/>
                  </a:lnTo>
                  <a:lnTo>
                    <a:pt x="201869" y="98121"/>
                  </a:lnTo>
                  <a:lnTo>
                    <a:pt x="200749" y="134660"/>
                  </a:lnTo>
                  <a:lnTo>
                    <a:pt x="200041" y="1648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11482" y="1105492"/>
              <a:ext cx="94758" cy="221100"/>
            </a:xfrm>
            <a:custGeom>
              <a:avLst/>
              <a:gdLst/>
              <a:ahLst/>
              <a:cxnLst/>
              <a:rect l="0" t="0" r="0" b="0"/>
              <a:pathLst>
                <a:path w="94758" h="221100">
                  <a:moveTo>
                    <a:pt x="94757" y="0"/>
                  </a:moveTo>
                  <a:lnTo>
                    <a:pt x="39097" y="42662"/>
                  </a:lnTo>
                  <a:lnTo>
                    <a:pt x="12754" y="66453"/>
                  </a:lnTo>
                  <a:lnTo>
                    <a:pt x="4993" y="75888"/>
                  </a:lnTo>
                  <a:lnTo>
                    <a:pt x="2159" y="85687"/>
                  </a:lnTo>
                  <a:lnTo>
                    <a:pt x="5249" y="105933"/>
                  </a:lnTo>
                  <a:lnTo>
                    <a:pt x="17540" y="123511"/>
                  </a:lnTo>
                  <a:lnTo>
                    <a:pt x="47311" y="146560"/>
                  </a:lnTo>
                  <a:lnTo>
                    <a:pt x="59617" y="153859"/>
                  </a:lnTo>
                  <a:lnTo>
                    <a:pt x="66651" y="162234"/>
                  </a:lnTo>
                  <a:lnTo>
                    <a:pt x="70170" y="171327"/>
                  </a:lnTo>
                  <a:lnTo>
                    <a:pt x="71347" y="180899"/>
                  </a:lnTo>
                  <a:lnTo>
                    <a:pt x="67451" y="188450"/>
                  </a:lnTo>
                  <a:lnTo>
                    <a:pt x="50645" y="199959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1751" y="1958301"/>
            <a:ext cx="3421763" cy="705249"/>
            <a:chOff x="831751" y="1958301"/>
            <a:chExt cx="3421763" cy="705249"/>
          </a:xfrm>
        </p:grpSpPr>
        <p:sp>
          <p:nvSpPr>
            <p:cNvPr id="18" name="Freeform 17"/>
            <p:cNvSpPr/>
            <p:nvPr/>
          </p:nvSpPr>
          <p:spPr>
            <a:xfrm>
              <a:off x="831751" y="2053057"/>
              <a:ext cx="140174" cy="329674"/>
            </a:xfrm>
            <a:custGeom>
              <a:avLst/>
              <a:gdLst/>
              <a:ahLst/>
              <a:cxnLst/>
              <a:rect l="0" t="0" r="0" b="0"/>
              <a:pathLst>
                <a:path w="140174" h="329674">
                  <a:moveTo>
                    <a:pt x="0" y="0"/>
                  </a:moveTo>
                  <a:lnTo>
                    <a:pt x="22357" y="0"/>
                  </a:lnTo>
                  <a:lnTo>
                    <a:pt x="53028" y="11178"/>
                  </a:lnTo>
                  <a:lnTo>
                    <a:pt x="84343" y="29309"/>
                  </a:lnTo>
                  <a:lnTo>
                    <a:pt x="91323" y="38256"/>
                  </a:lnTo>
                  <a:lnTo>
                    <a:pt x="99080" y="60677"/>
                  </a:lnTo>
                  <a:lnTo>
                    <a:pt x="98809" y="70867"/>
                  </a:lnTo>
                  <a:lnTo>
                    <a:pt x="79751" y="127172"/>
                  </a:lnTo>
                  <a:lnTo>
                    <a:pt x="81458" y="147768"/>
                  </a:lnTo>
                  <a:lnTo>
                    <a:pt x="92356" y="168620"/>
                  </a:lnTo>
                  <a:lnTo>
                    <a:pt x="133540" y="223308"/>
                  </a:lnTo>
                  <a:lnTo>
                    <a:pt x="138160" y="233100"/>
                  </a:lnTo>
                  <a:lnTo>
                    <a:pt x="140173" y="253339"/>
                  </a:lnTo>
                  <a:lnTo>
                    <a:pt x="139072" y="263649"/>
                  </a:lnTo>
                  <a:lnTo>
                    <a:pt x="128491" y="281344"/>
                  </a:lnTo>
                  <a:lnTo>
                    <a:pt x="93101" y="311768"/>
                  </a:lnTo>
                  <a:lnTo>
                    <a:pt x="62681" y="327642"/>
                  </a:lnTo>
                  <a:lnTo>
                    <a:pt x="41896" y="329673"/>
                  </a:lnTo>
                  <a:lnTo>
                    <a:pt x="10529" y="326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7565" y="1958301"/>
              <a:ext cx="188891" cy="579068"/>
            </a:xfrm>
            <a:custGeom>
              <a:avLst/>
              <a:gdLst/>
              <a:ahLst/>
              <a:cxnLst/>
              <a:rect l="0" t="0" r="0" b="0"/>
              <a:pathLst>
                <a:path w="188891" h="579068">
                  <a:moveTo>
                    <a:pt x="136870" y="0"/>
                  </a:moveTo>
                  <a:lnTo>
                    <a:pt x="164381" y="63427"/>
                  </a:lnTo>
                  <a:lnTo>
                    <a:pt x="178873" y="117814"/>
                  </a:lnTo>
                  <a:lnTo>
                    <a:pt x="186360" y="173338"/>
                  </a:lnTo>
                  <a:lnTo>
                    <a:pt x="188890" y="234021"/>
                  </a:lnTo>
                  <a:lnTo>
                    <a:pt x="181098" y="296846"/>
                  </a:lnTo>
                  <a:lnTo>
                    <a:pt x="177584" y="323784"/>
                  </a:lnTo>
                  <a:lnTo>
                    <a:pt x="159384" y="379205"/>
                  </a:lnTo>
                  <a:lnTo>
                    <a:pt x="139402" y="440834"/>
                  </a:lnTo>
                  <a:lnTo>
                    <a:pt x="101381" y="504078"/>
                  </a:lnTo>
                  <a:lnTo>
                    <a:pt x="66628" y="543340"/>
                  </a:lnTo>
                  <a:lnTo>
                    <a:pt x="25293" y="569583"/>
                  </a:lnTo>
                  <a:lnTo>
                    <a:pt x="0" y="5790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95088" y="2126757"/>
              <a:ext cx="73050" cy="379027"/>
            </a:xfrm>
            <a:custGeom>
              <a:avLst/>
              <a:gdLst/>
              <a:ahLst/>
              <a:cxnLst/>
              <a:rect l="0" t="0" r="0" b="0"/>
              <a:pathLst>
                <a:path w="73050" h="379027">
                  <a:moveTo>
                    <a:pt x="63171" y="0"/>
                  </a:moveTo>
                  <a:lnTo>
                    <a:pt x="70407" y="27556"/>
                  </a:lnTo>
                  <a:lnTo>
                    <a:pt x="73049" y="83778"/>
                  </a:lnTo>
                  <a:lnTo>
                    <a:pt x="70387" y="135567"/>
                  </a:lnTo>
                  <a:lnTo>
                    <a:pt x="62190" y="193416"/>
                  </a:lnTo>
                  <a:lnTo>
                    <a:pt x="48939" y="249295"/>
                  </a:lnTo>
                  <a:lnTo>
                    <a:pt x="31560" y="304880"/>
                  </a:lnTo>
                  <a:lnTo>
                    <a:pt x="10526" y="362219"/>
                  </a:lnTo>
                  <a:lnTo>
                    <a:pt x="0" y="379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31917" y="2266858"/>
              <a:ext cx="247379" cy="207340"/>
            </a:xfrm>
            <a:custGeom>
              <a:avLst/>
              <a:gdLst/>
              <a:ahLst/>
              <a:cxnLst/>
              <a:rect l="0" t="0" r="0" b="0"/>
              <a:pathLst>
                <a:path w="247379" h="207340">
                  <a:moveTo>
                    <a:pt x="0" y="38883"/>
                  </a:moveTo>
                  <a:lnTo>
                    <a:pt x="17981" y="23242"/>
                  </a:lnTo>
                  <a:lnTo>
                    <a:pt x="60354" y="7674"/>
                  </a:lnTo>
                  <a:lnTo>
                    <a:pt x="107570" y="0"/>
                  </a:lnTo>
                  <a:lnTo>
                    <a:pt x="152366" y="846"/>
                  </a:lnTo>
                  <a:lnTo>
                    <a:pt x="204532" y="17201"/>
                  </a:lnTo>
                  <a:lnTo>
                    <a:pt x="225824" y="35876"/>
                  </a:lnTo>
                  <a:lnTo>
                    <a:pt x="240746" y="59773"/>
                  </a:lnTo>
                  <a:lnTo>
                    <a:pt x="247378" y="85992"/>
                  </a:lnTo>
                  <a:lnTo>
                    <a:pt x="243231" y="139782"/>
                  </a:lnTo>
                  <a:lnTo>
                    <a:pt x="231146" y="182296"/>
                  </a:lnTo>
                  <a:lnTo>
                    <a:pt x="221099" y="2073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68829" y="2263627"/>
              <a:ext cx="31587" cy="10530"/>
            </a:xfrm>
            <a:custGeom>
              <a:avLst/>
              <a:gdLst/>
              <a:ahLst/>
              <a:cxnLst/>
              <a:rect l="0" t="0" r="0" b="0"/>
              <a:pathLst>
                <a:path w="31587" h="10530">
                  <a:moveTo>
                    <a:pt x="0" y="0"/>
                  </a:moveTo>
                  <a:lnTo>
                    <a:pt x="31586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09225" y="2358384"/>
              <a:ext cx="301655" cy="178985"/>
            </a:xfrm>
            <a:custGeom>
              <a:avLst/>
              <a:gdLst/>
              <a:ahLst/>
              <a:cxnLst/>
              <a:rect l="0" t="0" r="0" b="0"/>
              <a:pathLst>
                <a:path w="301655" h="178985">
                  <a:moveTo>
                    <a:pt x="33304" y="0"/>
                  </a:moveTo>
                  <a:lnTo>
                    <a:pt x="30964" y="46923"/>
                  </a:lnTo>
                  <a:lnTo>
                    <a:pt x="16493" y="81363"/>
                  </a:lnTo>
                  <a:lnTo>
                    <a:pt x="3995" y="98942"/>
                  </a:lnTo>
                  <a:lnTo>
                    <a:pt x="896" y="101056"/>
                  </a:lnTo>
                  <a:lnTo>
                    <a:pt x="0" y="98956"/>
                  </a:lnTo>
                  <a:lnTo>
                    <a:pt x="573" y="94047"/>
                  </a:lnTo>
                  <a:lnTo>
                    <a:pt x="26708" y="60951"/>
                  </a:lnTo>
                  <a:lnTo>
                    <a:pt x="55526" y="33267"/>
                  </a:lnTo>
                  <a:lnTo>
                    <a:pt x="75936" y="21414"/>
                  </a:lnTo>
                  <a:lnTo>
                    <a:pt x="83952" y="21295"/>
                  </a:lnTo>
                  <a:lnTo>
                    <a:pt x="90466" y="24725"/>
                  </a:lnTo>
                  <a:lnTo>
                    <a:pt x="100823" y="37895"/>
                  </a:lnTo>
                  <a:lnTo>
                    <a:pt x="109326" y="55446"/>
                  </a:lnTo>
                  <a:lnTo>
                    <a:pt x="116740" y="61531"/>
                  </a:lnTo>
                  <a:lnTo>
                    <a:pt x="179309" y="82206"/>
                  </a:lnTo>
                  <a:lnTo>
                    <a:pt x="207326" y="97407"/>
                  </a:lnTo>
                  <a:lnTo>
                    <a:pt x="235429" y="101783"/>
                  </a:lnTo>
                  <a:lnTo>
                    <a:pt x="261178" y="97489"/>
                  </a:lnTo>
                  <a:lnTo>
                    <a:pt x="292285" y="81918"/>
                  </a:lnTo>
                  <a:lnTo>
                    <a:pt x="300714" y="75669"/>
                  </a:lnTo>
                  <a:lnTo>
                    <a:pt x="301654" y="71503"/>
                  </a:lnTo>
                  <a:lnTo>
                    <a:pt x="297602" y="68725"/>
                  </a:lnTo>
                  <a:lnTo>
                    <a:pt x="290221" y="66874"/>
                  </a:lnTo>
                  <a:lnTo>
                    <a:pt x="282960" y="69149"/>
                  </a:lnTo>
                  <a:lnTo>
                    <a:pt x="268654" y="81035"/>
                  </a:lnTo>
                  <a:lnTo>
                    <a:pt x="260736" y="101136"/>
                  </a:lnTo>
                  <a:lnTo>
                    <a:pt x="258387" y="124498"/>
                  </a:lnTo>
                  <a:lnTo>
                    <a:pt x="261242" y="146579"/>
                  </a:lnTo>
                  <a:lnTo>
                    <a:pt x="269530" y="161852"/>
                  </a:lnTo>
                  <a:lnTo>
                    <a:pt x="285988" y="178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15613" y="2463668"/>
              <a:ext cx="6067" cy="105286"/>
            </a:xfrm>
            <a:custGeom>
              <a:avLst/>
              <a:gdLst/>
              <a:ahLst/>
              <a:cxnLst/>
              <a:rect l="0" t="0" r="0" b="0"/>
              <a:pathLst>
                <a:path w="6067" h="105286">
                  <a:moveTo>
                    <a:pt x="6066" y="0"/>
                  </a:moveTo>
                  <a:lnTo>
                    <a:pt x="0" y="33622"/>
                  </a:lnTo>
                  <a:lnTo>
                    <a:pt x="4521" y="79085"/>
                  </a:lnTo>
                  <a:lnTo>
                    <a:pt x="6066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53264" y="2284684"/>
              <a:ext cx="21058" cy="21058"/>
            </a:xfrm>
            <a:custGeom>
              <a:avLst/>
              <a:gdLst/>
              <a:ahLst/>
              <a:cxnLst/>
              <a:rect l="0" t="0" r="0" b="0"/>
              <a:pathLst>
                <a:path w="21058" h="21058">
                  <a:moveTo>
                    <a:pt x="0" y="0"/>
                  </a:moveTo>
                  <a:lnTo>
                    <a:pt x="21057" y="21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63489" y="2432083"/>
              <a:ext cx="89818" cy="157929"/>
            </a:xfrm>
            <a:custGeom>
              <a:avLst/>
              <a:gdLst/>
              <a:ahLst/>
              <a:cxnLst/>
              <a:rect l="0" t="0" r="0" b="0"/>
              <a:pathLst>
                <a:path w="89818" h="157929">
                  <a:moveTo>
                    <a:pt x="5589" y="0"/>
                  </a:moveTo>
                  <a:lnTo>
                    <a:pt x="0" y="16768"/>
                  </a:lnTo>
                  <a:lnTo>
                    <a:pt x="375" y="34358"/>
                  </a:lnTo>
                  <a:lnTo>
                    <a:pt x="2113" y="43963"/>
                  </a:lnTo>
                  <a:lnTo>
                    <a:pt x="7951" y="50365"/>
                  </a:lnTo>
                  <a:lnTo>
                    <a:pt x="36184" y="62886"/>
                  </a:lnTo>
                  <a:lnTo>
                    <a:pt x="75186" y="101045"/>
                  </a:lnTo>
                  <a:lnTo>
                    <a:pt x="83314" y="124847"/>
                  </a:lnTo>
                  <a:lnTo>
                    <a:pt x="89817" y="1579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65438" y="2253099"/>
              <a:ext cx="256366" cy="342576"/>
            </a:xfrm>
            <a:custGeom>
              <a:avLst/>
              <a:gdLst/>
              <a:ahLst/>
              <a:cxnLst/>
              <a:rect l="0" t="0" r="0" b="0"/>
              <a:pathLst>
                <a:path w="256366" h="342576">
                  <a:moveTo>
                    <a:pt x="87909" y="0"/>
                  </a:moveTo>
                  <a:lnTo>
                    <a:pt x="82320" y="62092"/>
                  </a:lnTo>
                  <a:lnTo>
                    <a:pt x="77187" y="113477"/>
                  </a:lnTo>
                  <a:lnTo>
                    <a:pt x="63001" y="168687"/>
                  </a:lnTo>
                  <a:lnTo>
                    <a:pt x="43605" y="224653"/>
                  </a:lnTo>
                  <a:lnTo>
                    <a:pt x="21792" y="283351"/>
                  </a:lnTo>
                  <a:lnTo>
                    <a:pt x="0" y="329771"/>
                  </a:lnTo>
                  <a:lnTo>
                    <a:pt x="57" y="328642"/>
                  </a:lnTo>
                  <a:lnTo>
                    <a:pt x="4410" y="318028"/>
                  </a:lnTo>
                  <a:lnTo>
                    <a:pt x="38367" y="272640"/>
                  </a:lnTo>
                  <a:lnTo>
                    <a:pt x="98710" y="234192"/>
                  </a:lnTo>
                  <a:lnTo>
                    <a:pt x="124515" y="213799"/>
                  </a:lnTo>
                  <a:lnTo>
                    <a:pt x="126351" y="210383"/>
                  </a:lnTo>
                  <a:lnTo>
                    <a:pt x="124065" y="209276"/>
                  </a:lnTo>
                  <a:lnTo>
                    <a:pt x="119032" y="209707"/>
                  </a:lnTo>
                  <a:lnTo>
                    <a:pt x="114507" y="213504"/>
                  </a:lnTo>
                  <a:lnTo>
                    <a:pt x="106360" y="227081"/>
                  </a:lnTo>
                  <a:lnTo>
                    <a:pt x="105078" y="244814"/>
                  </a:lnTo>
                  <a:lnTo>
                    <a:pt x="109578" y="264394"/>
                  </a:lnTo>
                  <a:lnTo>
                    <a:pt x="144731" y="325317"/>
                  </a:lnTo>
                  <a:lnTo>
                    <a:pt x="158397" y="341897"/>
                  </a:lnTo>
                  <a:lnTo>
                    <a:pt x="164147" y="342575"/>
                  </a:lnTo>
                  <a:lnTo>
                    <a:pt x="169150" y="338347"/>
                  </a:lnTo>
                  <a:lnTo>
                    <a:pt x="206102" y="287534"/>
                  </a:lnTo>
                  <a:lnTo>
                    <a:pt x="233674" y="264049"/>
                  </a:lnTo>
                  <a:lnTo>
                    <a:pt x="256365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39514" y="2505783"/>
              <a:ext cx="187617" cy="102251"/>
            </a:xfrm>
            <a:custGeom>
              <a:avLst/>
              <a:gdLst/>
              <a:ahLst/>
              <a:cxnLst/>
              <a:rect l="0" t="0" r="0" b="0"/>
              <a:pathLst>
                <a:path w="187617" h="102251">
                  <a:moveTo>
                    <a:pt x="19160" y="0"/>
                  </a:moveTo>
                  <a:lnTo>
                    <a:pt x="2372" y="62280"/>
                  </a:lnTo>
                  <a:lnTo>
                    <a:pt x="0" y="88901"/>
                  </a:lnTo>
                  <a:lnTo>
                    <a:pt x="5217" y="96702"/>
                  </a:lnTo>
                  <a:lnTo>
                    <a:pt x="14544" y="100733"/>
                  </a:lnTo>
                  <a:lnTo>
                    <a:pt x="26611" y="102250"/>
                  </a:lnTo>
                  <a:lnTo>
                    <a:pt x="35826" y="98582"/>
                  </a:lnTo>
                  <a:lnTo>
                    <a:pt x="43138" y="91457"/>
                  </a:lnTo>
                  <a:lnTo>
                    <a:pt x="56723" y="73403"/>
                  </a:lnTo>
                  <a:lnTo>
                    <a:pt x="98586" y="35518"/>
                  </a:lnTo>
                  <a:lnTo>
                    <a:pt x="119581" y="27484"/>
                  </a:lnTo>
                  <a:lnTo>
                    <a:pt x="154589" y="22961"/>
                  </a:lnTo>
                  <a:lnTo>
                    <a:pt x="187616" y="21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93300" y="2537368"/>
              <a:ext cx="118059" cy="115814"/>
            </a:xfrm>
            <a:custGeom>
              <a:avLst/>
              <a:gdLst/>
              <a:ahLst/>
              <a:cxnLst/>
              <a:rect l="0" t="0" r="0" b="0"/>
              <a:pathLst>
                <a:path w="118059" h="115814">
                  <a:moveTo>
                    <a:pt x="107529" y="0"/>
                  </a:moveTo>
                  <a:lnTo>
                    <a:pt x="88379" y="16811"/>
                  </a:lnTo>
                  <a:lnTo>
                    <a:pt x="34312" y="49498"/>
                  </a:lnTo>
                  <a:lnTo>
                    <a:pt x="2387" y="70298"/>
                  </a:lnTo>
                  <a:lnTo>
                    <a:pt x="0" y="74942"/>
                  </a:lnTo>
                  <a:lnTo>
                    <a:pt x="3087" y="78037"/>
                  </a:lnTo>
                  <a:lnTo>
                    <a:pt x="29790" y="82394"/>
                  </a:lnTo>
                  <a:lnTo>
                    <a:pt x="80735" y="89455"/>
                  </a:lnTo>
                  <a:lnTo>
                    <a:pt x="98740" y="98639"/>
                  </a:lnTo>
                  <a:lnTo>
                    <a:pt x="118058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01560" y="2379440"/>
              <a:ext cx="151954" cy="284110"/>
            </a:xfrm>
            <a:custGeom>
              <a:avLst/>
              <a:gdLst/>
              <a:ahLst/>
              <a:cxnLst/>
              <a:rect l="0" t="0" r="0" b="0"/>
              <a:pathLst>
                <a:path w="151954" h="284110">
                  <a:moveTo>
                    <a:pt x="4554" y="0"/>
                  </a:moveTo>
                  <a:lnTo>
                    <a:pt x="19209" y="55142"/>
                  </a:lnTo>
                  <a:lnTo>
                    <a:pt x="18125" y="103556"/>
                  </a:lnTo>
                  <a:lnTo>
                    <a:pt x="10395" y="160535"/>
                  </a:lnTo>
                  <a:lnTo>
                    <a:pt x="6285" y="210693"/>
                  </a:lnTo>
                  <a:lnTo>
                    <a:pt x="0" y="259988"/>
                  </a:lnTo>
                  <a:lnTo>
                    <a:pt x="6819" y="277767"/>
                  </a:lnTo>
                  <a:lnTo>
                    <a:pt x="13083" y="282274"/>
                  </a:lnTo>
                  <a:lnTo>
                    <a:pt x="20769" y="284109"/>
                  </a:lnTo>
                  <a:lnTo>
                    <a:pt x="48353" y="281103"/>
                  </a:lnTo>
                  <a:lnTo>
                    <a:pt x="100702" y="266305"/>
                  </a:lnTo>
                  <a:lnTo>
                    <a:pt x="151953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90467" y="2117691"/>
            <a:ext cx="1821430" cy="409150"/>
            <a:chOff x="4790467" y="2117691"/>
            <a:chExt cx="1821430" cy="409150"/>
          </a:xfrm>
        </p:grpSpPr>
        <p:sp>
          <p:nvSpPr>
            <p:cNvPr id="32" name="Freeform 31"/>
            <p:cNvSpPr/>
            <p:nvPr/>
          </p:nvSpPr>
          <p:spPr>
            <a:xfrm>
              <a:off x="4790467" y="2221513"/>
              <a:ext cx="452726" cy="305328"/>
            </a:xfrm>
            <a:custGeom>
              <a:avLst/>
              <a:gdLst/>
              <a:ahLst/>
              <a:cxnLst/>
              <a:rect l="0" t="0" r="0" b="0"/>
              <a:pathLst>
                <a:path w="452726" h="305328">
                  <a:moveTo>
                    <a:pt x="0" y="305327"/>
                  </a:moveTo>
                  <a:lnTo>
                    <a:pt x="17980" y="281280"/>
                  </a:lnTo>
                  <a:lnTo>
                    <a:pt x="80393" y="224628"/>
                  </a:lnTo>
                  <a:lnTo>
                    <a:pt x="137458" y="182496"/>
                  </a:lnTo>
                  <a:lnTo>
                    <a:pt x="200092" y="140380"/>
                  </a:lnTo>
                  <a:lnTo>
                    <a:pt x="263216" y="98266"/>
                  </a:lnTo>
                  <a:lnTo>
                    <a:pt x="322094" y="63171"/>
                  </a:lnTo>
                  <a:lnTo>
                    <a:pt x="381537" y="28076"/>
                  </a:lnTo>
                  <a:lnTo>
                    <a:pt x="426618" y="6239"/>
                  </a:lnTo>
                  <a:lnTo>
                    <a:pt x="45272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74819" y="2117691"/>
              <a:ext cx="189514" cy="272279"/>
            </a:xfrm>
            <a:custGeom>
              <a:avLst/>
              <a:gdLst/>
              <a:ahLst/>
              <a:cxnLst/>
              <a:rect l="0" t="0" r="0" b="0"/>
              <a:pathLst>
                <a:path w="189514" h="272279">
                  <a:moveTo>
                    <a:pt x="0" y="9066"/>
                  </a:moveTo>
                  <a:lnTo>
                    <a:pt x="58617" y="0"/>
                  </a:lnTo>
                  <a:lnTo>
                    <a:pt x="112791" y="8402"/>
                  </a:lnTo>
                  <a:lnTo>
                    <a:pt x="152222" y="24986"/>
                  </a:lnTo>
                  <a:lnTo>
                    <a:pt x="171379" y="37978"/>
                  </a:lnTo>
                  <a:lnTo>
                    <a:pt x="176254" y="45888"/>
                  </a:lnTo>
                  <a:lnTo>
                    <a:pt x="178551" y="64036"/>
                  </a:lnTo>
                  <a:lnTo>
                    <a:pt x="175186" y="72619"/>
                  </a:lnTo>
                  <a:lnTo>
                    <a:pt x="123308" y="127816"/>
                  </a:lnTo>
                  <a:lnTo>
                    <a:pt x="75640" y="179078"/>
                  </a:lnTo>
                  <a:lnTo>
                    <a:pt x="63643" y="204340"/>
                  </a:lnTo>
                  <a:lnTo>
                    <a:pt x="62316" y="215288"/>
                  </a:lnTo>
                  <a:lnTo>
                    <a:pt x="67080" y="233691"/>
                  </a:lnTo>
                  <a:lnTo>
                    <a:pt x="80116" y="246549"/>
                  </a:lnTo>
                  <a:lnTo>
                    <a:pt x="99948" y="256164"/>
                  </a:lnTo>
                  <a:lnTo>
                    <a:pt x="154100" y="268748"/>
                  </a:lnTo>
                  <a:lnTo>
                    <a:pt x="189513" y="2722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57551" y="2182614"/>
              <a:ext cx="143088" cy="178868"/>
            </a:xfrm>
            <a:custGeom>
              <a:avLst/>
              <a:gdLst/>
              <a:ahLst/>
              <a:cxnLst/>
              <a:rect l="0" t="0" r="0" b="0"/>
              <a:pathLst>
                <a:path w="143088" h="178868">
                  <a:moveTo>
                    <a:pt x="64708" y="7314"/>
                  </a:moveTo>
                  <a:lnTo>
                    <a:pt x="47898" y="26464"/>
                  </a:lnTo>
                  <a:lnTo>
                    <a:pt x="22047" y="76000"/>
                  </a:lnTo>
                  <a:lnTo>
                    <a:pt x="0" y="136175"/>
                  </a:lnTo>
                  <a:lnTo>
                    <a:pt x="1244" y="161681"/>
                  </a:lnTo>
                  <a:lnTo>
                    <a:pt x="4851" y="173396"/>
                  </a:lnTo>
                  <a:lnTo>
                    <a:pt x="13105" y="178867"/>
                  </a:lnTo>
                  <a:lnTo>
                    <a:pt x="37875" y="178706"/>
                  </a:lnTo>
                  <a:lnTo>
                    <a:pt x="62141" y="167716"/>
                  </a:lnTo>
                  <a:lnTo>
                    <a:pt x="100726" y="137654"/>
                  </a:lnTo>
                  <a:lnTo>
                    <a:pt x="129193" y="99485"/>
                  </a:lnTo>
                  <a:lnTo>
                    <a:pt x="140162" y="70896"/>
                  </a:lnTo>
                  <a:lnTo>
                    <a:pt x="143087" y="56720"/>
                  </a:lnTo>
                  <a:lnTo>
                    <a:pt x="140098" y="34731"/>
                  </a:lnTo>
                  <a:lnTo>
                    <a:pt x="136025" y="25592"/>
                  </a:lnTo>
                  <a:lnTo>
                    <a:pt x="122141" y="12318"/>
                  </a:lnTo>
                  <a:lnTo>
                    <a:pt x="103102" y="3689"/>
                  </a:lnTo>
                  <a:lnTo>
                    <a:pt x="67245" y="0"/>
                  </a:lnTo>
                  <a:lnTo>
                    <a:pt x="37384" y="5797"/>
                  </a:lnTo>
                  <a:lnTo>
                    <a:pt x="32454" y="8642"/>
                  </a:lnTo>
                  <a:lnTo>
                    <a:pt x="22594" y="17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178345" y="2258038"/>
              <a:ext cx="224490" cy="216160"/>
            </a:xfrm>
            <a:custGeom>
              <a:avLst/>
              <a:gdLst/>
              <a:ahLst/>
              <a:cxnLst/>
              <a:rect l="0" t="0" r="0" b="0"/>
              <a:pathLst>
                <a:path w="224490" h="216160">
                  <a:moveTo>
                    <a:pt x="96640" y="5589"/>
                  </a:moveTo>
                  <a:lnTo>
                    <a:pt x="79872" y="0"/>
                  </a:lnTo>
                  <a:lnTo>
                    <a:pt x="72593" y="693"/>
                  </a:lnTo>
                  <a:lnTo>
                    <a:pt x="58266" y="7702"/>
                  </a:lnTo>
                  <a:lnTo>
                    <a:pt x="37047" y="24803"/>
                  </a:lnTo>
                  <a:lnTo>
                    <a:pt x="21530" y="50276"/>
                  </a:lnTo>
                  <a:lnTo>
                    <a:pt x="20830" y="59947"/>
                  </a:lnTo>
                  <a:lnTo>
                    <a:pt x="26292" y="80051"/>
                  </a:lnTo>
                  <a:lnTo>
                    <a:pt x="48862" y="120383"/>
                  </a:lnTo>
                  <a:lnTo>
                    <a:pt x="72730" y="155213"/>
                  </a:lnTo>
                  <a:lnTo>
                    <a:pt x="77191" y="165000"/>
                  </a:lnTo>
                  <a:lnTo>
                    <a:pt x="76655" y="172694"/>
                  </a:lnTo>
                  <a:lnTo>
                    <a:pt x="72788" y="178994"/>
                  </a:lnTo>
                  <a:lnTo>
                    <a:pt x="66701" y="184363"/>
                  </a:lnTo>
                  <a:lnTo>
                    <a:pt x="47459" y="190329"/>
                  </a:lnTo>
                  <a:lnTo>
                    <a:pt x="24479" y="191811"/>
                  </a:lnTo>
                  <a:lnTo>
                    <a:pt x="2567" y="188570"/>
                  </a:lnTo>
                  <a:lnTo>
                    <a:pt x="0" y="186068"/>
                  </a:lnTo>
                  <a:lnTo>
                    <a:pt x="2967" y="183230"/>
                  </a:lnTo>
                  <a:lnTo>
                    <a:pt x="61785" y="163399"/>
                  </a:lnTo>
                  <a:lnTo>
                    <a:pt x="112438" y="152953"/>
                  </a:lnTo>
                  <a:lnTo>
                    <a:pt x="165662" y="139330"/>
                  </a:lnTo>
                  <a:lnTo>
                    <a:pt x="219978" y="119354"/>
                  </a:lnTo>
                  <a:lnTo>
                    <a:pt x="224489" y="115358"/>
                  </a:lnTo>
                  <a:lnTo>
                    <a:pt x="223986" y="111524"/>
                  </a:lnTo>
                  <a:lnTo>
                    <a:pt x="220142" y="107798"/>
                  </a:lnTo>
                  <a:lnTo>
                    <a:pt x="214069" y="107653"/>
                  </a:lnTo>
                  <a:lnTo>
                    <a:pt x="188756" y="118628"/>
                  </a:lnTo>
                  <a:lnTo>
                    <a:pt x="169166" y="130308"/>
                  </a:lnTo>
                  <a:lnTo>
                    <a:pt x="162538" y="139038"/>
                  </a:lnTo>
                  <a:lnTo>
                    <a:pt x="155174" y="161216"/>
                  </a:lnTo>
                  <a:lnTo>
                    <a:pt x="156719" y="171341"/>
                  </a:lnTo>
                  <a:lnTo>
                    <a:pt x="167796" y="188831"/>
                  </a:lnTo>
                  <a:lnTo>
                    <a:pt x="193763" y="206242"/>
                  </a:lnTo>
                  <a:lnTo>
                    <a:pt x="222982" y="2161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55783" y="2347855"/>
              <a:ext cx="156114" cy="136871"/>
            </a:xfrm>
            <a:custGeom>
              <a:avLst/>
              <a:gdLst/>
              <a:ahLst/>
              <a:cxnLst/>
              <a:rect l="0" t="0" r="0" b="0"/>
              <a:pathLst>
                <a:path w="156114" h="136871">
                  <a:moveTo>
                    <a:pt x="135057" y="0"/>
                  </a:moveTo>
                  <a:lnTo>
                    <a:pt x="72776" y="26364"/>
                  </a:lnTo>
                  <a:lnTo>
                    <a:pt x="21845" y="56117"/>
                  </a:lnTo>
                  <a:lnTo>
                    <a:pt x="10449" y="65487"/>
                  </a:lnTo>
                  <a:lnTo>
                    <a:pt x="4022" y="76413"/>
                  </a:lnTo>
                  <a:lnTo>
                    <a:pt x="0" y="101032"/>
                  </a:lnTo>
                  <a:lnTo>
                    <a:pt x="5245" y="110639"/>
                  </a:lnTo>
                  <a:lnTo>
                    <a:pt x="26669" y="124432"/>
                  </a:lnTo>
                  <a:lnTo>
                    <a:pt x="66027" y="133185"/>
                  </a:lnTo>
                  <a:lnTo>
                    <a:pt x="118503" y="135778"/>
                  </a:lnTo>
                  <a:lnTo>
                    <a:pt x="156113" y="136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0591" y="1683389"/>
            <a:ext cx="1052851" cy="359141"/>
            <a:chOff x="5390591" y="1683389"/>
            <a:chExt cx="1052851" cy="359141"/>
          </a:xfrm>
        </p:grpSpPr>
        <p:sp>
          <p:nvSpPr>
            <p:cNvPr id="38" name="Freeform 37"/>
            <p:cNvSpPr/>
            <p:nvPr/>
          </p:nvSpPr>
          <p:spPr>
            <a:xfrm>
              <a:off x="5390591" y="1683389"/>
              <a:ext cx="210216" cy="232799"/>
            </a:xfrm>
            <a:custGeom>
              <a:avLst/>
              <a:gdLst/>
              <a:ahLst/>
              <a:cxnLst/>
              <a:rect l="0" t="0" r="0" b="0"/>
              <a:pathLst>
                <a:path w="210216" h="232799">
                  <a:moveTo>
                    <a:pt x="0" y="138041"/>
                  </a:moveTo>
                  <a:lnTo>
                    <a:pt x="55087" y="88543"/>
                  </a:lnTo>
                  <a:lnTo>
                    <a:pt x="112552" y="46762"/>
                  </a:lnTo>
                  <a:lnTo>
                    <a:pt x="169633" y="4677"/>
                  </a:lnTo>
                  <a:lnTo>
                    <a:pt x="190036" y="0"/>
                  </a:lnTo>
                  <a:lnTo>
                    <a:pt x="200390" y="390"/>
                  </a:lnTo>
                  <a:lnTo>
                    <a:pt x="206123" y="5329"/>
                  </a:lnTo>
                  <a:lnTo>
                    <a:pt x="208775" y="13302"/>
                  </a:lnTo>
                  <a:lnTo>
                    <a:pt x="210215" y="65308"/>
                  </a:lnTo>
                  <a:lnTo>
                    <a:pt x="199286" y="109212"/>
                  </a:lnTo>
                  <a:lnTo>
                    <a:pt x="175802" y="164798"/>
                  </a:lnTo>
                  <a:lnTo>
                    <a:pt x="161805" y="207667"/>
                  </a:lnTo>
                  <a:lnTo>
                    <a:pt x="157927" y="2327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85389" y="1728405"/>
              <a:ext cx="95669" cy="138128"/>
            </a:xfrm>
            <a:custGeom>
              <a:avLst/>
              <a:gdLst/>
              <a:ahLst/>
              <a:cxnLst/>
              <a:rect l="0" t="0" r="0" b="0"/>
              <a:pathLst>
                <a:path w="95669" h="138128">
                  <a:moveTo>
                    <a:pt x="31585" y="40383"/>
                  </a:moveTo>
                  <a:lnTo>
                    <a:pt x="16931" y="84345"/>
                  </a:lnTo>
                  <a:lnTo>
                    <a:pt x="18015" y="120219"/>
                  </a:lnTo>
                  <a:lnTo>
                    <a:pt x="23708" y="128702"/>
                  </a:lnTo>
                  <a:lnTo>
                    <a:pt x="32183" y="134357"/>
                  </a:lnTo>
                  <a:lnTo>
                    <a:pt x="42513" y="138127"/>
                  </a:lnTo>
                  <a:lnTo>
                    <a:pt x="51738" y="135961"/>
                  </a:lnTo>
                  <a:lnTo>
                    <a:pt x="68228" y="121077"/>
                  </a:lnTo>
                  <a:lnTo>
                    <a:pt x="90665" y="80799"/>
                  </a:lnTo>
                  <a:lnTo>
                    <a:pt x="95668" y="48597"/>
                  </a:lnTo>
                  <a:lnTo>
                    <a:pt x="95364" y="31821"/>
                  </a:lnTo>
                  <a:lnTo>
                    <a:pt x="90482" y="19467"/>
                  </a:lnTo>
                  <a:lnTo>
                    <a:pt x="82548" y="10061"/>
                  </a:lnTo>
                  <a:lnTo>
                    <a:pt x="72580" y="2621"/>
                  </a:lnTo>
                  <a:lnTo>
                    <a:pt x="61254" y="0"/>
                  </a:lnTo>
                  <a:lnTo>
                    <a:pt x="36193" y="3328"/>
                  </a:lnTo>
                  <a:lnTo>
                    <a:pt x="26468" y="8660"/>
                  </a:lnTo>
                  <a:lnTo>
                    <a:pt x="0" y="40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092992" y="1874073"/>
              <a:ext cx="181994" cy="126343"/>
            </a:xfrm>
            <a:custGeom>
              <a:avLst/>
              <a:gdLst/>
              <a:ahLst/>
              <a:cxnLst/>
              <a:rect l="0" t="0" r="0" b="0"/>
              <a:pathLst>
                <a:path w="181994" h="126343">
                  <a:moveTo>
                    <a:pt x="76708" y="0"/>
                  </a:moveTo>
                  <a:lnTo>
                    <a:pt x="45426" y="9575"/>
                  </a:lnTo>
                  <a:lnTo>
                    <a:pt x="29270" y="20243"/>
                  </a:lnTo>
                  <a:lnTo>
                    <a:pt x="25195" y="28703"/>
                  </a:lnTo>
                  <a:lnTo>
                    <a:pt x="23788" y="50581"/>
                  </a:lnTo>
                  <a:lnTo>
                    <a:pt x="30181" y="69663"/>
                  </a:lnTo>
                  <a:lnTo>
                    <a:pt x="35161" y="78028"/>
                  </a:lnTo>
                  <a:lnTo>
                    <a:pt x="36142" y="85943"/>
                  </a:lnTo>
                  <a:lnTo>
                    <a:pt x="30992" y="100978"/>
                  </a:lnTo>
                  <a:lnTo>
                    <a:pt x="24004" y="105923"/>
                  </a:lnTo>
                  <a:lnTo>
                    <a:pt x="3761" y="111417"/>
                  </a:lnTo>
                  <a:lnTo>
                    <a:pt x="0" y="110543"/>
                  </a:lnTo>
                  <a:lnTo>
                    <a:pt x="1003" y="107620"/>
                  </a:lnTo>
                  <a:lnTo>
                    <a:pt x="5181" y="103332"/>
                  </a:lnTo>
                  <a:lnTo>
                    <a:pt x="66581" y="81313"/>
                  </a:lnTo>
                  <a:lnTo>
                    <a:pt x="120998" y="59494"/>
                  </a:lnTo>
                  <a:lnTo>
                    <a:pt x="116279" y="60757"/>
                  </a:lnTo>
                  <a:lnTo>
                    <a:pt x="114787" y="66241"/>
                  </a:lnTo>
                  <a:lnTo>
                    <a:pt x="116248" y="84812"/>
                  </a:lnTo>
                  <a:lnTo>
                    <a:pt x="120616" y="92806"/>
                  </a:lnTo>
                  <a:lnTo>
                    <a:pt x="134827" y="104808"/>
                  </a:lnTo>
                  <a:lnTo>
                    <a:pt x="181993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40604" y="1926715"/>
              <a:ext cx="102838" cy="115815"/>
            </a:xfrm>
            <a:custGeom>
              <a:avLst/>
              <a:gdLst/>
              <a:ahLst/>
              <a:cxnLst/>
              <a:rect l="0" t="0" r="0" b="0"/>
              <a:pathLst>
                <a:path w="102838" h="115815">
                  <a:moveTo>
                    <a:pt x="102837" y="0"/>
                  </a:moveTo>
                  <a:lnTo>
                    <a:pt x="58874" y="20243"/>
                  </a:lnTo>
                  <a:lnTo>
                    <a:pt x="2979" y="59898"/>
                  </a:lnTo>
                  <a:lnTo>
                    <a:pt x="0" y="66838"/>
                  </a:lnTo>
                  <a:lnTo>
                    <a:pt x="354" y="73805"/>
                  </a:lnTo>
                  <a:lnTo>
                    <a:pt x="2929" y="80789"/>
                  </a:lnTo>
                  <a:lnTo>
                    <a:pt x="21388" y="94788"/>
                  </a:lnTo>
                  <a:lnTo>
                    <a:pt x="47920" y="106469"/>
                  </a:lnTo>
                  <a:lnTo>
                    <a:pt x="102837" y="115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3" name="Freeform 42"/>
          <p:cNvSpPr/>
          <p:nvPr/>
        </p:nvSpPr>
        <p:spPr>
          <a:xfrm>
            <a:off x="5217722" y="1550158"/>
            <a:ext cx="1672703" cy="595417"/>
          </a:xfrm>
          <a:custGeom>
            <a:avLst/>
            <a:gdLst/>
            <a:ahLst/>
            <a:cxnLst/>
            <a:rect l="0" t="0" r="0" b="0"/>
            <a:pathLst>
              <a:path w="1672703" h="595417">
                <a:moveTo>
                  <a:pt x="1341532" y="239687"/>
                </a:moveTo>
                <a:lnTo>
                  <a:pt x="1322381" y="214470"/>
                </a:lnTo>
                <a:lnTo>
                  <a:pt x="1268315" y="171029"/>
                </a:lnTo>
                <a:lnTo>
                  <a:pt x="1212134" y="137723"/>
                </a:lnTo>
                <a:lnTo>
                  <a:pt x="1158435" y="115430"/>
                </a:lnTo>
                <a:lnTo>
                  <a:pt x="1101597" y="95733"/>
                </a:lnTo>
                <a:lnTo>
                  <a:pt x="1052331" y="78360"/>
                </a:lnTo>
                <a:lnTo>
                  <a:pt x="1000689" y="65284"/>
                </a:lnTo>
                <a:lnTo>
                  <a:pt x="949514" y="54001"/>
                </a:lnTo>
                <a:lnTo>
                  <a:pt x="886587" y="39708"/>
                </a:lnTo>
                <a:lnTo>
                  <a:pt x="835507" y="29135"/>
                </a:lnTo>
                <a:lnTo>
                  <a:pt x="783327" y="18594"/>
                </a:lnTo>
                <a:lnTo>
                  <a:pt x="730821" y="11181"/>
                </a:lnTo>
                <a:lnTo>
                  <a:pt x="675100" y="5865"/>
                </a:lnTo>
                <a:lnTo>
                  <a:pt x="617256" y="0"/>
                </a:lnTo>
                <a:lnTo>
                  <a:pt x="563072" y="1382"/>
                </a:lnTo>
                <a:lnTo>
                  <a:pt x="509973" y="6081"/>
                </a:lnTo>
                <a:lnTo>
                  <a:pt x="457195" y="10593"/>
                </a:lnTo>
                <a:lnTo>
                  <a:pt x="404513" y="19339"/>
                </a:lnTo>
                <a:lnTo>
                  <a:pt x="354978" y="29339"/>
                </a:lnTo>
                <a:lnTo>
                  <a:pt x="296319" y="43199"/>
                </a:lnTo>
                <a:lnTo>
                  <a:pt x="239671" y="58371"/>
                </a:lnTo>
                <a:lnTo>
                  <a:pt x="183422" y="82685"/>
                </a:lnTo>
                <a:lnTo>
                  <a:pt x="121616" y="109740"/>
                </a:lnTo>
                <a:lnTo>
                  <a:pt x="64413" y="148739"/>
                </a:lnTo>
                <a:lnTo>
                  <a:pt x="35059" y="173095"/>
                </a:lnTo>
                <a:lnTo>
                  <a:pt x="7644" y="214627"/>
                </a:lnTo>
                <a:lnTo>
                  <a:pt x="0" y="242977"/>
                </a:lnTo>
                <a:lnTo>
                  <a:pt x="1285" y="285245"/>
                </a:lnTo>
                <a:lnTo>
                  <a:pt x="20254" y="327405"/>
                </a:lnTo>
                <a:lnTo>
                  <a:pt x="42512" y="358354"/>
                </a:lnTo>
                <a:lnTo>
                  <a:pt x="99741" y="395202"/>
                </a:lnTo>
                <a:lnTo>
                  <a:pt x="149802" y="421228"/>
                </a:lnTo>
                <a:lnTo>
                  <a:pt x="207870" y="438847"/>
                </a:lnTo>
                <a:lnTo>
                  <a:pt x="269730" y="459181"/>
                </a:lnTo>
                <a:lnTo>
                  <a:pt x="324011" y="473308"/>
                </a:lnTo>
                <a:lnTo>
                  <a:pt x="378959" y="484903"/>
                </a:lnTo>
                <a:lnTo>
                  <a:pt x="437874" y="495747"/>
                </a:lnTo>
                <a:lnTo>
                  <a:pt x="494194" y="506369"/>
                </a:lnTo>
                <a:lnTo>
                  <a:pt x="553516" y="516925"/>
                </a:lnTo>
                <a:lnTo>
                  <a:pt x="615546" y="527462"/>
                </a:lnTo>
                <a:lnTo>
                  <a:pt x="678379" y="537993"/>
                </a:lnTo>
                <a:lnTo>
                  <a:pt x="741450" y="548522"/>
                </a:lnTo>
                <a:lnTo>
                  <a:pt x="804591" y="559051"/>
                </a:lnTo>
                <a:lnTo>
                  <a:pt x="867753" y="563990"/>
                </a:lnTo>
                <a:lnTo>
                  <a:pt x="930922" y="571043"/>
                </a:lnTo>
                <a:lnTo>
                  <a:pt x="976155" y="574130"/>
                </a:lnTo>
                <a:lnTo>
                  <a:pt x="1022384" y="576671"/>
                </a:lnTo>
                <a:lnTo>
                  <a:pt x="1066328" y="581700"/>
                </a:lnTo>
                <a:lnTo>
                  <a:pt x="1112374" y="584715"/>
                </a:lnTo>
                <a:lnTo>
                  <a:pt x="1158966" y="587225"/>
                </a:lnTo>
                <a:lnTo>
                  <a:pt x="1203070" y="592240"/>
                </a:lnTo>
                <a:lnTo>
                  <a:pt x="1246068" y="595248"/>
                </a:lnTo>
                <a:lnTo>
                  <a:pt x="1288575" y="595416"/>
                </a:lnTo>
                <a:lnTo>
                  <a:pt x="1351968" y="590103"/>
                </a:lnTo>
                <a:lnTo>
                  <a:pt x="1412865" y="586839"/>
                </a:lnTo>
                <a:lnTo>
                  <a:pt x="1461583" y="580153"/>
                </a:lnTo>
                <a:lnTo>
                  <a:pt x="1519967" y="574181"/>
                </a:lnTo>
                <a:lnTo>
                  <a:pt x="1576560" y="562083"/>
                </a:lnTo>
                <a:lnTo>
                  <a:pt x="1618751" y="540712"/>
                </a:lnTo>
                <a:lnTo>
                  <a:pt x="1655298" y="512153"/>
                </a:lnTo>
                <a:lnTo>
                  <a:pt x="1668157" y="485565"/>
                </a:lnTo>
                <a:lnTo>
                  <a:pt x="1672702" y="456591"/>
                </a:lnTo>
                <a:lnTo>
                  <a:pt x="1666089" y="409394"/>
                </a:lnTo>
                <a:lnTo>
                  <a:pt x="1657745" y="387642"/>
                </a:lnTo>
                <a:lnTo>
                  <a:pt x="1613934" y="334516"/>
                </a:lnTo>
                <a:lnTo>
                  <a:pt x="1551002" y="276597"/>
                </a:lnTo>
                <a:lnTo>
                  <a:pt x="1495733" y="238659"/>
                </a:lnTo>
                <a:lnTo>
                  <a:pt x="1432519" y="205775"/>
                </a:lnTo>
                <a:lnTo>
                  <a:pt x="1376879" y="179869"/>
                </a:lnTo>
                <a:lnTo>
                  <a:pt x="1341532" y="165987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6" name="Group 45"/>
          <p:cNvGrpSpPr/>
          <p:nvPr/>
        </p:nvGrpSpPr>
        <p:grpSpPr>
          <a:xfrm>
            <a:off x="1747731" y="2768995"/>
            <a:ext cx="577767" cy="442198"/>
            <a:chOff x="1747731" y="2768995"/>
            <a:chExt cx="577767" cy="442198"/>
          </a:xfrm>
        </p:grpSpPr>
        <p:sp>
          <p:nvSpPr>
            <p:cNvPr id="44" name="Freeform 43"/>
            <p:cNvSpPr/>
            <p:nvPr/>
          </p:nvSpPr>
          <p:spPr>
            <a:xfrm>
              <a:off x="1747731" y="2768995"/>
              <a:ext cx="547483" cy="379027"/>
            </a:xfrm>
            <a:custGeom>
              <a:avLst/>
              <a:gdLst/>
              <a:ahLst/>
              <a:cxnLst/>
              <a:rect l="0" t="0" r="0" b="0"/>
              <a:pathLst>
                <a:path w="547483" h="379027">
                  <a:moveTo>
                    <a:pt x="0" y="0"/>
                  </a:moveTo>
                  <a:lnTo>
                    <a:pt x="3119" y="42692"/>
                  </a:lnTo>
                  <a:lnTo>
                    <a:pt x="20298" y="103238"/>
                  </a:lnTo>
                  <a:lnTo>
                    <a:pt x="57691" y="158216"/>
                  </a:lnTo>
                  <a:lnTo>
                    <a:pt x="117527" y="219275"/>
                  </a:lnTo>
                  <a:lnTo>
                    <a:pt x="169851" y="254783"/>
                  </a:lnTo>
                  <a:lnTo>
                    <a:pt x="230193" y="282192"/>
                  </a:lnTo>
                  <a:lnTo>
                    <a:pt x="281863" y="301883"/>
                  </a:lnTo>
                  <a:lnTo>
                    <a:pt x="334010" y="323970"/>
                  </a:lnTo>
                  <a:lnTo>
                    <a:pt x="384042" y="339945"/>
                  </a:lnTo>
                  <a:lnTo>
                    <a:pt x="437815" y="354365"/>
                  </a:lnTo>
                  <a:lnTo>
                    <a:pt x="494262" y="371994"/>
                  </a:lnTo>
                  <a:lnTo>
                    <a:pt x="547482" y="379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158342" y="2990093"/>
              <a:ext cx="167156" cy="221100"/>
            </a:xfrm>
            <a:custGeom>
              <a:avLst/>
              <a:gdLst/>
              <a:ahLst/>
              <a:cxnLst/>
              <a:rect l="0" t="0" r="0" b="0"/>
              <a:pathLst>
                <a:path w="167156" h="221100">
                  <a:moveTo>
                    <a:pt x="94757" y="0"/>
                  </a:moveTo>
                  <a:lnTo>
                    <a:pt x="105502" y="33622"/>
                  </a:lnTo>
                  <a:lnTo>
                    <a:pt x="143225" y="93407"/>
                  </a:lnTo>
                  <a:lnTo>
                    <a:pt x="164750" y="125943"/>
                  </a:lnTo>
                  <a:lnTo>
                    <a:pt x="167155" y="135435"/>
                  </a:lnTo>
                  <a:lnTo>
                    <a:pt x="166419" y="144102"/>
                  </a:lnTo>
                  <a:lnTo>
                    <a:pt x="159362" y="159972"/>
                  </a:lnTo>
                  <a:lnTo>
                    <a:pt x="148426" y="174824"/>
                  </a:lnTo>
                  <a:lnTo>
                    <a:pt x="126409" y="186105"/>
                  </a:lnTo>
                  <a:lnTo>
                    <a:pt x="70203" y="202878"/>
                  </a:lnTo>
                  <a:lnTo>
                    <a:pt x="17694" y="217891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505783" y="2926922"/>
            <a:ext cx="3169079" cy="1010442"/>
            <a:chOff x="2505783" y="2926922"/>
            <a:chExt cx="3169079" cy="1010442"/>
          </a:xfrm>
        </p:grpSpPr>
        <p:sp>
          <p:nvSpPr>
            <p:cNvPr id="47" name="Freeform 46"/>
            <p:cNvSpPr/>
            <p:nvPr/>
          </p:nvSpPr>
          <p:spPr>
            <a:xfrm>
              <a:off x="2640206" y="3272288"/>
              <a:ext cx="163710" cy="223174"/>
            </a:xfrm>
            <a:custGeom>
              <a:avLst/>
              <a:gdLst/>
              <a:ahLst/>
              <a:cxnLst/>
              <a:rect l="0" t="0" r="0" b="0"/>
              <a:pathLst>
                <a:path w="163710" h="223174">
                  <a:moveTo>
                    <a:pt x="107732" y="96831"/>
                  </a:moveTo>
                  <a:lnTo>
                    <a:pt x="131778" y="87256"/>
                  </a:lnTo>
                  <a:lnTo>
                    <a:pt x="146105" y="76588"/>
                  </a:lnTo>
                  <a:lnTo>
                    <a:pt x="161736" y="51839"/>
                  </a:lnTo>
                  <a:lnTo>
                    <a:pt x="163709" y="32381"/>
                  </a:lnTo>
                  <a:lnTo>
                    <a:pt x="162598" y="22279"/>
                  </a:lnTo>
                  <a:lnTo>
                    <a:pt x="158347" y="14374"/>
                  </a:lnTo>
                  <a:lnTo>
                    <a:pt x="144266" y="2472"/>
                  </a:lnTo>
                  <a:lnTo>
                    <a:pt x="135597" y="0"/>
                  </a:lnTo>
                  <a:lnTo>
                    <a:pt x="116607" y="373"/>
                  </a:lnTo>
                  <a:lnTo>
                    <a:pt x="96469" y="10677"/>
                  </a:lnTo>
                  <a:lnTo>
                    <a:pt x="33968" y="60788"/>
                  </a:lnTo>
                  <a:lnTo>
                    <a:pt x="15286" y="85491"/>
                  </a:lnTo>
                  <a:lnTo>
                    <a:pt x="3084" y="112068"/>
                  </a:lnTo>
                  <a:lnTo>
                    <a:pt x="0" y="136359"/>
                  </a:lnTo>
                  <a:lnTo>
                    <a:pt x="816" y="147749"/>
                  </a:lnTo>
                  <a:lnTo>
                    <a:pt x="6039" y="156513"/>
                  </a:lnTo>
                  <a:lnTo>
                    <a:pt x="24321" y="169370"/>
                  </a:lnTo>
                  <a:lnTo>
                    <a:pt x="66510" y="177596"/>
                  </a:lnTo>
                  <a:lnTo>
                    <a:pt x="79081" y="175241"/>
                  </a:lnTo>
                  <a:lnTo>
                    <a:pt x="107951" y="161008"/>
                  </a:lnTo>
                  <a:lnTo>
                    <a:pt x="116067" y="161843"/>
                  </a:lnTo>
                  <a:lnTo>
                    <a:pt x="123817" y="164739"/>
                  </a:lnTo>
                  <a:lnTo>
                    <a:pt x="127814" y="170179"/>
                  </a:lnTo>
                  <a:lnTo>
                    <a:pt x="129309" y="177315"/>
                  </a:lnTo>
                  <a:lnTo>
                    <a:pt x="128789" y="22317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92883" y="3245030"/>
              <a:ext cx="210367" cy="333784"/>
            </a:xfrm>
            <a:custGeom>
              <a:avLst/>
              <a:gdLst/>
              <a:ahLst/>
              <a:cxnLst/>
              <a:rect l="0" t="0" r="0" b="0"/>
              <a:pathLst>
                <a:path w="210367" h="333784">
                  <a:moveTo>
                    <a:pt x="97210" y="155675"/>
                  </a:moveTo>
                  <a:lnTo>
                    <a:pt x="73164" y="173656"/>
                  </a:lnTo>
                  <a:lnTo>
                    <a:pt x="32028" y="231006"/>
                  </a:lnTo>
                  <a:lnTo>
                    <a:pt x="8339" y="287495"/>
                  </a:lnTo>
                  <a:lnTo>
                    <a:pt x="0" y="311358"/>
                  </a:lnTo>
                  <a:lnTo>
                    <a:pt x="818" y="320295"/>
                  </a:lnTo>
                  <a:lnTo>
                    <a:pt x="4873" y="327422"/>
                  </a:lnTo>
                  <a:lnTo>
                    <a:pt x="11086" y="333344"/>
                  </a:lnTo>
                  <a:lnTo>
                    <a:pt x="19907" y="333783"/>
                  </a:lnTo>
                  <a:lnTo>
                    <a:pt x="42186" y="324911"/>
                  </a:lnTo>
                  <a:lnTo>
                    <a:pt x="69859" y="305775"/>
                  </a:lnTo>
                  <a:lnTo>
                    <a:pt x="100170" y="268772"/>
                  </a:lnTo>
                  <a:lnTo>
                    <a:pt x="128687" y="217616"/>
                  </a:lnTo>
                  <a:lnTo>
                    <a:pt x="151261" y="162451"/>
                  </a:lnTo>
                  <a:lnTo>
                    <a:pt x="182086" y="100805"/>
                  </a:lnTo>
                  <a:lnTo>
                    <a:pt x="204053" y="46440"/>
                  </a:lnTo>
                  <a:lnTo>
                    <a:pt x="210366" y="4636"/>
                  </a:lnTo>
                  <a:lnTo>
                    <a:pt x="210082" y="0"/>
                  </a:lnTo>
                  <a:lnTo>
                    <a:pt x="208723" y="1589"/>
                  </a:lnTo>
                  <a:lnTo>
                    <a:pt x="205263" y="18172"/>
                  </a:lnTo>
                  <a:lnTo>
                    <a:pt x="199923" y="79771"/>
                  </a:lnTo>
                  <a:lnTo>
                    <a:pt x="194324" y="132795"/>
                  </a:lnTo>
                  <a:lnTo>
                    <a:pt x="189546" y="187890"/>
                  </a:lnTo>
                  <a:lnTo>
                    <a:pt x="183840" y="235800"/>
                  </a:lnTo>
                  <a:lnTo>
                    <a:pt x="182150" y="285091"/>
                  </a:lnTo>
                  <a:lnTo>
                    <a:pt x="181438" y="32413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36083" y="3447758"/>
              <a:ext cx="75110" cy="121404"/>
            </a:xfrm>
            <a:custGeom>
              <a:avLst/>
              <a:gdLst/>
              <a:ahLst/>
              <a:cxnLst/>
              <a:rect l="0" t="0" r="0" b="0"/>
              <a:pathLst>
                <a:path w="75110" h="121404">
                  <a:moveTo>
                    <a:pt x="75109" y="5589"/>
                  </a:moveTo>
                  <a:lnTo>
                    <a:pt x="58341" y="0"/>
                  </a:lnTo>
                  <a:lnTo>
                    <a:pt x="51062" y="1863"/>
                  </a:lnTo>
                  <a:lnTo>
                    <a:pt x="36736" y="13292"/>
                  </a:lnTo>
                  <a:lnTo>
                    <a:pt x="15516" y="39457"/>
                  </a:lnTo>
                  <a:lnTo>
                    <a:pt x="0" y="75026"/>
                  </a:lnTo>
                  <a:lnTo>
                    <a:pt x="470" y="84635"/>
                  </a:lnTo>
                  <a:lnTo>
                    <a:pt x="4292" y="92212"/>
                  </a:lnTo>
                  <a:lnTo>
                    <a:pt x="10350" y="98433"/>
                  </a:lnTo>
                  <a:lnTo>
                    <a:pt x="17899" y="101410"/>
                  </a:lnTo>
                  <a:lnTo>
                    <a:pt x="35644" y="101599"/>
                  </a:lnTo>
                  <a:lnTo>
                    <a:pt x="52110" y="94663"/>
                  </a:lnTo>
                  <a:lnTo>
                    <a:pt x="59776" y="89538"/>
                  </a:lnTo>
                  <a:lnTo>
                    <a:pt x="64887" y="90801"/>
                  </a:lnTo>
                  <a:lnTo>
                    <a:pt x="68294" y="96323"/>
                  </a:lnTo>
                  <a:lnTo>
                    <a:pt x="75109" y="12140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30980" y="3484388"/>
              <a:ext cx="182335" cy="287734"/>
            </a:xfrm>
            <a:custGeom>
              <a:avLst/>
              <a:gdLst/>
              <a:ahLst/>
              <a:cxnLst/>
              <a:rect l="0" t="0" r="0" b="0"/>
              <a:pathLst>
                <a:path w="182335" h="287734">
                  <a:moveTo>
                    <a:pt x="74968" y="95301"/>
                  </a:moveTo>
                  <a:lnTo>
                    <a:pt x="57010" y="149176"/>
                  </a:lnTo>
                  <a:lnTo>
                    <a:pt x="34230" y="211927"/>
                  </a:lnTo>
                  <a:lnTo>
                    <a:pt x="15102" y="267904"/>
                  </a:lnTo>
                  <a:lnTo>
                    <a:pt x="3127" y="287437"/>
                  </a:lnTo>
                  <a:lnTo>
                    <a:pt x="168" y="287733"/>
                  </a:lnTo>
                  <a:lnTo>
                    <a:pt x="0" y="272463"/>
                  </a:lnTo>
                  <a:lnTo>
                    <a:pt x="15812" y="210955"/>
                  </a:lnTo>
                  <a:lnTo>
                    <a:pt x="29445" y="160564"/>
                  </a:lnTo>
                  <a:lnTo>
                    <a:pt x="46522" y="105549"/>
                  </a:lnTo>
                  <a:lnTo>
                    <a:pt x="71656" y="45178"/>
                  </a:lnTo>
                  <a:lnTo>
                    <a:pt x="91275" y="19879"/>
                  </a:lnTo>
                  <a:lnTo>
                    <a:pt x="109122" y="4848"/>
                  </a:lnTo>
                  <a:lnTo>
                    <a:pt x="118794" y="1074"/>
                  </a:lnTo>
                  <a:lnTo>
                    <a:pt x="138900" y="0"/>
                  </a:lnTo>
                  <a:lnTo>
                    <a:pt x="156415" y="6542"/>
                  </a:lnTo>
                  <a:lnTo>
                    <a:pt x="164361" y="11562"/>
                  </a:lnTo>
                  <a:lnTo>
                    <a:pt x="176310" y="29618"/>
                  </a:lnTo>
                  <a:lnTo>
                    <a:pt x="181134" y="40984"/>
                  </a:lnTo>
                  <a:lnTo>
                    <a:pt x="182334" y="84926"/>
                  </a:lnTo>
                  <a:lnTo>
                    <a:pt x="159196" y="14794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37575" y="3327005"/>
              <a:ext cx="21058" cy="231628"/>
            </a:xfrm>
            <a:custGeom>
              <a:avLst/>
              <a:gdLst/>
              <a:ahLst/>
              <a:cxnLst/>
              <a:rect l="0" t="0" r="0" b="0"/>
              <a:pathLst>
                <a:path w="21058" h="231628">
                  <a:moveTo>
                    <a:pt x="21057" y="0"/>
                  </a:moveTo>
                  <a:lnTo>
                    <a:pt x="21057" y="55170"/>
                  </a:lnTo>
                  <a:lnTo>
                    <a:pt x="17938" y="110324"/>
                  </a:lnTo>
                  <a:lnTo>
                    <a:pt x="9605" y="162540"/>
                  </a:lnTo>
                  <a:lnTo>
                    <a:pt x="2846" y="206868"/>
                  </a:lnTo>
                  <a:lnTo>
                    <a:pt x="0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453347" y="3464354"/>
              <a:ext cx="123294" cy="157450"/>
            </a:xfrm>
            <a:custGeom>
              <a:avLst/>
              <a:gdLst/>
              <a:ahLst/>
              <a:cxnLst/>
              <a:rect l="0" t="0" r="0" b="0"/>
              <a:pathLst>
                <a:path w="123294" h="157450">
                  <a:moveTo>
                    <a:pt x="0" y="136392"/>
                  </a:moveTo>
                  <a:lnTo>
                    <a:pt x="14654" y="81251"/>
                  </a:lnTo>
                  <a:lnTo>
                    <a:pt x="36604" y="26628"/>
                  </a:lnTo>
                  <a:lnTo>
                    <a:pt x="49804" y="7279"/>
                  </a:lnTo>
                  <a:lnTo>
                    <a:pt x="57769" y="2354"/>
                  </a:lnTo>
                  <a:lnTo>
                    <a:pt x="75978" y="0"/>
                  </a:lnTo>
                  <a:lnTo>
                    <a:pt x="92650" y="5974"/>
                  </a:lnTo>
                  <a:lnTo>
                    <a:pt x="100371" y="10842"/>
                  </a:lnTo>
                  <a:lnTo>
                    <a:pt x="112070" y="25610"/>
                  </a:lnTo>
                  <a:lnTo>
                    <a:pt x="119999" y="45041"/>
                  </a:lnTo>
                  <a:lnTo>
                    <a:pt x="123293" y="82289"/>
                  </a:lnTo>
                  <a:lnTo>
                    <a:pt x="117638" y="130558"/>
                  </a:lnTo>
                  <a:lnTo>
                    <a:pt x="115814" y="15744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642860" y="3421762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675909" y="3537575"/>
              <a:ext cx="177522" cy="130429"/>
            </a:xfrm>
            <a:custGeom>
              <a:avLst/>
              <a:gdLst/>
              <a:ahLst/>
              <a:cxnLst/>
              <a:rect l="0" t="0" r="0" b="0"/>
              <a:pathLst>
                <a:path w="177522" h="130429">
                  <a:moveTo>
                    <a:pt x="9065" y="73700"/>
                  </a:moveTo>
                  <a:lnTo>
                    <a:pt x="732" y="111177"/>
                  </a:lnTo>
                  <a:lnTo>
                    <a:pt x="0" y="123252"/>
                  </a:lnTo>
                  <a:lnTo>
                    <a:pt x="3022" y="128961"/>
                  </a:lnTo>
                  <a:lnTo>
                    <a:pt x="8546" y="130428"/>
                  </a:lnTo>
                  <a:lnTo>
                    <a:pt x="15738" y="129066"/>
                  </a:lnTo>
                  <a:lnTo>
                    <a:pt x="42628" y="110381"/>
                  </a:lnTo>
                  <a:lnTo>
                    <a:pt x="103995" y="48690"/>
                  </a:lnTo>
                  <a:lnTo>
                    <a:pt x="148154" y="14052"/>
                  </a:lnTo>
                  <a:lnTo>
                    <a:pt x="177521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21928" y="3447209"/>
              <a:ext cx="136871" cy="232978"/>
            </a:xfrm>
            <a:custGeom>
              <a:avLst/>
              <a:gdLst/>
              <a:ahLst/>
              <a:cxnLst/>
              <a:rect l="0" t="0" r="0" b="0"/>
              <a:pathLst>
                <a:path w="136871" h="232978">
                  <a:moveTo>
                    <a:pt x="136870" y="27195"/>
                  </a:moveTo>
                  <a:lnTo>
                    <a:pt x="131281" y="10428"/>
                  </a:lnTo>
                  <a:lnTo>
                    <a:pt x="124955" y="5488"/>
                  </a:lnTo>
                  <a:lnTo>
                    <a:pt x="105449" y="0"/>
                  </a:lnTo>
                  <a:lnTo>
                    <a:pt x="84301" y="3801"/>
                  </a:lnTo>
                  <a:lnTo>
                    <a:pt x="42128" y="25303"/>
                  </a:lnTo>
                  <a:lnTo>
                    <a:pt x="27302" y="44682"/>
                  </a:lnTo>
                  <a:lnTo>
                    <a:pt x="21711" y="56400"/>
                  </a:lnTo>
                  <a:lnTo>
                    <a:pt x="18618" y="81900"/>
                  </a:lnTo>
                  <a:lnTo>
                    <a:pt x="22312" y="107660"/>
                  </a:lnTo>
                  <a:lnTo>
                    <a:pt x="50222" y="163570"/>
                  </a:lnTo>
                  <a:lnTo>
                    <a:pt x="64923" y="195504"/>
                  </a:lnTo>
                  <a:lnTo>
                    <a:pt x="65509" y="204912"/>
                  </a:lnTo>
                  <a:lnTo>
                    <a:pt x="59920" y="221604"/>
                  </a:lnTo>
                  <a:lnTo>
                    <a:pt x="52815" y="226991"/>
                  </a:lnTo>
                  <a:lnTo>
                    <a:pt x="32442" y="232977"/>
                  </a:lnTo>
                  <a:lnTo>
                    <a:pt x="17148" y="232518"/>
                  </a:lnTo>
                  <a:lnTo>
                    <a:pt x="0" y="22723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49828" y="3548104"/>
              <a:ext cx="103728" cy="147400"/>
            </a:xfrm>
            <a:custGeom>
              <a:avLst/>
              <a:gdLst/>
              <a:ahLst/>
              <a:cxnLst/>
              <a:rect l="0" t="0" r="0" b="0"/>
              <a:pathLst>
                <a:path w="103728" h="147400">
                  <a:moveTo>
                    <a:pt x="103727" y="0"/>
                  </a:moveTo>
                  <a:lnTo>
                    <a:pt x="81370" y="0"/>
                  </a:lnTo>
                  <a:lnTo>
                    <a:pt x="50699" y="11178"/>
                  </a:lnTo>
                  <a:lnTo>
                    <a:pt x="2533" y="49498"/>
                  </a:lnTo>
                  <a:lnTo>
                    <a:pt x="0" y="56395"/>
                  </a:lnTo>
                  <a:lnTo>
                    <a:pt x="650" y="63333"/>
                  </a:lnTo>
                  <a:lnTo>
                    <a:pt x="3424" y="70298"/>
                  </a:lnTo>
                  <a:lnTo>
                    <a:pt x="9952" y="72601"/>
                  </a:lnTo>
                  <a:lnTo>
                    <a:pt x="29684" y="68922"/>
                  </a:lnTo>
                  <a:lnTo>
                    <a:pt x="47812" y="56368"/>
                  </a:lnTo>
                  <a:lnTo>
                    <a:pt x="55922" y="48107"/>
                  </a:lnTo>
                  <a:lnTo>
                    <a:pt x="62498" y="46109"/>
                  </a:lnTo>
                  <a:lnTo>
                    <a:pt x="68052" y="48287"/>
                  </a:lnTo>
                  <a:lnTo>
                    <a:pt x="72925" y="53248"/>
                  </a:lnTo>
                  <a:lnTo>
                    <a:pt x="75219" y="74359"/>
                  </a:lnTo>
                  <a:lnTo>
                    <a:pt x="73053" y="112889"/>
                  </a:lnTo>
                  <a:lnTo>
                    <a:pt x="72141" y="1473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18189" y="3540983"/>
              <a:ext cx="198579" cy="122935"/>
            </a:xfrm>
            <a:custGeom>
              <a:avLst/>
              <a:gdLst/>
              <a:ahLst/>
              <a:cxnLst/>
              <a:rect l="0" t="0" r="0" b="0"/>
              <a:pathLst>
                <a:path w="198579" h="122935">
                  <a:moveTo>
                    <a:pt x="9065" y="17649"/>
                  </a:moveTo>
                  <a:lnTo>
                    <a:pt x="732" y="55127"/>
                  </a:lnTo>
                  <a:lnTo>
                    <a:pt x="0" y="67201"/>
                  </a:lnTo>
                  <a:lnTo>
                    <a:pt x="3022" y="72911"/>
                  </a:lnTo>
                  <a:lnTo>
                    <a:pt x="8546" y="74377"/>
                  </a:lnTo>
                  <a:lnTo>
                    <a:pt x="15738" y="73015"/>
                  </a:lnTo>
                  <a:lnTo>
                    <a:pt x="29968" y="62144"/>
                  </a:lnTo>
                  <a:lnTo>
                    <a:pt x="84835" y="1705"/>
                  </a:lnTo>
                  <a:lnTo>
                    <a:pt x="92334" y="0"/>
                  </a:lnTo>
                  <a:lnTo>
                    <a:pt x="98502" y="2374"/>
                  </a:lnTo>
                  <a:lnTo>
                    <a:pt x="103785" y="7466"/>
                  </a:lnTo>
                  <a:lnTo>
                    <a:pt x="106137" y="14370"/>
                  </a:lnTo>
                  <a:lnTo>
                    <a:pt x="109947" y="60718"/>
                  </a:lnTo>
                  <a:lnTo>
                    <a:pt x="116094" y="67419"/>
                  </a:lnTo>
                  <a:lnTo>
                    <a:pt x="135402" y="74864"/>
                  </a:lnTo>
                  <a:lnTo>
                    <a:pt x="172580" y="79056"/>
                  </a:lnTo>
                  <a:lnTo>
                    <a:pt x="181246" y="84323"/>
                  </a:lnTo>
                  <a:lnTo>
                    <a:pt x="187023" y="92514"/>
                  </a:lnTo>
                  <a:lnTo>
                    <a:pt x="198578" y="12293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703305" y="3577200"/>
              <a:ext cx="216023" cy="273566"/>
            </a:xfrm>
            <a:custGeom>
              <a:avLst/>
              <a:gdLst/>
              <a:ahLst/>
              <a:cxnLst/>
              <a:rect l="0" t="0" r="0" b="0"/>
              <a:pathLst>
                <a:path w="216023" h="273566">
                  <a:moveTo>
                    <a:pt x="87162" y="107774"/>
                  </a:moveTo>
                  <a:lnTo>
                    <a:pt x="72507" y="166391"/>
                  </a:lnTo>
                  <a:lnTo>
                    <a:pt x="51728" y="220565"/>
                  </a:lnTo>
                  <a:lnTo>
                    <a:pt x="42948" y="248371"/>
                  </a:lnTo>
                  <a:lnTo>
                    <a:pt x="28907" y="266968"/>
                  </a:lnTo>
                  <a:lnTo>
                    <a:pt x="20249" y="273565"/>
                  </a:lnTo>
                  <a:lnTo>
                    <a:pt x="13307" y="273284"/>
                  </a:lnTo>
                  <a:lnTo>
                    <a:pt x="7510" y="268416"/>
                  </a:lnTo>
                  <a:lnTo>
                    <a:pt x="2475" y="260492"/>
                  </a:lnTo>
                  <a:lnTo>
                    <a:pt x="0" y="236090"/>
                  </a:lnTo>
                  <a:lnTo>
                    <a:pt x="7943" y="178354"/>
                  </a:lnTo>
                  <a:lnTo>
                    <a:pt x="20778" y="123059"/>
                  </a:lnTo>
                  <a:lnTo>
                    <a:pt x="37697" y="77128"/>
                  </a:lnTo>
                  <a:lnTo>
                    <a:pt x="63223" y="34261"/>
                  </a:lnTo>
                  <a:lnTo>
                    <a:pt x="80032" y="19339"/>
                  </a:lnTo>
                  <a:lnTo>
                    <a:pt x="125008" y="229"/>
                  </a:lnTo>
                  <a:lnTo>
                    <a:pt x="165186" y="0"/>
                  </a:lnTo>
                  <a:lnTo>
                    <a:pt x="186570" y="10741"/>
                  </a:lnTo>
                  <a:lnTo>
                    <a:pt x="195548" y="18519"/>
                  </a:lnTo>
                  <a:lnTo>
                    <a:pt x="208642" y="39639"/>
                  </a:lnTo>
                  <a:lnTo>
                    <a:pt x="216022" y="63454"/>
                  </a:lnTo>
                  <a:lnTo>
                    <a:pt x="215403" y="85737"/>
                  </a:lnTo>
                  <a:lnTo>
                    <a:pt x="208108" y="104219"/>
                  </a:lnTo>
                  <a:lnTo>
                    <a:pt x="197068" y="119062"/>
                  </a:lnTo>
                  <a:lnTo>
                    <a:pt x="171389" y="13936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85818" y="3358591"/>
              <a:ext cx="76150" cy="347441"/>
            </a:xfrm>
            <a:custGeom>
              <a:avLst/>
              <a:gdLst/>
              <a:ahLst/>
              <a:cxnLst/>
              <a:rect l="0" t="0" r="0" b="0"/>
              <a:pathLst>
                <a:path w="76150" h="347441">
                  <a:moveTo>
                    <a:pt x="46804" y="0"/>
                  </a:moveTo>
                  <a:lnTo>
                    <a:pt x="43684" y="57264"/>
                  </a:lnTo>
                  <a:lnTo>
                    <a:pt x="35351" y="109774"/>
                  </a:lnTo>
                  <a:lnTo>
                    <a:pt x="25473" y="160427"/>
                  </a:lnTo>
                  <a:lnTo>
                    <a:pt x="8163" y="221211"/>
                  </a:lnTo>
                  <a:lnTo>
                    <a:pt x="0" y="259606"/>
                  </a:lnTo>
                  <a:lnTo>
                    <a:pt x="1825" y="282666"/>
                  </a:lnTo>
                  <a:lnTo>
                    <a:pt x="6290" y="289050"/>
                  </a:lnTo>
                  <a:lnTo>
                    <a:pt x="12775" y="292136"/>
                  </a:lnTo>
                  <a:lnTo>
                    <a:pt x="29341" y="292445"/>
                  </a:lnTo>
                  <a:lnTo>
                    <a:pt x="48401" y="288682"/>
                  </a:lnTo>
                  <a:lnTo>
                    <a:pt x="57227" y="290721"/>
                  </a:lnTo>
                  <a:lnTo>
                    <a:pt x="73274" y="302344"/>
                  </a:lnTo>
                  <a:lnTo>
                    <a:pt x="76149" y="310358"/>
                  </a:lnTo>
                  <a:lnTo>
                    <a:pt x="67861" y="3474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69493" y="3527047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0" y="0"/>
                  </a:moveTo>
                  <a:lnTo>
                    <a:pt x="10528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57361" y="3640322"/>
              <a:ext cx="85832" cy="76239"/>
            </a:xfrm>
            <a:custGeom>
              <a:avLst/>
              <a:gdLst/>
              <a:ahLst/>
              <a:cxnLst/>
              <a:rect l="0" t="0" r="0" b="0"/>
              <a:pathLst>
                <a:path w="85832" h="76239">
                  <a:moveTo>
                    <a:pt x="12132" y="23595"/>
                  </a:moveTo>
                  <a:lnTo>
                    <a:pt x="0" y="35727"/>
                  </a:lnTo>
                  <a:lnTo>
                    <a:pt x="28739" y="9327"/>
                  </a:lnTo>
                  <a:lnTo>
                    <a:pt x="46419" y="486"/>
                  </a:lnTo>
                  <a:lnTo>
                    <a:pt x="54877" y="0"/>
                  </a:lnTo>
                  <a:lnTo>
                    <a:pt x="70514" y="5700"/>
                  </a:lnTo>
                  <a:lnTo>
                    <a:pt x="74450" y="12835"/>
                  </a:lnTo>
                  <a:lnTo>
                    <a:pt x="85831" y="7623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31083" y="3615536"/>
              <a:ext cx="201741" cy="321828"/>
            </a:xfrm>
            <a:custGeom>
              <a:avLst/>
              <a:gdLst/>
              <a:ahLst/>
              <a:cxnLst/>
              <a:rect l="0" t="0" r="0" b="0"/>
              <a:pathLst>
                <a:path w="201741" h="321828">
                  <a:moveTo>
                    <a:pt x="159508" y="27324"/>
                  </a:moveTo>
                  <a:lnTo>
                    <a:pt x="137151" y="27324"/>
                  </a:lnTo>
                  <a:lnTo>
                    <a:pt x="119936" y="33563"/>
                  </a:lnTo>
                  <a:lnTo>
                    <a:pt x="89820" y="56633"/>
                  </a:lnTo>
                  <a:lnTo>
                    <a:pt x="89653" y="59732"/>
                  </a:lnTo>
                  <a:lnTo>
                    <a:pt x="94220" y="60628"/>
                  </a:lnTo>
                  <a:lnTo>
                    <a:pt x="111774" y="57334"/>
                  </a:lnTo>
                  <a:lnTo>
                    <a:pt x="146794" y="41155"/>
                  </a:lnTo>
                  <a:lnTo>
                    <a:pt x="195745" y="377"/>
                  </a:lnTo>
                  <a:lnTo>
                    <a:pt x="200044" y="0"/>
                  </a:lnTo>
                  <a:lnTo>
                    <a:pt x="201740" y="4429"/>
                  </a:lnTo>
                  <a:lnTo>
                    <a:pt x="193232" y="63997"/>
                  </a:lnTo>
                  <a:lnTo>
                    <a:pt x="180294" y="119836"/>
                  </a:lnTo>
                  <a:lnTo>
                    <a:pt x="169956" y="170938"/>
                  </a:lnTo>
                  <a:lnTo>
                    <a:pt x="159484" y="221955"/>
                  </a:lnTo>
                  <a:lnTo>
                    <a:pt x="145853" y="272166"/>
                  </a:lnTo>
                  <a:lnTo>
                    <a:pt x="120286" y="314984"/>
                  </a:lnTo>
                  <a:lnTo>
                    <a:pt x="109963" y="319703"/>
                  </a:lnTo>
                  <a:lnTo>
                    <a:pt x="82896" y="321827"/>
                  </a:lnTo>
                  <a:lnTo>
                    <a:pt x="57608" y="312632"/>
                  </a:lnTo>
                  <a:lnTo>
                    <a:pt x="35840" y="295678"/>
                  </a:lnTo>
                  <a:lnTo>
                    <a:pt x="5921" y="249785"/>
                  </a:lnTo>
                  <a:lnTo>
                    <a:pt x="965" y="238802"/>
                  </a:lnTo>
                  <a:lnTo>
                    <a:pt x="0" y="229141"/>
                  </a:lnTo>
                  <a:lnTo>
                    <a:pt x="5168" y="212167"/>
                  </a:lnTo>
                  <a:lnTo>
                    <a:pt x="15263" y="199944"/>
                  </a:lnTo>
                  <a:lnTo>
                    <a:pt x="33166" y="18525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590632" y="3337534"/>
              <a:ext cx="10530" cy="63172"/>
            </a:xfrm>
            <a:custGeom>
              <a:avLst/>
              <a:gdLst/>
              <a:ahLst/>
              <a:cxnLst/>
              <a:rect l="0" t="0" r="0" b="0"/>
              <a:pathLst>
                <a:path w="10530" h="63172">
                  <a:moveTo>
                    <a:pt x="10529" y="0"/>
                  </a:moveTo>
                  <a:lnTo>
                    <a:pt x="2196" y="34358"/>
                  </a:lnTo>
                  <a:lnTo>
                    <a:pt x="0" y="6317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653804" y="3327005"/>
              <a:ext cx="21058" cy="73701"/>
            </a:xfrm>
            <a:custGeom>
              <a:avLst/>
              <a:gdLst/>
              <a:ahLst/>
              <a:cxnLst/>
              <a:rect l="0" t="0" r="0" b="0"/>
              <a:pathLst>
                <a:path w="21058" h="73701">
                  <a:moveTo>
                    <a:pt x="21057" y="0"/>
                  </a:moveTo>
                  <a:lnTo>
                    <a:pt x="4268" y="59918"/>
                  </a:lnTo>
                  <a:lnTo>
                    <a:pt x="0" y="73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505783" y="2926922"/>
              <a:ext cx="31586" cy="115815"/>
            </a:xfrm>
            <a:custGeom>
              <a:avLst/>
              <a:gdLst/>
              <a:ahLst/>
              <a:cxnLst/>
              <a:rect l="0" t="0" r="0" b="0"/>
              <a:pathLst>
                <a:path w="31586" h="115815">
                  <a:moveTo>
                    <a:pt x="31585" y="0"/>
                  </a:moveTo>
                  <a:lnTo>
                    <a:pt x="16931" y="55142"/>
                  </a:lnTo>
                  <a:lnTo>
                    <a:pt x="0" y="1158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600539" y="2969036"/>
              <a:ext cx="42115" cy="136872"/>
            </a:xfrm>
            <a:custGeom>
              <a:avLst/>
              <a:gdLst/>
              <a:ahLst/>
              <a:cxnLst/>
              <a:rect l="0" t="0" r="0" b="0"/>
              <a:pathLst>
                <a:path w="42115" h="136872">
                  <a:moveTo>
                    <a:pt x="42114" y="0"/>
                  </a:moveTo>
                  <a:lnTo>
                    <a:pt x="27460" y="62093"/>
                  </a:lnTo>
                  <a:lnTo>
                    <a:pt x="10447" y="112552"/>
                  </a:lnTo>
                  <a:lnTo>
                    <a:pt x="0" y="13687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885430" y="3295420"/>
            <a:ext cx="1975724" cy="1431877"/>
            <a:chOff x="5885430" y="3295420"/>
            <a:chExt cx="1975724" cy="1431877"/>
          </a:xfrm>
        </p:grpSpPr>
        <p:sp>
          <p:nvSpPr>
            <p:cNvPr id="68" name="Freeform 67"/>
            <p:cNvSpPr/>
            <p:nvPr/>
          </p:nvSpPr>
          <p:spPr>
            <a:xfrm>
              <a:off x="5885430" y="3432290"/>
              <a:ext cx="368499" cy="221100"/>
            </a:xfrm>
            <a:custGeom>
              <a:avLst/>
              <a:gdLst/>
              <a:ahLst/>
              <a:cxnLst/>
              <a:rect l="0" t="0" r="0" b="0"/>
              <a:pathLst>
                <a:path w="368499" h="221100">
                  <a:moveTo>
                    <a:pt x="368498" y="0"/>
                  </a:moveTo>
                  <a:lnTo>
                    <a:pt x="306050" y="50995"/>
                  </a:lnTo>
                  <a:lnTo>
                    <a:pt x="245544" y="87521"/>
                  </a:lnTo>
                  <a:lnTo>
                    <a:pt x="194472" y="115771"/>
                  </a:lnTo>
                  <a:lnTo>
                    <a:pt x="134341" y="143881"/>
                  </a:lnTo>
                  <a:lnTo>
                    <a:pt x="77403" y="179200"/>
                  </a:lnTo>
                  <a:lnTo>
                    <a:pt x="27335" y="206800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0798" y="3337534"/>
              <a:ext cx="52644" cy="1"/>
            </a:xfrm>
            <a:custGeom>
              <a:avLst/>
              <a:gdLst/>
              <a:ahLst/>
              <a:cxnLst/>
              <a:rect l="0" t="0" r="0" b="0"/>
              <a:pathLst>
                <a:path w="52644" h="1">
                  <a:moveTo>
                    <a:pt x="0" y="0"/>
                  </a:moveTo>
                  <a:lnTo>
                    <a:pt x="52643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11734" y="3303175"/>
              <a:ext cx="105407" cy="129116"/>
            </a:xfrm>
            <a:custGeom>
              <a:avLst/>
              <a:gdLst/>
              <a:ahLst/>
              <a:cxnLst/>
              <a:rect l="0" t="0" r="0" b="0"/>
              <a:pathLst>
                <a:path w="105407" h="129116">
                  <a:moveTo>
                    <a:pt x="105406" y="13302"/>
                  </a:moveTo>
                  <a:lnTo>
                    <a:pt x="94228" y="2123"/>
                  </a:lnTo>
                  <a:lnTo>
                    <a:pt x="86255" y="0"/>
                  </a:lnTo>
                  <a:lnTo>
                    <a:pt x="64920" y="761"/>
                  </a:lnTo>
                  <a:lnTo>
                    <a:pt x="32189" y="13356"/>
                  </a:lnTo>
                  <a:lnTo>
                    <a:pt x="5853" y="37494"/>
                  </a:lnTo>
                  <a:lnTo>
                    <a:pt x="1603" y="48148"/>
                  </a:lnTo>
                  <a:lnTo>
                    <a:pt x="0" y="72462"/>
                  </a:lnTo>
                  <a:lnTo>
                    <a:pt x="6307" y="92628"/>
                  </a:lnTo>
                  <a:lnTo>
                    <a:pt x="16771" y="114015"/>
                  </a:lnTo>
                  <a:lnTo>
                    <a:pt x="21178" y="12911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563716" y="3337534"/>
              <a:ext cx="351528" cy="308589"/>
            </a:xfrm>
            <a:custGeom>
              <a:avLst/>
              <a:gdLst/>
              <a:ahLst/>
              <a:cxnLst/>
              <a:rect l="0" t="0" r="0" b="0"/>
              <a:pathLst>
                <a:path w="351528" h="308589">
                  <a:moveTo>
                    <a:pt x="6067" y="0"/>
                  </a:moveTo>
                  <a:lnTo>
                    <a:pt x="2947" y="42691"/>
                  </a:lnTo>
                  <a:lnTo>
                    <a:pt x="0" y="63427"/>
                  </a:lnTo>
                  <a:lnTo>
                    <a:pt x="2591" y="84342"/>
                  </a:lnTo>
                  <a:lnTo>
                    <a:pt x="7259" y="90153"/>
                  </a:lnTo>
                  <a:lnTo>
                    <a:pt x="13881" y="92857"/>
                  </a:lnTo>
                  <a:lnTo>
                    <a:pt x="21805" y="93490"/>
                  </a:lnTo>
                  <a:lnTo>
                    <a:pt x="28257" y="90403"/>
                  </a:lnTo>
                  <a:lnTo>
                    <a:pt x="38546" y="77613"/>
                  </a:lnTo>
                  <a:lnTo>
                    <a:pt x="50915" y="50682"/>
                  </a:lnTo>
                  <a:lnTo>
                    <a:pt x="57023" y="46656"/>
                  </a:lnTo>
                  <a:lnTo>
                    <a:pt x="64603" y="46312"/>
                  </a:lnTo>
                  <a:lnTo>
                    <a:pt x="107577" y="51392"/>
                  </a:lnTo>
                  <a:lnTo>
                    <a:pt x="145701" y="46330"/>
                  </a:lnTo>
                  <a:lnTo>
                    <a:pt x="144780" y="47264"/>
                  </a:lnTo>
                  <a:lnTo>
                    <a:pt x="140656" y="49057"/>
                  </a:lnTo>
                  <a:lnTo>
                    <a:pt x="140247" y="52592"/>
                  </a:lnTo>
                  <a:lnTo>
                    <a:pt x="146031" y="62758"/>
                  </a:lnTo>
                  <a:lnTo>
                    <a:pt x="180606" y="106617"/>
                  </a:lnTo>
                  <a:lnTo>
                    <a:pt x="185598" y="116702"/>
                  </a:lnTo>
                  <a:lnTo>
                    <a:pt x="190095" y="119915"/>
                  </a:lnTo>
                  <a:lnTo>
                    <a:pt x="194262" y="118548"/>
                  </a:lnTo>
                  <a:lnTo>
                    <a:pt x="252285" y="60333"/>
                  </a:lnTo>
                  <a:lnTo>
                    <a:pt x="271085" y="45922"/>
                  </a:lnTo>
                  <a:lnTo>
                    <a:pt x="276332" y="45822"/>
                  </a:lnTo>
                  <a:lnTo>
                    <a:pt x="278660" y="50435"/>
                  </a:lnTo>
                  <a:lnTo>
                    <a:pt x="285170" y="85872"/>
                  </a:lnTo>
                  <a:lnTo>
                    <a:pt x="291572" y="91173"/>
                  </a:lnTo>
                  <a:lnTo>
                    <a:pt x="342910" y="100105"/>
                  </a:lnTo>
                  <a:lnTo>
                    <a:pt x="348782" y="106511"/>
                  </a:lnTo>
                  <a:lnTo>
                    <a:pt x="351527" y="115461"/>
                  </a:lnTo>
                  <a:lnTo>
                    <a:pt x="350287" y="137883"/>
                  </a:lnTo>
                  <a:lnTo>
                    <a:pt x="330428" y="190406"/>
                  </a:lnTo>
                  <a:lnTo>
                    <a:pt x="307675" y="228772"/>
                  </a:lnTo>
                  <a:lnTo>
                    <a:pt x="256229" y="283094"/>
                  </a:lnTo>
                  <a:lnTo>
                    <a:pt x="226418" y="301859"/>
                  </a:lnTo>
                  <a:lnTo>
                    <a:pt x="216138" y="306524"/>
                  </a:lnTo>
                  <a:lnTo>
                    <a:pt x="195359" y="308588"/>
                  </a:lnTo>
                  <a:lnTo>
                    <a:pt x="184904" y="307501"/>
                  </a:lnTo>
                  <a:lnTo>
                    <a:pt x="176764" y="302097"/>
                  </a:lnTo>
                  <a:lnTo>
                    <a:pt x="164600" y="283614"/>
                  </a:lnTo>
                  <a:lnTo>
                    <a:pt x="161534" y="262921"/>
                  </a:lnTo>
                  <a:lnTo>
                    <a:pt x="162354" y="252490"/>
                  </a:lnTo>
                  <a:lnTo>
                    <a:pt x="172624" y="231540"/>
                  </a:lnTo>
                  <a:lnTo>
                    <a:pt x="180276" y="221041"/>
                  </a:lnTo>
                  <a:lnTo>
                    <a:pt x="201256" y="206255"/>
                  </a:lnTo>
                  <a:lnTo>
                    <a:pt x="233137" y="194473"/>
                  </a:lnTo>
                  <a:lnTo>
                    <a:pt x="258751" y="1895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287116" y="3295420"/>
              <a:ext cx="137211" cy="252685"/>
            </a:xfrm>
            <a:custGeom>
              <a:avLst/>
              <a:gdLst/>
              <a:ahLst/>
              <a:cxnLst/>
              <a:rect l="0" t="0" r="0" b="0"/>
              <a:pathLst>
                <a:path w="137211" h="252685">
                  <a:moveTo>
                    <a:pt x="40718" y="0"/>
                  </a:moveTo>
                  <a:lnTo>
                    <a:pt x="83410" y="14572"/>
                  </a:lnTo>
                  <a:lnTo>
                    <a:pt x="102976" y="27534"/>
                  </a:lnTo>
                  <a:lnTo>
                    <a:pt x="125976" y="54562"/>
                  </a:lnTo>
                  <a:lnTo>
                    <a:pt x="136322" y="74553"/>
                  </a:lnTo>
                  <a:lnTo>
                    <a:pt x="137210" y="84797"/>
                  </a:lnTo>
                  <a:lnTo>
                    <a:pt x="131957" y="105538"/>
                  </a:lnTo>
                  <a:lnTo>
                    <a:pt x="110256" y="136945"/>
                  </a:lnTo>
                  <a:lnTo>
                    <a:pt x="88391" y="151722"/>
                  </a:lnTo>
                  <a:lnTo>
                    <a:pt x="30922" y="183063"/>
                  </a:lnTo>
                  <a:lnTo>
                    <a:pt x="9458" y="196785"/>
                  </a:lnTo>
                  <a:lnTo>
                    <a:pt x="3501" y="204889"/>
                  </a:lnTo>
                  <a:lnTo>
                    <a:pt x="699" y="213802"/>
                  </a:lnTo>
                  <a:lnTo>
                    <a:pt x="0" y="223253"/>
                  </a:lnTo>
                  <a:lnTo>
                    <a:pt x="4215" y="230724"/>
                  </a:lnTo>
                  <a:lnTo>
                    <a:pt x="21375" y="242144"/>
                  </a:lnTo>
                  <a:lnTo>
                    <a:pt x="51247" y="2526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436914" y="3376627"/>
              <a:ext cx="120599" cy="192222"/>
            </a:xfrm>
            <a:custGeom>
              <a:avLst/>
              <a:gdLst/>
              <a:ahLst/>
              <a:cxnLst/>
              <a:rect l="0" t="0" r="0" b="0"/>
              <a:pathLst>
                <a:path w="120599" h="192222">
                  <a:moveTo>
                    <a:pt x="38320" y="76720"/>
                  </a:moveTo>
                  <a:lnTo>
                    <a:pt x="21508" y="95871"/>
                  </a:lnTo>
                  <a:lnTo>
                    <a:pt x="4743" y="129448"/>
                  </a:lnTo>
                  <a:lnTo>
                    <a:pt x="0" y="155527"/>
                  </a:lnTo>
                  <a:lnTo>
                    <a:pt x="4131" y="176476"/>
                  </a:lnTo>
                  <a:lnTo>
                    <a:pt x="8508" y="185338"/>
                  </a:lnTo>
                  <a:lnTo>
                    <a:pt x="14936" y="190077"/>
                  </a:lnTo>
                  <a:lnTo>
                    <a:pt x="22731" y="192065"/>
                  </a:lnTo>
                  <a:lnTo>
                    <a:pt x="31436" y="192221"/>
                  </a:lnTo>
                  <a:lnTo>
                    <a:pt x="66046" y="181263"/>
                  </a:lnTo>
                  <a:lnTo>
                    <a:pt x="100347" y="157608"/>
                  </a:lnTo>
                  <a:lnTo>
                    <a:pt x="112681" y="135287"/>
                  </a:lnTo>
                  <a:lnTo>
                    <a:pt x="120598" y="82830"/>
                  </a:lnTo>
                  <a:lnTo>
                    <a:pt x="116381" y="46945"/>
                  </a:lnTo>
                  <a:lnTo>
                    <a:pt x="107719" y="28002"/>
                  </a:lnTo>
                  <a:lnTo>
                    <a:pt x="102133" y="19675"/>
                  </a:lnTo>
                  <a:lnTo>
                    <a:pt x="86568" y="7303"/>
                  </a:lnTo>
                  <a:lnTo>
                    <a:pt x="77504" y="2366"/>
                  </a:lnTo>
                  <a:lnTo>
                    <a:pt x="58074" y="0"/>
                  </a:lnTo>
                  <a:lnTo>
                    <a:pt x="47980" y="1007"/>
                  </a:lnTo>
                  <a:lnTo>
                    <a:pt x="40081" y="5188"/>
                  </a:lnTo>
                  <a:lnTo>
                    <a:pt x="17263" y="3460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643437" y="3442819"/>
              <a:ext cx="210912" cy="210571"/>
            </a:xfrm>
            <a:custGeom>
              <a:avLst/>
              <a:gdLst/>
              <a:ahLst/>
              <a:cxnLst/>
              <a:rect l="0" t="0" r="0" b="0"/>
              <a:pathLst>
                <a:path w="210912" h="210571">
                  <a:moveTo>
                    <a:pt x="42367" y="0"/>
                  </a:moveTo>
                  <a:lnTo>
                    <a:pt x="24408" y="55045"/>
                  </a:lnTo>
                  <a:lnTo>
                    <a:pt x="12999" y="90659"/>
                  </a:lnTo>
                  <a:lnTo>
                    <a:pt x="0" y="111220"/>
                  </a:lnTo>
                  <a:lnTo>
                    <a:pt x="4430" y="104413"/>
                  </a:lnTo>
                  <a:lnTo>
                    <a:pt x="54186" y="66296"/>
                  </a:lnTo>
                  <a:lnTo>
                    <a:pt x="77645" y="58711"/>
                  </a:lnTo>
                  <a:lnTo>
                    <a:pt x="90452" y="56688"/>
                  </a:lnTo>
                  <a:lnTo>
                    <a:pt x="96650" y="58849"/>
                  </a:lnTo>
                  <a:lnTo>
                    <a:pt x="98443" y="63799"/>
                  </a:lnTo>
                  <a:lnTo>
                    <a:pt x="97298" y="70608"/>
                  </a:lnTo>
                  <a:lnTo>
                    <a:pt x="100045" y="76318"/>
                  </a:lnTo>
                  <a:lnTo>
                    <a:pt x="112455" y="85782"/>
                  </a:lnTo>
                  <a:lnTo>
                    <a:pt x="132788" y="87648"/>
                  </a:lnTo>
                  <a:lnTo>
                    <a:pt x="167424" y="88361"/>
                  </a:lnTo>
                  <a:lnTo>
                    <a:pt x="188025" y="94253"/>
                  </a:lnTo>
                  <a:lnTo>
                    <a:pt x="204979" y="104671"/>
                  </a:lnTo>
                  <a:lnTo>
                    <a:pt x="209267" y="111895"/>
                  </a:lnTo>
                  <a:lnTo>
                    <a:pt x="210911" y="129280"/>
                  </a:lnTo>
                  <a:lnTo>
                    <a:pt x="199381" y="184585"/>
                  </a:lnTo>
                  <a:lnTo>
                    <a:pt x="189765" y="2105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938073" y="3842902"/>
              <a:ext cx="315856" cy="273742"/>
            </a:xfrm>
            <a:custGeom>
              <a:avLst/>
              <a:gdLst/>
              <a:ahLst/>
              <a:cxnLst/>
              <a:rect l="0" t="0" r="0" b="0"/>
              <a:pathLst>
                <a:path w="315856" h="273742">
                  <a:moveTo>
                    <a:pt x="0" y="0"/>
                  </a:moveTo>
                  <a:lnTo>
                    <a:pt x="29308" y="38373"/>
                  </a:lnTo>
                  <a:lnTo>
                    <a:pt x="88003" y="79341"/>
                  </a:lnTo>
                  <a:lnTo>
                    <a:pt x="142957" y="121496"/>
                  </a:lnTo>
                  <a:lnTo>
                    <a:pt x="202576" y="169204"/>
                  </a:lnTo>
                  <a:lnTo>
                    <a:pt x="262159" y="220027"/>
                  </a:lnTo>
                  <a:lnTo>
                    <a:pt x="298879" y="251779"/>
                  </a:lnTo>
                  <a:lnTo>
                    <a:pt x="315855" y="2737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01327" y="4199363"/>
              <a:ext cx="100074" cy="148907"/>
            </a:xfrm>
            <a:custGeom>
              <a:avLst/>
              <a:gdLst/>
              <a:ahLst/>
              <a:cxnLst/>
              <a:rect l="0" t="0" r="0" b="0"/>
              <a:pathLst>
                <a:path w="100074" h="148907">
                  <a:moveTo>
                    <a:pt x="0" y="33093"/>
                  </a:moveTo>
                  <a:lnTo>
                    <a:pt x="62092" y="27504"/>
                  </a:lnTo>
                  <a:lnTo>
                    <a:pt x="94437" y="18439"/>
                  </a:lnTo>
                  <a:lnTo>
                    <a:pt x="99222" y="13965"/>
                  </a:lnTo>
                  <a:lnTo>
                    <a:pt x="100073" y="8643"/>
                  </a:lnTo>
                  <a:lnTo>
                    <a:pt x="98301" y="2755"/>
                  </a:lnTo>
                  <a:lnTo>
                    <a:pt x="93610" y="0"/>
                  </a:lnTo>
                  <a:lnTo>
                    <a:pt x="79039" y="58"/>
                  </a:lnTo>
                  <a:lnTo>
                    <a:pt x="63984" y="10222"/>
                  </a:lnTo>
                  <a:lnTo>
                    <a:pt x="35255" y="45343"/>
                  </a:lnTo>
                  <a:lnTo>
                    <a:pt x="30487" y="68563"/>
                  </a:lnTo>
                  <a:lnTo>
                    <a:pt x="33436" y="93311"/>
                  </a:lnTo>
                  <a:lnTo>
                    <a:pt x="42547" y="116009"/>
                  </a:lnTo>
                  <a:lnTo>
                    <a:pt x="54395" y="131556"/>
                  </a:lnTo>
                  <a:lnTo>
                    <a:pt x="73699" y="14890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527669" y="4285099"/>
              <a:ext cx="133339" cy="277442"/>
            </a:xfrm>
            <a:custGeom>
              <a:avLst/>
              <a:gdLst/>
              <a:ahLst/>
              <a:cxnLst/>
              <a:rect l="0" t="0" r="0" b="0"/>
              <a:pathLst>
                <a:path w="133339" h="277442">
                  <a:moveTo>
                    <a:pt x="42114" y="0"/>
                  </a:moveTo>
                  <a:lnTo>
                    <a:pt x="30935" y="16767"/>
                  </a:lnTo>
                  <a:lnTo>
                    <a:pt x="23984" y="49552"/>
                  </a:lnTo>
                  <a:lnTo>
                    <a:pt x="28597" y="69206"/>
                  </a:lnTo>
                  <a:lnTo>
                    <a:pt x="33102" y="77723"/>
                  </a:lnTo>
                  <a:lnTo>
                    <a:pt x="39615" y="82231"/>
                  </a:lnTo>
                  <a:lnTo>
                    <a:pt x="56211" y="84120"/>
                  </a:lnTo>
                  <a:lnTo>
                    <a:pt x="116126" y="69564"/>
                  </a:lnTo>
                  <a:lnTo>
                    <a:pt x="121871" y="70942"/>
                  </a:lnTo>
                  <a:lnTo>
                    <a:pt x="124530" y="75371"/>
                  </a:lnTo>
                  <a:lnTo>
                    <a:pt x="133338" y="134231"/>
                  </a:lnTo>
                  <a:lnTo>
                    <a:pt x="133052" y="194667"/>
                  </a:lnTo>
                  <a:lnTo>
                    <a:pt x="122078" y="241093"/>
                  </a:lnTo>
                  <a:lnTo>
                    <a:pt x="116480" y="249636"/>
                  </a:lnTo>
                  <a:lnTo>
                    <a:pt x="100902" y="262248"/>
                  </a:lnTo>
                  <a:lnTo>
                    <a:pt x="72400" y="275925"/>
                  </a:lnTo>
                  <a:lnTo>
                    <a:pt x="48945" y="277441"/>
                  </a:lnTo>
                  <a:lnTo>
                    <a:pt x="36140" y="276207"/>
                  </a:lnTo>
                  <a:lnTo>
                    <a:pt x="15672" y="265478"/>
                  </a:lnTo>
                  <a:lnTo>
                    <a:pt x="6938" y="257704"/>
                  </a:lnTo>
                  <a:lnTo>
                    <a:pt x="2286" y="250181"/>
                  </a:lnTo>
                  <a:lnTo>
                    <a:pt x="354" y="242827"/>
                  </a:lnTo>
                  <a:lnTo>
                    <a:pt x="0" y="22109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611896" y="4392651"/>
              <a:ext cx="219965" cy="264879"/>
            </a:xfrm>
            <a:custGeom>
              <a:avLst/>
              <a:gdLst/>
              <a:ahLst/>
              <a:cxnLst/>
              <a:rect l="0" t="0" r="0" b="0"/>
              <a:pathLst>
                <a:path w="219965" h="264879">
                  <a:moveTo>
                    <a:pt x="0" y="71432"/>
                  </a:moveTo>
                  <a:lnTo>
                    <a:pt x="54115" y="28771"/>
                  </a:lnTo>
                  <a:lnTo>
                    <a:pt x="95048" y="1134"/>
                  </a:lnTo>
                  <a:lnTo>
                    <a:pt x="100800" y="0"/>
                  </a:lnTo>
                  <a:lnTo>
                    <a:pt x="103465" y="2754"/>
                  </a:lnTo>
                  <a:lnTo>
                    <a:pt x="110515" y="32389"/>
                  </a:lnTo>
                  <a:lnTo>
                    <a:pt x="115792" y="39554"/>
                  </a:lnTo>
                  <a:lnTo>
                    <a:pt x="131012" y="50635"/>
                  </a:lnTo>
                  <a:lnTo>
                    <a:pt x="138814" y="51718"/>
                  </a:lnTo>
                  <a:lnTo>
                    <a:pt x="162143" y="45574"/>
                  </a:lnTo>
                  <a:lnTo>
                    <a:pt x="200875" y="52199"/>
                  </a:lnTo>
                  <a:lnTo>
                    <a:pt x="211126" y="55101"/>
                  </a:lnTo>
                  <a:lnTo>
                    <a:pt x="216790" y="60545"/>
                  </a:lnTo>
                  <a:lnTo>
                    <a:pt x="219396" y="67683"/>
                  </a:lnTo>
                  <a:lnTo>
                    <a:pt x="219964" y="75952"/>
                  </a:lnTo>
                  <a:lnTo>
                    <a:pt x="201163" y="133003"/>
                  </a:lnTo>
                  <a:lnTo>
                    <a:pt x="181472" y="187035"/>
                  </a:lnTo>
                  <a:lnTo>
                    <a:pt x="150312" y="234271"/>
                  </a:lnTo>
                  <a:lnTo>
                    <a:pt x="124087" y="251222"/>
                  </a:lnTo>
                  <a:lnTo>
                    <a:pt x="94088" y="263653"/>
                  </a:lnTo>
                  <a:lnTo>
                    <a:pt x="73403" y="264878"/>
                  </a:lnTo>
                  <a:lnTo>
                    <a:pt x="53681" y="260353"/>
                  </a:lnTo>
                  <a:lnTo>
                    <a:pt x="37117" y="250543"/>
                  </a:lnTo>
                  <a:lnTo>
                    <a:pt x="14638" y="226278"/>
                  </a:lnTo>
                  <a:lnTo>
                    <a:pt x="6505" y="200694"/>
                  </a:lnTo>
                  <a:lnTo>
                    <a:pt x="4337" y="185683"/>
                  </a:lnTo>
                  <a:lnTo>
                    <a:pt x="6401" y="174505"/>
                  </a:lnTo>
                  <a:lnTo>
                    <a:pt x="11287" y="165884"/>
                  </a:lnTo>
                  <a:lnTo>
                    <a:pt x="18053" y="158967"/>
                  </a:lnTo>
                  <a:lnTo>
                    <a:pt x="38049" y="151281"/>
                  </a:lnTo>
                  <a:lnTo>
                    <a:pt x="62535" y="149034"/>
                  </a:lnTo>
                  <a:lnTo>
                    <a:pt x="115814" y="15566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69907" y="4308458"/>
              <a:ext cx="210182" cy="208268"/>
            </a:xfrm>
            <a:custGeom>
              <a:avLst/>
              <a:gdLst/>
              <a:ahLst/>
              <a:cxnLst/>
              <a:rect l="0" t="0" r="0" b="0"/>
              <a:pathLst>
                <a:path w="210182" h="208268">
                  <a:moveTo>
                    <a:pt x="0" y="102982"/>
                  </a:moveTo>
                  <a:lnTo>
                    <a:pt x="19151" y="77766"/>
                  </a:lnTo>
                  <a:lnTo>
                    <a:pt x="76671" y="27965"/>
                  </a:lnTo>
                  <a:lnTo>
                    <a:pt x="132322" y="5467"/>
                  </a:lnTo>
                  <a:lnTo>
                    <a:pt x="172698" y="0"/>
                  </a:lnTo>
                  <a:lnTo>
                    <a:pt x="184152" y="2742"/>
                  </a:lnTo>
                  <a:lnTo>
                    <a:pt x="203118" y="15147"/>
                  </a:lnTo>
                  <a:lnTo>
                    <a:pt x="207942" y="24539"/>
                  </a:lnTo>
                  <a:lnTo>
                    <a:pt x="210181" y="47452"/>
                  </a:lnTo>
                  <a:lnTo>
                    <a:pt x="201038" y="73233"/>
                  </a:lnTo>
                  <a:lnTo>
                    <a:pt x="172162" y="127912"/>
                  </a:lnTo>
                  <a:lnTo>
                    <a:pt x="140016" y="188428"/>
                  </a:lnTo>
                  <a:lnTo>
                    <a:pt x="126342" y="20826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433119" y="4443026"/>
              <a:ext cx="178986" cy="147400"/>
            </a:xfrm>
            <a:custGeom>
              <a:avLst/>
              <a:gdLst/>
              <a:ahLst/>
              <a:cxnLst/>
              <a:rect l="0" t="0" r="0" b="0"/>
              <a:pathLst>
                <a:path w="178986" h="147400">
                  <a:moveTo>
                    <a:pt x="0" y="0"/>
                  </a:moveTo>
                  <a:lnTo>
                    <a:pt x="11179" y="11178"/>
                  </a:lnTo>
                  <a:lnTo>
                    <a:pt x="13547" y="32264"/>
                  </a:lnTo>
                  <a:lnTo>
                    <a:pt x="11126" y="87872"/>
                  </a:lnTo>
                  <a:lnTo>
                    <a:pt x="5117" y="124302"/>
                  </a:lnTo>
                  <a:lnTo>
                    <a:pt x="5751" y="128492"/>
                  </a:lnTo>
                  <a:lnTo>
                    <a:pt x="8514" y="127775"/>
                  </a:lnTo>
                  <a:lnTo>
                    <a:pt x="58697" y="72551"/>
                  </a:lnTo>
                  <a:lnTo>
                    <a:pt x="80432" y="47363"/>
                  </a:lnTo>
                  <a:lnTo>
                    <a:pt x="86377" y="45613"/>
                  </a:lnTo>
                  <a:lnTo>
                    <a:pt x="91510" y="47956"/>
                  </a:lnTo>
                  <a:lnTo>
                    <a:pt x="96102" y="53028"/>
                  </a:lnTo>
                  <a:lnTo>
                    <a:pt x="101203" y="71141"/>
                  </a:lnTo>
                  <a:lnTo>
                    <a:pt x="105811" y="92450"/>
                  </a:lnTo>
                  <a:lnTo>
                    <a:pt x="115657" y="109719"/>
                  </a:lnTo>
                  <a:lnTo>
                    <a:pt x="123899" y="114090"/>
                  </a:lnTo>
                  <a:lnTo>
                    <a:pt x="155514" y="118163"/>
                  </a:lnTo>
                  <a:lnTo>
                    <a:pt x="172842" y="126996"/>
                  </a:lnTo>
                  <a:lnTo>
                    <a:pt x="177230" y="131458"/>
                  </a:lnTo>
                  <a:lnTo>
                    <a:pt x="178984" y="135602"/>
                  </a:lnTo>
                  <a:lnTo>
                    <a:pt x="178985" y="1473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75275" y="4590425"/>
              <a:ext cx="21058" cy="42115"/>
            </a:xfrm>
            <a:custGeom>
              <a:avLst/>
              <a:gdLst/>
              <a:ahLst/>
              <a:cxnLst/>
              <a:rect l="0" t="0" r="0" b="0"/>
              <a:pathLst>
                <a:path w="21058" h="42115">
                  <a:moveTo>
                    <a:pt x="21057" y="0"/>
                  </a:moveTo>
                  <a:lnTo>
                    <a:pt x="4390" y="28119"/>
                  </a:ln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727917" y="4464083"/>
              <a:ext cx="21058" cy="31587"/>
            </a:xfrm>
            <a:custGeom>
              <a:avLst/>
              <a:gdLst/>
              <a:ahLst/>
              <a:cxnLst/>
              <a:rect l="0" t="0" r="0" b="0"/>
              <a:pathLst>
                <a:path w="21058" h="31587">
                  <a:moveTo>
                    <a:pt x="0" y="0"/>
                  </a:moveTo>
                  <a:lnTo>
                    <a:pt x="14472" y="15641"/>
                  </a:lnTo>
                  <a:lnTo>
                    <a:pt x="21057" y="315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748974" y="4602851"/>
              <a:ext cx="112180" cy="124446"/>
            </a:xfrm>
            <a:custGeom>
              <a:avLst/>
              <a:gdLst/>
              <a:ahLst/>
              <a:cxnLst/>
              <a:rect l="0" t="0" r="0" b="0"/>
              <a:pathLst>
                <a:path w="112180" h="124446">
                  <a:moveTo>
                    <a:pt x="0" y="19160"/>
                  </a:moveTo>
                  <a:lnTo>
                    <a:pt x="55045" y="2371"/>
                  </a:lnTo>
                  <a:lnTo>
                    <a:pt x="79837" y="0"/>
                  </a:lnTo>
                  <a:lnTo>
                    <a:pt x="89489" y="2877"/>
                  </a:lnTo>
                  <a:lnTo>
                    <a:pt x="97094" y="8304"/>
                  </a:lnTo>
                  <a:lnTo>
                    <a:pt x="103334" y="15432"/>
                  </a:lnTo>
                  <a:lnTo>
                    <a:pt x="110267" y="35830"/>
                  </a:lnTo>
                  <a:lnTo>
                    <a:pt x="112179" y="60494"/>
                  </a:lnTo>
                  <a:lnTo>
                    <a:pt x="106678" y="97177"/>
                  </a:lnTo>
                  <a:lnTo>
                    <a:pt x="94757" y="12444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159246" y="3463876"/>
            <a:ext cx="1663844" cy="715938"/>
            <a:chOff x="8159246" y="3463876"/>
            <a:chExt cx="1663844" cy="715938"/>
          </a:xfrm>
        </p:grpSpPr>
        <p:sp>
          <p:nvSpPr>
            <p:cNvPr id="85" name="Freeform 84"/>
            <p:cNvSpPr/>
            <p:nvPr/>
          </p:nvSpPr>
          <p:spPr>
            <a:xfrm>
              <a:off x="8370156" y="3558632"/>
              <a:ext cx="221099" cy="52644"/>
            </a:xfrm>
            <a:custGeom>
              <a:avLst/>
              <a:gdLst/>
              <a:ahLst/>
              <a:cxnLst/>
              <a:rect l="0" t="0" r="0" b="0"/>
              <a:pathLst>
                <a:path w="221099" h="52644">
                  <a:moveTo>
                    <a:pt x="221098" y="0"/>
                  </a:moveTo>
                  <a:lnTo>
                    <a:pt x="203118" y="15641"/>
                  </a:lnTo>
                  <a:lnTo>
                    <a:pt x="160744" y="31209"/>
                  </a:lnTo>
                  <a:lnTo>
                    <a:pt x="113528" y="38883"/>
                  </a:lnTo>
                  <a:lnTo>
                    <a:pt x="56351" y="47065"/>
                  </a:lnTo>
                  <a:lnTo>
                    <a:pt x="0" y="5264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159246" y="3516518"/>
              <a:ext cx="95098" cy="126343"/>
            </a:xfrm>
            <a:custGeom>
              <a:avLst/>
              <a:gdLst/>
              <a:ahLst/>
              <a:cxnLst/>
              <a:rect l="0" t="0" r="0" b="0"/>
              <a:pathLst>
                <a:path w="95098" h="126343">
                  <a:moveTo>
                    <a:pt x="95097" y="0"/>
                  </a:moveTo>
                  <a:lnTo>
                    <a:pt x="71050" y="9575"/>
                  </a:lnTo>
                  <a:lnTo>
                    <a:pt x="29914" y="44993"/>
                  </a:lnTo>
                  <a:lnTo>
                    <a:pt x="5334" y="74552"/>
                  </a:lnTo>
                  <a:lnTo>
                    <a:pt x="1330" y="84797"/>
                  </a:lnTo>
                  <a:lnTo>
                    <a:pt x="0" y="105538"/>
                  </a:lnTo>
                  <a:lnTo>
                    <a:pt x="4793" y="112473"/>
                  </a:lnTo>
                  <a:lnTo>
                    <a:pt x="12668" y="117096"/>
                  </a:lnTo>
                  <a:lnTo>
                    <a:pt x="42454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517555" y="3484933"/>
              <a:ext cx="190828" cy="157928"/>
            </a:xfrm>
            <a:custGeom>
              <a:avLst/>
              <a:gdLst/>
              <a:ahLst/>
              <a:cxnLst/>
              <a:rect l="0" t="0" r="0" b="0"/>
              <a:pathLst>
                <a:path w="190828" h="157928">
                  <a:moveTo>
                    <a:pt x="0" y="0"/>
                  </a:moveTo>
                  <a:lnTo>
                    <a:pt x="33621" y="2339"/>
                  </a:lnTo>
                  <a:lnTo>
                    <a:pt x="85323" y="22906"/>
                  </a:lnTo>
                  <a:lnTo>
                    <a:pt x="140596" y="43909"/>
                  </a:lnTo>
                  <a:lnTo>
                    <a:pt x="171379" y="61233"/>
                  </a:lnTo>
                  <a:lnTo>
                    <a:pt x="184573" y="77517"/>
                  </a:lnTo>
                  <a:lnTo>
                    <a:pt x="189729" y="86773"/>
                  </a:lnTo>
                  <a:lnTo>
                    <a:pt x="190827" y="95283"/>
                  </a:lnTo>
                  <a:lnTo>
                    <a:pt x="185808" y="110978"/>
                  </a:lnTo>
                  <a:lnTo>
                    <a:pt x="147399" y="1579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283964" y="3463876"/>
              <a:ext cx="200584" cy="273742"/>
            </a:xfrm>
            <a:custGeom>
              <a:avLst/>
              <a:gdLst/>
              <a:ahLst/>
              <a:cxnLst/>
              <a:rect l="0" t="0" r="0" b="0"/>
              <a:pathLst>
                <a:path w="200584" h="273742">
                  <a:moveTo>
                    <a:pt x="191684" y="0"/>
                  </a:moveTo>
                  <a:lnTo>
                    <a:pt x="180939" y="33622"/>
                  </a:lnTo>
                  <a:lnTo>
                    <a:pt x="135976" y="95980"/>
                  </a:lnTo>
                  <a:lnTo>
                    <a:pt x="80186" y="150384"/>
                  </a:lnTo>
                  <a:lnTo>
                    <a:pt x="23796" y="192029"/>
                  </a:lnTo>
                  <a:lnTo>
                    <a:pt x="2423" y="206619"/>
                  </a:lnTo>
                  <a:lnTo>
                    <a:pt x="0" y="211445"/>
                  </a:lnTo>
                  <a:lnTo>
                    <a:pt x="3063" y="214663"/>
                  </a:lnTo>
                  <a:lnTo>
                    <a:pt x="9785" y="216808"/>
                  </a:lnTo>
                  <a:lnTo>
                    <a:pt x="47191" y="214238"/>
                  </a:lnTo>
                  <a:lnTo>
                    <a:pt x="95319" y="200478"/>
                  </a:lnTo>
                  <a:lnTo>
                    <a:pt x="146624" y="187172"/>
                  </a:lnTo>
                  <a:lnTo>
                    <a:pt x="199767" y="181772"/>
                  </a:lnTo>
                  <a:lnTo>
                    <a:pt x="200583" y="183182"/>
                  </a:lnTo>
                  <a:lnTo>
                    <a:pt x="139327" y="225182"/>
                  </a:lnTo>
                  <a:lnTo>
                    <a:pt x="123180" y="238901"/>
                  </a:lnTo>
                  <a:lnTo>
                    <a:pt x="114445" y="252797"/>
                  </a:lnTo>
                  <a:lnTo>
                    <a:pt x="107456" y="2737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465188" y="3695503"/>
              <a:ext cx="94015" cy="200042"/>
            </a:xfrm>
            <a:custGeom>
              <a:avLst/>
              <a:gdLst/>
              <a:ahLst/>
              <a:cxnLst/>
              <a:rect l="0" t="0" r="0" b="0"/>
              <a:pathLst>
                <a:path w="94015" h="200042">
                  <a:moveTo>
                    <a:pt x="63102" y="0"/>
                  </a:moveTo>
                  <a:lnTo>
                    <a:pt x="46335" y="5589"/>
                  </a:lnTo>
                  <a:lnTo>
                    <a:pt x="19140" y="25832"/>
                  </a:lnTo>
                  <a:lnTo>
                    <a:pt x="33" y="54057"/>
                  </a:lnTo>
                  <a:lnTo>
                    <a:pt x="0" y="61774"/>
                  </a:lnTo>
                  <a:lnTo>
                    <a:pt x="3487" y="68089"/>
                  </a:lnTo>
                  <a:lnTo>
                    <a:pt x="9321" y="73468"/>
                  </a:lnTo>
                  <a:lnTo>
                    <a:pt x="28281" y="79446"/>
                  </a:lnTo>
                  <a:lnTo>
                    <a:pt x="39888" y="81040"/>
                  </a:lnTo>
                  <a:lnTo>
                    <a:pt x="45287" y="84442"/>
                  </a:lnTo>
                  <a:lnTo>
                    <a:pt x="46546" y="89050"/>
                  </a:lnTo>
                  <a:lnTo>
                    <a:pt x="45046" y="94462"/>
                  </a:lnTo>
                  <a:lnTo>
                    <a:pt x="47555" y="100409"/>
                  </a:lnTo>
                  <a:lnTo>
                    <a:pt x="67855" y="119958"/>
                  </a:lnTo>
                  <a:lnTo>
                    <a:pt x="86272" y="133643"/>
                  </a:lnTo>
                  <a:lnTo>
                    <a:pt x="91416" y="142908"/>
                  </a:lnTo>
                  <a:lnTo>
                    <a:pt x="94014" y="165680"/>
                  </a:lnTo>
                  <a:lnTo>
                    <a:pt x="91899" y="174794"/>
                  </a:lnTo>
                  <a:lnTo>
                    <a:pt x="73631" y="2000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65119" y="3706031"/>
              <a:ext cx="357971" cy="305328"/>
            </a:xfrm>
            <a:custGeom>
              <a:avLst/>
              <a:gdLst/>
              <a:ahLst/>
              <a:cxnLst/>
              <a:rect l="0" t="0" r="0" b="0"/>
              <a:pathLst>
                <a:path w="357971" h="305328">
                  <a:moveTo>
                    <a:pt x="357970" y="0"/>
                  </a:moveTo>
                  <a:lnTo>
                    <a:pt x="322053" y="56192"/>
                  </a:lnTo>
                  <a:lnTo>
                    <a:pt x="279519" y="107720"/>
                  </a:lnTo>
                  <a:lnTo>
                    <a:pt x="221852" y="158050"/>
                  </a:lnTo>
                  <a:lnTo>
                    <a:pt x="167444" y="203254"/>
                  </a:lnTo>
                  <a:lnTo>
                    <a:pt x="105197" y="244469"/>
                  </a:lnTo>
                  <a:lnTo>
                    <a:pt x="49343" y="277054"/>
                  </a:lnTo>
                  <a:lnTo>
                    <a:pt x="0" y="3053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624868" y="3927130"/>
              <a:ext cx="124522" cy="252684"/>
            </a:xfrm>
            <a:custGeom>
              <a:avLst/>
              <a:gdLst/>
              <a:ahLst/>
              <a:cxnLst/>
              <a:rect l="0" t="0" r="0" b="0"/>
              <a:pathLst>
                <a:path w="124522" h="252684">
                  <a:moveTo>
                    <a:pt x="124521" y="0"/>
                  </a:moveTo>
                  <a:lnTo>
                    <a:pt x="69477" y="52705"/>
                  </a:lnTo>
                  <a:lnTo>
                    <a:pt x="18069" y="83547"/>
                  </a:lnTo>
                  <a:lnTo>
                    <a:pt x="4419" y="90793"/>
                  </a:lnTo>
                  <a:lnTo>
                    <a:pt x="0" y="96793"/>
                  </a:lnTo>
                  <a:lnTo>
                    <a:pt x="1733" y="101963"/>
                  </a:lnTo>
                  <a:lnTo>
                    <a:pt x="7567" y="106580"/>
                  </a:lnTo>
                  <a:lnTo>
                    <a:pt x="57789" y="122395"/>
                  </a:lnTo>
                  <a:lnTo>
                    <a:pt x="85894" y="129656"/>
                  </a:lnTo>
                  <a:lnTo>
                    <a:pt x="96430" y="135570"/>
                  </a:lnTo>
                  <a:lnTo>
                    <a:pt x="111256" y="151501"/>
                  </a:lnTo>
                  <a:lnTo>
                    <a:pt x="114508" y="160662"/>
                  </a:lnTo>
                  <a:lnTo>
                    <a:pt x="115001" y="180200"/>
                  </a:lnTo>
                  <a:lnTo>
                    <a:pt x="108202" y="197462"/>
                  </a:lnTo>
                  <a:lnTo>
                    <a:pt x="96212" y="212933"/>
                  </a:lnTo>
                  <a:lnTo>
                    <a:pt x="50821" y="25268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684764" y="1726674"/>
            <a:ext cx="495672" cy="210571"/>
            <a:chOff x="6684764" y="1726674"/>
            <a:chExt cx="495672" cy="210571"/>
          </a:xfrm>
        </p:grpSpPr>
        <p:sp>
          <p:nvSpPr>
            <p:cNvPr id="93" name="Freeform 92"/>
            <p:cNvSpPr/>
            <p:nvPr/>
          </p:nvSpPr>
          <p:spPr>
            <a:xfrm>
              <a:off x="6790881" y="1737202"/>
              <a:ext cx="326385" cy="105286"/>
            </a:xfrm>
            <a:custGeom>
              <a:avLst/>
              <a:gdLst/>
              <a:ahLst/>
              <a:cxnLst/>
              <a:rect l="0" t="0" r="0" b="0"/>
              <a:pathLst>
                <a:path w="326385" h="105286">
                  <a:moveTo>
                    <a:pt x="326384" y="0"/>
                  </a:moveTo>
                  <a:lnTo>
                    <a:pt x="265653" y="14654"/>
                  </a:lnTo>
                  <a:lnTo>
                    <a:pt x="204726" y="34264"/>
                  </a:lnTo>
                  <a:lnTo>
                    <a:pt x="150751" y="43683"/>
                  </a:lnTo>
                  <a:lnTo>
                    <a:pt x="92858" y="61038"/>
                  </a:lnTo>
                  <a:lnTo>
                    <a:pt x="36063" y="85193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780353" y="1779316"/>
              <a:ext cx="400083" cy="105286"/>
            </a:xfrm>
            <a:custGeom>
              <a:avLst/>
              <a:gdLst/>
              <a:ahLst/>
              <a:cxnLst/>
              <a:rect l="0" t="0" r="0" b="0"/>
              <a:pathLst>
                <a:path w="400083" h="105286">
                  <a:moveTo>
                    <a:pt x="400082" y="0"/>
                  </a:moveTo>
                  <a:lnTo>
                    <a:pt x="339352" y="20244"/>
                  </a:lnTo>
                  <a:lnTo>
                    <a:pt x="278425" y="37751"/>
                  </a:lnTo>
                  <a:lnTo>
                    <a:pt x="221330" y="49354"/>
                  </a:lnTo>
                  <a:lnTo>
                    <a:pt x="164991" y="57582"/>
                  </a:lnTo>
                  <a:lnTo>
                    <a:pt x="106215" y="73888"/>
                  </a:lnTo>
                  <a:lnTo>
                    <a:pt x="52765" y="91272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684764" y="1726674"/>
              <a:ext cx="148232" cy="210571"/>
            </a:xfrm>
            <a:custGeom>
              <a:avLst/>
              <a:gdLst/>
              <a:ahLst/>
              <a:cxnLst/>
              <a:rect l="0" t="0" r="0" b="0"/>
              <a:pathLst>
                <a:path w="148232" h="210571">
                  <a:moveTo>
                    <a:pt x="148231" y="0"/>
                  </a:moveTo>
                  <a:lnTo>
                    <a:pt x="123015" y="19150"/>
                  </a:lnTo>
                  <a:lnTo>
                    <a:pt x="70873" y="76671"/>
                  </a:lnTo>
                  <a:lnTo>
                    <a:pt x="13379" y="129895"/>
                  </a:lnTo>
                  <a:lnTo>
                    <a:pt x="1340" y="148978"/>
                  </a:lnTo>
                  <a:lnTo>
                    <a:pt x="0" y="157810"/>
                  </a:lnTo>
                  <a:lnTo>
                    <a:pt x="1448" y="166038"/>
                  </a:lnTo>
                  <a:lnTo>
                    <a:pt x="4752" y="173863"/>
                  </a:lnTo>
                  <a:lnTo>
                    <a:pt x="20901" y="185677"/>
                  </a:lnTo>
                  <a:lnTo>
                    <a:pt x="75571" y="205385"/>
                  </a:lnTo>
                  <a:lnTo>
                    <a:pt x="127174" y="2105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729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95400"/>
            <a:ext cx="8648700" cy="444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5" name="Group 44"/>
          <p:cNvGrpSpPr/>
          <p:nvPr/>
        </p:nvGrpSpPr>
        <p:grpSpPr>
          <a:xfrm>
            <a:off x="1363716" y="147399"/>
            <a:ext cx="8177602" cy="986395"/>
            <a:chOff x="1363716" y="147399"/>
            <a:chExt cx="8177602" cy="986395"/>
          </a:xfrm>
        </p:grpSpPr>
        <p:sp>
          <p:nvSpPr>
            <p:cNvPr id="3" name="Freeform 2"/>
            <p:cNvSpPr/>
            <p:nvPr/>
          </p:nvSpPr>
          <p:spPr>
            <a:xfrm>
              <a:off x="1363716" y="147399"/>
              <a:ext cx="78689" cy="423145"/>
            </a:xfrm>
            <a:custGeom>
              <a:avLst/>
              <a:gdLst/>
              <a:ahLst/>
              <a:cxnLst/>
              <a:rect l="0" t="0" r="0" b="0"/>
              <a:pathLst>
                <a:path w="78689" h="423145">
                  <a:moveTo>
                    <a:pt x="47103" y="0"/>
                  </a:moveTo>
                  <a:lnTo>
                    <a:pt x="38038" y="58617"/>
                  </a:lnTo>
                  <a:lnTo>
                    <a:pt x="36863" y="112791"/>
                  </a:lnTo>
                  <a:lnTo>
                    <a:pt x="36631" y="171672"/>
                  </a:lnTo>
                  <a:lnTo>
                    <a:pt x="33472" y="222051"/>
                  </a:lnTo>
                  <a:lnTo>
                    <a:pt x="25126" y="274023"/>
                  </a:lnTo>
                  <a:lnTo>
                    <a:pt x="15245" y="323348"/>
                  </a:lnTo>
                  <a:lnTo>
                    <a:pt x="7015" y="381936"/>
                  </a:lnTo>
                  <a:lnTo>
                    <a:pt x="0" y="418882"/>
                  </a:lnTo>
                  <a:lnTo>
                    <a:pt x="4002" y="423144"/>
                  </a:lnTo>
                  <a:lnTo>
                    <a:pt x="12520" y="422476"/>
                  </a:lnTo>
                  <a:lnTo>
                    <a:pt x="24048" y="418521"/>
                  </a:lnTo>
                  <a:lnTo>
                    <a:pt x="39976" y="404768"/>
                  </a:lnTo>
                  <a:lnTo>
                    <a:pt x="78688" y="3474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90044" y="200041"/>
              <a:ext cx="36589" cy="421141"/>
            </a:xfrm>
            <a:custGeom>
              <a:avLst/>
              <a:gdLst/>
              <a:ahLst/>
              <a:cxnLst/>
              <a:rect l="0" t="0" r="0" b="0"/>
              <a:pathLst>
                <a:path w="36589" h="421141">
                  <a:moveTo>
                    <a:pt x="36588" y="0"/>
                  </a:moveTo>
                  <a:lnTo>
                    <a:pt x="33469" y="54145"/>
                  </a:lnTo>
                  <a:lnTo>
                    <a:pt x="28255" y="107680"/>
                  </a:lnTo>
                  <a:lnTo>
                    <a:pt x="23591" y="170336"/>
                  </a:lnTo>
                  <a:lnTo>
                    <a:pt x="17919" y="227895"/>
                  </a:lnTo>
                  <a:lnTo>
                    <a:pt x="13119" y="284334"/>
                  </a:lnTo>
                  <a:lnTo>
                    <a:pt x="6606" y="346024"/>
                  </a:lnTo>
                  <a:lnTo>
                    <a:pt x="0" y="402800"/>
                  </a:lnTo>
                  <a:lnTo>
                    <a:pt x="5003" y="4211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95088" y="189513"/>
              <a:ext cx="168457" cy="421141"/>
            </a:xfrm>
            <a:custGeom>
              <a:avLst/>
              <a:gdLst/>
              <a:ahLst/>
              <a:cxnLst/>
              <a:rect l="0" t="0" r="0" b="0"/>
              <a:pathLst>
                <a:path w="168457" h="421141">
                  <a:moveTo>
                    <a:pt x="168456" y="0"/>
                  </a:moveTo>
                  <a:lnTo>
                    <a:pt x="117461" y="54114"/>
                  </a:lnTo>
                  <a:lnTo>
                    <a:pt x="61188" y="117363"/>
                  </a:lnTo>
                  <a:lnTo>
                    <a:pt x="16507" y="176993"/>
                  </a:lnTo>
                  <a:lnTo>
                    <a:pt x="11005" y="188185"/>
                  </a:lnTo>
                  <a:lnTo>
                    <a:pt x="8011" y="213099"/>
                  </a:lnTo>
                  <a:lnTo>
                    <a:pt x="11749" y="237430"/>
                  </a:lnTo>
                  <a:lnTo>
                    <a:pt x="45279" y="290854"/>
                  </a:lnTo>
                  <a:lnTo>
                    <a:pt x="88934" y="338588"/>
                  </a:lnTo>
                  <a:lnTo>
                    <a:pt x="94385" y="348558"/>
                  </a:lnTo>
                  <a:lnTo>
                    <a:pt x="95678" y="357544"/>
                  </a:lnTo>
                  <a:lnTo>
                    <a:pt x="90877" y="373768"/>
                  </a:lnTo>
                  <a:lnTo>
                    <a:pt x="69431" y="401644"/>
                  </a:lnTo>
                  <a:lnTo>
                    <a:pt x="47626" y="412475"/>
                  </a:lnTo>
                  <a:lnTo>
                    <a:pt x="0" y="4211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26715" y="242155"/>
              <a:ext cx="63044" cy="400084"/>
            </a:xfrm>
            <a:custGeom>
              <a:avLst/>
              <a:gdLst/>
              <a:ahLst/>
              <a:cxnLst/>
              <a:rect l="0" t="0" r="0" b="0"/>
              <a:pathLst>
                <a:path w="63044" h="400084">
                  <a:moveTo>
                    <a:pt x="52643" y="0"/>
                  </a:moveTo>
                  <a:lnTo>
                    <a:pt x="60976" y="37478"/>
                  </a:lnTo>
                  <a:lnTo>
                    <a:pt x="62737" y="88902"/>
                  </a:lnTo>
                  <a:lnTo>
                    <a:pt x="63043" y="135786"/>
                  </a:lnTo>
                  <a:lnTo>
                    <a:pt x="57544" y="186722"/>
                  </a:lnTo>
                  <a:lnTo>
                    <a:pt x="54095" y="238859"/>
                  </a:lnTo>
                  <a:lnTo>
                    <a:pt x="44524" y="299303"/>
                  </a:lnTo>
                  <a:lnTo>
                    <a:pt x="27931" y="357176"/>
                  </a:lnTo>
                  <a:lnTo>
                    <a:pt x="0" y="40008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26715" y="221098"/>
              <a:ext cx="189514" cy="94758"/>
            </a:xfrm>
            <a:custGeom>
              <a:avLst/>
              <a:gdLst/>
              <a:ahLst/>
              <a:cxnLst/>
              <a:rect l="0" t="0" r="0" b="0"/>
              <a:pathLst>
                <a:path w="189514" h="94758">
                  <a:moveTo>
                    <a:pt x="0" y="94757"/>
                  </a:moveTo>
                  <a:lnTo>
                    <a:pt x="25216" y="64645"/>
                  </a:lnTo>
                  <a:lnTo>
                    <a:pt x="85763" y="28605"/>
                  </a:lnTo>
                  <a:lnTo>
                    <a:pt x="145984" y="7551"/>
                  </a:lnTo>
                  <a:lnTo>
                    <a:pt x="189513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30185" y="410611"/>
              <a:ext cx="217629" cy="33955"/>
            </a:xfrm>
            <a:custGeom>
              <a:avLst/>
              <a:gdLst/>
              <a:ahLst/>
              <a:cxnLst/>
              <a:rect l="0" t="0" r="0" b="0"/>
              <a:pathLst>
                <a:path w="217629" h="33955">
                  <a:moveTo>
                    <a:pt x="49173" y="10529"/>
                  </a:moveTo>
                  <a:lnTo>
                    <a:pt x="17890" y="20104"/>
                  </a:lnTo>
                  <a:lnTo>
                    <a:pt x="1734" y="30772"/>
                  </a:lnTo>
                  <a:lnTo>
                    <a:pt x="0" y="33383"/>
                  </a:lnTo>
                  <a:lnTo>
                    <a:pt x="2352" y="33954"/>
                  </a:lnTo>
                  <a:lnTo>
                    <a:pt x="63674" y="23492"/>
                  </a:lnTo>
                  <a:lnTo>
                    <a:pt x="122270" y="13436"/>
                  </a:lnTo>
                  <a:lnTo>
                    <a:pt x="184494" y="5514"/>
                  </a:lnTo>
                  <a:lnTo>
                    <a:pt x="217628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95130" y="589596"/>
              <a:ext cx="147400" cy="37176"/>
            </a:xfrm>
            <a:custGeom>
              <a:avLst/>
              <a:gdLst/>
              <a:ahLst/>
              <a:cxnLst/>
              <a:rect l="0" t="0" r="0" b="0"/>
              <a:pathLst>
                <a:path w="147400" h="37176">
                  <a:moveTo>
                    <a:pt x="0" y="31585"/>
                  </a:moveTo>
                  <a:lnTo>
                    <a:pt x="16767" y="37175"/>
                  </a:lnTo>
                  <a:lnTo>
                    <a:pt x="34358" y="36799"/>
                  </a:lnTo>
                  <a:lnTo>
                    <a:pt x="94999" y="20590"/>
                  </a:lnTo>
                  <a:lnTo>
                    <a:pt x="147399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5290" y="229476"/>
              <a:ext cx="246378" cy="328535"/>
            </a:xfrm>
            <a:custGeom>
              <a:avLst/>
              <a:gdLst/>
              <a:ahLst/>
              <a:cxnLst/>
              <a:rect l="0" t="0" r="0" b="0"/>
              <a:pathLst>
                <a:path w="246378" h="328535">
                  <a:moveTo>
                    <a:pt x="73094" y="33736"/>
                  </a:moveTo>
                  <a:lnTo>
                    <a:pt x="52850" y="94467"/>
                  </a:lnTo>
                  <a:lnTo>
                    <a:pt x="36513" y="149328"/>
                  </a:lnTo>
                  <a:lnTo>
                    <a:pt x="28953" y="210944"/>
                  </a:lnTo>
                  <a:lnTo>
                    <a:pt x="16541" y="262933"/>
                  </a:lnTo>
                  <a:lnTo>
                    <a:pt x="3994" y="320515"/>
                  </a:lnTo>
                  <a:lnTo>
                    <a:pt x="2461" y="320849"/>
                  </a:lnTo>
                  <a:lnTo>
                    <a:pt x="0" y="287762"/>
                  </a:lnTo>
                  <a:lnTo>
                    <a:pt x="6749" y="236166"/>
                  </a:lnTo>
                  <a:lnTo>
                    <a:pt x="12415" y="180914"/>
                  </a:lnTo>
                  <a:lnTo>
                    <a:pt x="21190" y="132717"/>
                  </a:lnTo>
                  <a:lnTo>
                    <a:pt x="34635" y="70316"/>
                  </a:lnTo>
                  <a:lnTo>
                    <a:pt x="50650" y="40805"/>
                  </a:lnTo>
                  <a:lnTo>
                    <a:pt x="70213" y="17244"/>
                  </a:lnTo>
                  <a:lnTo>
                    <a:pt x="107595" y="1034"/>
                  </a:lnTo>
                  <a:lnTo>
                    <a:pt x="161305" y="0"/>
                  </a:lnTo>
                  <a:lnTo>
                    <a:pt x="210494" y="12692"/>
                  </a:lnTo>
                  <a:lnTo>
                    <a:pt x="233986" y="31012"/>
                  </a:lnTo>
                  <a:lnTo>
                    <a:pt x="243526" y="42449"/>
                  </a:lnTo>
                  <a:lnTo>
                    <a:pt x="246377" y="55922"/>
                  </a:lnTo>
                  <a:lnTo>
                    <a:pt x="240185" y="86491"/>
                  </a:lnTo>
                  <a:lnTo>
                    <a:pt x="225736" y="110215"/>
                  </a:lnTo>
                  <a:lnTo>
                    <a:pt x="170505" y="167731"/>
                  </a:lnTo>
                  <a:lnTo>
                    <a:pt x="124699" y="211389"/>
                  </a:lnTo>
                  <a:lnTo>
                    <a:pt x="86537" y="238367"/>
                  </a:lnTo>
                  <a:lnTo>
                    <a:pt x="78546" y="247366"/>
                  </a:lnTo>
                  <a:lnTo>
                    <a:pt x="75559" y="256875"/>
                  </a:lnTo>
                  <a:lnTo>
                    <a:pt x="78479" y="276798"/>
                  </a:lnTo>
                  <a:lnTo>
                    <a:pt x="96934" y="294232"/>
                  </a:lnTo>
                  <a:lnTo>
                    <a:pt x="125803" y="308610"/>
                  </a:lnTo>
                  <a:lnTo>
                    <a:pt x="189050" y="324252"/>
                  </a:lnTo>
                  <a:lnTo>
                    <a:pt x="220493" y="32853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50910" y="464411"/>
              <a:ext cx="110478" cy="177828"/>
            </a:xfrm>
            <a:custGeom>
              <a:avLst/>
              <a:gdLst/>
              <a:ahLst/>
              <a:cxnLst/>
              <a:rect l="0" t="0" r="0" b="0"/>
              <a:pathLst>
                <a:path w="110478" h="177828">
                  <a:moveTo>
                    <a:pt x="23453" y="135713"/>
                  </a:moveTo>
                  <a:lnTo>
                    <a:pt x="74447" y="74840"/>
                  </a:lnTo>
                  <a:lnTo>
                    <a:pt x="88231" y="58356"/>
                  </a:lnTo>
                  <a:lnTo>
                    <a:pt x="110477" y="8890"/>
                  </a:lnTo>
                  <a:lnTo>
                    <a:pt x="107205" y="3201"/>
                  </a:lnTo>
                  <a:lnTo>
                    <a:pt x="99175" y="579"/>
                  </a:lnTo>
                  <a:lnTo>
                    <a:pt x="87972" y="0"/>
                  </a:lnTo>
                  <a:lnTo>
                    <a:pt x="69286" y="5596"/>
                  </a:lnTo>
                  <a:lnTo>
                    <a:pt x="52012" y="18222"/>
                  </a:lnTo>
                  <a:lnTo>
                    <a:pt x="24895" y="50468"/>
                  </a:lnTo>
                  <a:lnTo>
                    <a:pt x="4067" y="96518"/>
                  </a:lnTo>
                  <a:lnTo>
                    <a:pt x="0" y="109583"/>
                  </a:lnTo>
                  <a:lnTo>
                    <a:pt x="1721" y="133459"/>
                  </a:lnTo>
                  <a:lnTo>
                    <a:pt x="5456" y="144739"/>
                  </a:lnTo>
                  <a:lnTo>
                    <a:pt x="18963" y="160392"/>
                  </a:lnTo>
                  <a:lnTo>
                    <a:pt x="36665" y="170078"/>
                  </a:lnTo>
                  <a:lnTo>
                    <a:pt x="76095" y="1778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16518" y="484311"/>
              <a:ext cx="254768" cy="115814"/>
            </a:xfrm>
            <a:custGeom>
              <a:avLst/>
              <a:gdLst/>
              <a:ahLst/>
              <a:cxnLst/>
              <a:rect l="0" t="0" r="0" b="0"/>
              <a:pathLst>
                <a:path w="254768" h="115814">
                  <a:moveTo>
                    <a:pt x="0" y="0"/>
                  </a:moveTo>
                  <a:lnTo>
                    <a:pt x="0" y="48931"/>
                  </a:lnTo>
                  <a:lnTo>
                    <a:pt x="2340" y="77899"/>
                  </a:lnTo>
                  <a:lnTo>
                    <a:pt x="11179" y="102472"/>
                  </a:lnTo>
                  <a:lnTo>
                    <a:pt x="16811" y="106919"/>
                  </a:lnTo>
                  <a:lnTo>
                    <a:pt x="22906" y="106374"/>
                  </a:lnTo>
                  <a:lnTo>
                    <a:pt x="29309" y="102502"/>
                  </a:lnTo>
                  <a:lnTo>
                    <a:pt x="39542" y="88840"/>
                  </a:lnTo>
                  <a:lnTo>
                    <a:pt x="68898" y="36439"/>
                  </a:lnTo>
                  <a:lnTo>
                    <a:pt x="86774" y="22824"/>
                  </a:lnTo>
                  <a:lnTo>
                    <a:pt x="94114" y="23405"/>
                  </a:lnTo>
                  <a:lnTo>
                    <a:pt x="100178" y="28471"/>
                  </a:lnTo>
                  <a:lnTo>
                    <a:pt x="105390" y="36528"/>
                  </a:lnTo>
                  <a:lnTo>
                    <a:pt x="117561" y="93212"/>
                  </a:lnTo>
                  <a:lnTo>
                    <a:pt x="120488" y="104255"/>
                  </a:lnTo>
                  <a:lnTo>
                    <a:pt x="123609" y="108108"/>
                  </a:lnTo>
                  <a:lnTo>
                    <a:pt x="126860" y="107167"/>
                  </a:lnTo>
                  <a:lnTo>
                    <a:pt x="155778" y="69821"/>
                  </a:lnTo>
                  <a:lnTo>
                    <a:pt x="170939" y="44084"/>
                  </a:lnTo>
                  <a:lnTo>
                    <a:pt x="197022" y="14427"/>
                  </a:lnTo>
                  <a:lnTo>
                    <a:pt x="206218" y="11958"/>
                  </a:lnTo>
                  <a:lnTo>
                    <a:pt x="228913" y="15453"/>
                  </a:lnTo>
                  <a:lnTo>
                    <a:pt x="238007" y="23170"/>
                  </a:lnTo>
                  <a:lnTo>
                    <a:pt x="251230" y="47342"/>
                  </a:lnTo>
                  <a:lnTo>
                    <a:pt x="254767" y="74463"/>
                  </a:lnTo>
                  <a:lnTo>
                    <a:pt x="252684" y="1158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33842" y="510701"/>
              <a:ext cx="167262" cy="258250"/>
            </a:xfrm>
            <a:custGeom>
              <a:avLst/>
              <a:gdLst/>
              <a:ahLst/>
              <a:cxnLst/>
              <a:rect l="0" t="0" r="0" b="0"/>
              <a:pathLst>
                <a:path w="167262" h="258250">
                  <a:moveTo>
                    <a:pt x="61702" y="131537"/>
                  </a:moveTo>
                  <a:lnTo>
                    <a:pt x="50249" y="191921"/>
                  </a:lnTo>
                  <a:lnTo>
                    <a:pt x="37252" y="240286"/>
                  </a:lnTo>
                  <a:lnTo>
                    <a:pt x="31364" y="253169"/>
                  </a:lnTo>
                  <a:lnTo>
                    <a:pt x="26269" y="258249"/>
                  </a:lnTo>
                  <a:lnTo>
                    <a:pt x="21703" y="258126"/>
                  </a:lnTo>
                  <a:lnTo>
                    <a:pt x="17488" y="254534"/>
                  </a:lnTo>
                  <a:lnTo>
                    <a:pt x="5968" y="221533"/>
                  </a:lnTo>
                  <a:lnTo>
                    <a:pt x="0" y="166385"/>
                  </a:lnTo>
                  <a:lnTo>
                    <a:pt x="1941" y="104192"/>
                  </a:lnTo>
                  <a:lnTo>
                    <a:pt x="8236" y="70251"/>
                  </a:lnTo>
                  <a:lnTo>
                    <a:pt x="26103" y="36819"/>
                  </a:lnTo>
                  <a:lnTo>
                    <a:pt x="43541" y="15741"/>
                  </a:lnTo>
                  <a:lnTo>
                    <a:pt x="66109" y="4033"/>
                  </a:lnTo>
                  <a:lnTo>
                    <a:pt x="91737" y="0"/>
                  </a:lnTo>
                  <a:lnTo>
                    <a:pt x="118724" y="2106"/>
                  </a:lnTo>
                  <a:lnTo>
                    <a:pt x="140078" y="10062"/>
                  </a:lnTo>
                  <a:lnTo>
                    <a:pt x="149047" y="15458"/>
                  </a:lnTo>
                  <a:lnTo>
                    <a:pt x="162133" y="33933"/>
                  </a:lnTo>
                  <a:lnTo>
                    <a:pt x="167261" y="45411"/>
                  </a:lnTo>
                  <a:lnTo>
                    <a:pt x="166719" y="70642"/>
                  </a:lnTo>
                  <a:lnTo>
                    <a:pt x="163299" y="83922"/>
                  </a:lnTo>
                  <a:lnTo>
                    <a:pt x="150140" y="104916"/>
                  </a:lnTo>
                  <a:lnTo>
                    <a:pt x="103816" y="14206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35125" y="489720"/>
              <a:ext cx="103017" cy="104736"/>
            </a:xfrm>
            <a:custGeom>
              <a:avLst/>
              <a:gdLst/>
              <a:ahLst/>
              <a:cxnLst/>
              <a:rect l="0" t="0" r="0" b="0"/>
              <a:pathLst>
                <a:path w="103017" h="104736">
                  <a:moveTo>
                    <a:pt x="39404" y="5119"/>
                  </a:moveTo>
                  <a:lnTo>
                    <a:pt x="19160" y="63736"/>
                  </a:lnTo>
                  <a:lnTo>
                    <a:pt x="0" y="98527"/>
                  </a:lnTo>
                  <a:lnTo>
                    <a:pt x="1437" y="103656"/>
                  </a:lnTo>
                  <a:lnTo>
                    <a:pt x="8243" y="104735"/>
                  </a:lnTo>
                  <a:lnTo>
                    <a:pt x="27894" y="99696"/>
                  </a:lnTo>
                  <a:lnTo>
                    <a:pt x="72478" y="70852"/>
                  </a:lnTo>
                  <a:lnTo>
                    <a:pt x="97427" y="39284"/>
                  </a:lnTo>
                  <a:lnTo>
                    <a:pt x="103016" y="16794"/>
                  </a:lnTo>
                  <a:lnTo>
                    <a:pt x="102869" y="5883"/>
                  </a:lnTo>
                  <a:lnTo>
                    <a:pt x="98092" y="949"/>
                  </a:lnTo>
                  <a:lnTo>
                    <a:pt x="90227" y="0"/>
                  </a:lnTo>
                  <a:lnTo>
                    <a:pt x="70181" y="5184"/>
                  </a:lnTo>
                  <a:lnTo>
                    <a:pt x="18347" y="3670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26867" y="505368"/>
              <a:ext cx="205632" cy="134028"/>
            </a:xfrm>
            <a:custGeom>
              <a:avLst/>
              <a:gdLst/>
              <a:ahLst/>
              <a:cxnLst/>
              <a:rect l="0" t="0" r="0" b="0"/>
              <a:pathLst>
                <a:path w="205632" h="134028">
                  <a:moveTo>
                    <a:pt x="5589" y="0"/>
                  </a:moveTo>
                  <a:lnTo>
                    <a:pt x="5589" y="48931"/>
                  </a:lnTo>
                  <a:lnTo>
                    <a:pt x="0" y="108061"/>
                  </a:lnTo>
                  <a:lnTo>
                    <a:pt x="4203" y="115325"/>
                  </a:lnTo>
                  <a:lnTo>
                    <a:pt x="12854" y="117827"/>
                  </a:lnTo>
                  <a:lnTo>
                    <a:pt x="24470" y="117156"/>
                  </a:lnTo>
                  <a:lnTo>
                    <a:pt x="46736" y="107051"/>
                  </a:lnTo>
                  <a:lnTo>
                    <a:pt x="102456" y="66445"/>
                  </a:lnTo>
                  <a:lnTo>
                    <a:pt x="112281" y="61844"/>
                  </a:lnTo>
                  <a:lnTo>
                    <a:pt x="118831" y="64626"/>
                  </a:lnTo>
                  <a:lnTo>
                    <a:pt x="123198" y="72330"/>
                  </a:lnTo>
                  <a:lnTo>
                    <a:pt x="130206" y="121132"/>
                  </a:lnTo>
                  <a:lnTo>
                    <a:pt x="134290" y="128718"/>
                  </a:lnTo>
                  <a:lnTo>
                    <a:pt x="140523" y="132605"/>
                  </a:lnTo>
                  <a:lnTo>
                    <a:pt x="148188" y="134027"/>
                  </a:lnTo>
                  <a:lnTo>
                    <a:pt x="155637" y="130295"/>
                  </a:lnTo>
                  <a:lnTo>
                    <a:pt x="170153" y="113671"/>
                  </a:lnTo>
                  <a:lnTo>
                    <a:pt x="196196" y="57635"/>
                  </a:lnTo>
                  <a:lnTo>
                    <a:pt x="205631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54102" y="489137"/>
              <a:ext cx="87374" cy="132045"/>
            </a:xfrm>
            <a:custGeom>
              <a:avLst/>
              <a:gdLst/>
              <a:ahLst/>
              <a:cxnLst/>
              <a:rect l="0" t="0" r="0" b="0"/>
              <a:pathLst>
                <a:path w="87374" h="132045">
                  <a:moveTo>
                    <a:pt x="62623" y="79402"/>
                  </a:moveTo>
                  <a:lnTo>
                    <a:pt x="80582" y="25527"/>
                  </a:lnTo>
                  <a:lnTo>
                    <a:pt x="87373" y="5155"/>
                  </a:lnTo>
                  <a:lnTo>
                    <a:pt x="84972" y="658"/>
                  </a:lnTo>
                  <a:lnTo>
                    <a:pt x="78693" y="0"/>
                  </a:lnTo>
                  <a:lnTo>
                    <a:pt x="69827" y="1901"/>
                  </a:lnTo>
                  <a:lnTo>
                    <a:pt x="50617" y="16491"/>
                  </a:lnTo>
                  <a:lnTo>
                    <a:pt x="26311" y="47893"/>
                  </a:lnTo>
                  <a:lnTo>
                    <a:pt x="2028" y="89946"/>
                  </a:lnTo>
                  <a:lnTo>
                    <a:pt x="0" y="100469"/>
                  </a:lnTo>
                  <a:lnTo>
                    <a:pt x="3985" y="121520"/>
                  </a:lnTo>
                  <a:lnTo>
                    <a:pt x="9493" y="127368"/>
                  </a:lnTo>
                  <a:lnTo>
                    <a:pt x="16675" y="130097"/>
                  </a:lnTo>
                  <a:lnTo>
                    <a:pt x="41567" y="13204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00953" y="473782"/>
              <a:ext cx="126343" cy="147680"/>
            </a:xfrm>
            <a:custGeom>
              <a:avLst/>
              <a:gdLst/>
              <a:ahLst/>
              <a:cxnLst/>
              <a:rect l="0" t="0" r="0" b="0"/>
              <a:pathLst>
                <a:path w="126343" h="147680">
                  <a:moveTo>
                    <a:pt x="0" y="94757"/>
                  </a:moveTo>
                  <a:lnTo>
                    <a:pt x="8333" y="132235"/>
                  </a:lnTo>
                  <a:lnTo>
                    <a:pt x="9553" y="147679"/>
                  </a:lnTo>
                  <a:lnTo>
                    <a:pt x="18848" y="95210"/>
                  </a:lnTo>
                  <a:lnTo>
                    <a:pt x="29631" y="57586"/>
                  </a:lnTo>
                  <a:lnTo>
                    <a:pt x="53643" y="22727"/>
                  </a:lnTo>
                  <a:lnTo>
                    <a:pt x="60329" y="15152"/>
                  </a:lnTo>
                  <a:lnTo>
                    <a:pt x="80235" y="6734"/>
                  </a:lnTo>
                  <a:lnTo>
                    <a:pt x="126342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845518" y="463254"/>
              <a:ext cx="214381" cy="147400"/>
            </a:xfrm>
            <a:custGeom>
              <a:avLst/>
              <a:gdLst/>
              <a:ahLst/>
              <a:cxnLst/>
              <a:rect l="0" t="0" r="0" b="0"/>
              <a:pathLst>
                <a:path w="214381" h="147400">
                  <a:moveTo>
                    <a:pt x="8119" y="0"/>
                  </a:moveTo>
                  <a:lnTo>
                    <a:pt x="17184" y="58617"/>
                  </a:lnTo>
                  <a:lnTo>
                    <a:pt x="7002" y="115214"/>
                  </a:lnTo>
                  <a:lnTo>
                    <a:pt x="3865" y="125942"/>
                  </a:lnTo>
                  <a:lnTo>
                    <a:pt x="1774" y="128415"/>
                  </a:lnTo>
                  <a:lnTo>
                    <a:pt x="380" y="125384"/>
                  </a:lnTo>
                  <a:lnTo>
                    <a:pt x="0" y="110708"/>
                  </a:lnTo>
                  <a:lnTo>
                    <a:pt x="8704" y="80376"/>
                  </a:lnTo>
                  <a:lnTo>
                    <a:pt x="46108" y="18845"/>
                  </a:lnTo>
                  <a:lnTo>
                    <a:pt x="54502" y="13733"/>
                  </a:lnTo>
                  <a:lnTo>
                    <a:pt x="73188" y="11173"/>
                  </a:lnTo>
                  <a:lnTo>
                    <a:pt x="80744" y="14468"/>
                  </a:lnTo>
                  <a:lnTo>
                    <a:pt x="92260" y="27487"/>
                  </a:lnTo>
                  <a:lnTo>
                    <a:pt x="98157" y="48091"/>
                  </a:lnTo>
                  <a:lnTo>
                    <a:pt x="99609" y="72847"/>
                  </a:lnTo>
                  <a:lnTo>
                    <a:pt x="96355" y="99447"/>
                  </a:lnTo>
                  <a:lnTo>
                    <a:pt x="97359" y="103732"/>
                  </a:lnTo>
                  <a:lnTo>
                    <a:pt x="100368" y="101910"/>
                  </a:lnTo>
                  <a:lnTo>
                    <a:pt x="147539" y="50365"/>
                  </a:lnTo>
                  <a:lnTo>
                    <a:pt x="177330" y="31561"/>
                  </a:lnTo>
                  <a:lnTo>
                    <a:pt x="186438" y="31569"/>
                  </a:lnTo>
                  <a:lnTo>
                    <a:pt x="194849" y="35084"/>
                  </a:lnTo>
                  <a:lnTo>
                    <a:pt x="202796" y="40937"/>
                  </a:lnTo>
                  <a:lnTo>
                    <a:pt x="211626" y="63038"/>
                  </a:lnTo>
                  <a:lnTo>
                    <a:pt x="214380" y="90018"/>
                  </a:lnTo>
                  <a:lnTo>
                    <a:pt x="208161" y="1473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05184" y="441879"/>
              <a:ext cx="97285" cy="116132"/>
            </a:xfrm>
            <a:custGeom>
              <a:avLst/>
              <a:gdLst/>
              <a:ahLst/>
              <a:cxnLst/>
              <a:rect l="0" t="0" r="0" b="0"/>
              <a:pathLst>
                <a:path w="97285" h="116132">
                  <a:moveTo>
                    <a:pt x="43251" y="105603"/>
                  </a:moveTo>
                  <a:lnTo>
                    <a:pt x="85234" y="51728"/>
                  </a:lnTo>
                  <a:lnTo>
                    <a:pt x="96225" y="31356"/>
                  </a:lnTo>
                  <a:lnTo>
                    <a:pt x="97284" y="22180"/>
                  </a:lnTo>
                  <a:lnTo>
                    <a:pt x="92222" y="5745"/>
                  </a:lnTo>
                  <a:lnTo>
                    <a:pt x="86427" y="1596"/>
                  </a:lnTo>
                  <a:lnTo>
                    <a:pt x="79054" y="0"/>
                  </a:lnTo>
                  <a:lnTo>
                    <a:pt x="70629" y="106"/>
                  </a:lnTo>
                  <a:lnTo>
                    <a:pt x="55029" y="6463"/>
                  </a:lnTo>
                  <a:lnTo>
                    <a:pt x="25950" y="29608"/>
                  </a:lnTo>
                  <a:lnTo>
                    <a:pt x="4720" y="55400"/>
                  </a:lnTo>
                  <a:lnTo>
                    <a:pt x="0" y="78221"/>
                  </a:lnTo>
                  <a:lnTo>
                    <a:pt x="379" y="90858"/>
                  </a:lnTo>
                  <a:lnTo>
                    <a:pt x="2971" y="99282"/>
                  </a:lnTo>
                  <a:lnTo>
                    <a:pt x="7039" y="104899"/>
                  </a:lnTo>
                  <a:lnTo>
                    <a:pt x="22194" y="11613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64248" y="473782"/>
              <a:ext cx="139332" cy="136872"/>
            </a:xfrm>
            <a:custGeom>
              <a:avLst/>
              <a:gdLst/>
              <a:ahLst/>
              <a:cxnLst/>
              <a:rect l="0" t="0" r="0" b="0"/>
              <a:pathLst>
                <a:path w="139332" h="136872">
                  <a:moveTo>
                    <a:pt x="0" y="0"/>
                  </a:moveTo>
                  <a:lnTo>
                    <a:pt x="8334" y="37478"/>
                  </a:lnTo>
                  <a:lnTo>
                    <a:pt x="9065" y="49552"/>
                  </a:lnTo>
                  <a:lnTo>
                    <a:pt x="13063" y="56432"/>
                  </a:lnTo>
                  <a:lnTo>
                    <a:pt x="19237" y="59848"/>
                  </a:lnTo>
                  <a:lnTo>
                    <a:pt x="26863" y="60956"/>
                  </a:lnTo>
                  <a:lnTo>
                    <a:pt x="44694" y="55948"/>
                  </a:lnTo>
                  <a:lnTo>
                    <a:pt x="84738" y="39258"/>
                  </a:lnTo>
                  <a:lnTo>
                    <a:pt x="95097" y="39040"/>
                  </a:lnTo>
                  <a:lnTo>
                    <a:pt x="115965" y="45037"/>
                  </a:lnTo>
                  <a:lnTo>
                    <a:pt x="130699" y="58621"/>
                  </a:lnTo>
                  <a:lnTo>
                    <a:pt x="136266" y="67157"/>
                  </a:lnTo>
                  <a:lnTo>
                    <a:pt x="139331" y="86000"/>
                  </a:lnTo>
                  <a:lnTo>
                    <a:pt x="136871" y="13687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59047" y="252684"/>
              <a:ext cx="73700" cy="336913"/>
            </a:xfrm>
            <a:custGeom>
              <a:avLst/>
              <a:gdLst/>
              <a:ahLst/>
              <a:cxnLst/>
              <a:rect l="0" t="0" r="0" b="0"/>
              <a:pathLst>
                <a:path w="73700" h="336913">
                  <a:moveTo>
                    <a:pt x="73699" y="0"/>
                  </a:moveTo>
                  <a:lnTo>
                    <a:pt x="68110" y="62093"/>
                  </a:lnTo>
                  <a:lnTo>
                    <a:pt x="62977" y="113477"/>
                  </a:lnTo>
                  <a:lnTo>
                    <a:pt x="53884" y="153596"/>
                  </a:lnTo>
                  <a:lnTo>
                    <a:pt x="29395" y="209999"/>
                  </a:lnTo>
                  <a:lnTo>
                    <a:pt x="10702" y="269376"/>
                  </a:lnTo>
                  <a:lnTo>
                    <a:pt x="3171" y="308323"/>
                  </a:lnTo>
                  <a:lnTo>
                    <a:pt x="0" y="33691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85347" y="421140"/>
              <a:ext cx="157929" cy="10529"/>
            </a:xfrm>
            <a:custGeom>
              <a:avLst/>
              <a:gdLst/>
              <a:ahLst/>
              <a:cxnLst/>
              <a:rect l="0" t="0" r="0" b="0"/>
              <a:pathLst>
                <a:path w="157929" h="10529">
                  <a:moveTo>
                    <a:pt x="0" y="0"/>
                  </a:moveTo>
                  <a:lnTo>
                    <a:pt x="52051" y="0"/>
                  </a:lnTo>
                  <a:lnTo>
                    <a:pt x="105110" y="3119"/>
                  </a:lnTo>
                  <a:lnTo>
                    <a:pt x="157928" y="105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22301" y="505368"/>
              <a:ext cx="736996" cy="21058"/>
            </a:xfrm>
            <a:custGeom>
              <a:avLst/>
              <a:gdLst/>
              <a:ahLst/>
              <a:cxnLst/>
              <a:rect l="0" t="0" r="0" b="0"/>
              <a:pathLst>
                <a:path w="736996" h="21058">
                  <a:moveTo>
                    <a:pt x="0" y="0"/>
                  </a:moveTo>
                  <a:lnTo>
                    <a:pt x="45536" y="0"/>
                  </a:lnTo>
                  <a:lnTo>
                    <a:pt x="90038" y="0"/>
                  </a:lnTo>
                  <a:lnTo>
                    <a:pt x="150940" y="5589"/>
                  </a:lnTo>
                  <a:lnTo>
                    <a:pt x="211619" y="9065"/>
                  </a:lnTo>
                  <a:lnTo>
                    <a:pt x="256270" y="9878"/>
                  </a:lnTo>
                  <a:lnTo>
                    <a:pt x="303411" y="11409"/>
                  </a:lnTo>
                  <a:lnTo>
                    <a:pt x="351658" y="15989"/>
                  </a:lnTo>
                  <a:lnTo>
                    <a:pt x="400397" y="18805"/>
                  </a:lnTo>
                  <a:lnTo>
                    <a:pt x="448185" y="20056"/>
                  </a:lnTo>
                  <a:lnTo>
                    <a:pt x="492821" y="20612"/>
                  </a:lnTo>
                  <a:lnTo>
                    <a:pt x="536056" y="20859"/>
                  </a:lnTo>
                  <a:lnTo>
                    <a:pt x="596739" y="20998"/>
                  </a:lnTo>
                  <a:lnTo>
                    <a:pt x="648644" y="21040"/>
                  </a:lnTo>
                  <a:lnTo>
                    <a:pt x="708104" y="21053"/>
                  </a:lnTo>
                  <a:lnTo>
                    <a:pt x="736995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32953" y="421140"/>
              <a:ext cx="228868" cy="231628"/>
            </a:xfrm>
            <a:custGeom>
              <a:avLst/>
              <a:gdLst/>
              <a:ahLst/>
              <a:cxnLst/>
              <a:rect l="0" t="0" r="0" b="0"/>
              <a:pathLst>
                <a:path w="228868" h="231628">
                  <a:moveTo>
                    <a:pt x="63172" y="0"/>
                  </a:moveTo>
                  <a:lnTo>
                    <a:pt x="126600" y="17958"/>
                  </a:lnTo>
                  <a:lnTo>
                    <a:pt x="179019" y="35149"/>
                  </a:lnTo>
                  <a:lnTo>
                    <a:pt x="216170" y="56818"/>
                  </a:lnTo>
                  <a:lnTo>
                    <a:pt x="223662" y="68294"/>
                  </a:lnTo>
                  <a:lnTo>
                    <a:pt x="228867" y="96644"/>
                  </a:lnTo>
                  <a:lnTo>
                    <a:pt x="225107" y="110052"/>
                  </a:lnTo>
                  <a:lnTo>
                    <a:pt x="208453" y="134310"/>
                  </a:lnTo>
                  <a:lnTo>
                    <a:pt x="178358" y="156519"/>
                  </a:lnTo>
                  <a:lnTo>
                    <a:pt x="117926" y="186670"/>
                  </a:lnTo>
                  <a:lnTo>
                    <a:pt x="55044" y="213922"/>
                  </a:lnTo>
                  <a:lnTo>
                    <a:pt x="0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22591" y="305326"/>
              <a:ext cx="20947" cy="336913"/>
            </a:xfrm>
            <a:custGeom>
              <a:avLst/>
              <a:gdLst/>
              <a:ahLst/>
              <a:cxnLst/>
              <a:rect l="0" t="0" r="0" b="0"/>
              <a:pathLst>
                <a:path w="20947" h="336913">
                  <a:moveTo>
                    <a:pt x="0" y="0"/>
                  </a:moveTo>
                  <a:lnTo>
                    <a:pt x="14654" y="58617"/>
                  </a:lnTo>
                  <a:lnTo>
                    <a:pt x="19793" y="112791"/>
                  </a:lnTo>
                  <a:lnTo>
                    <a:pt x="20683" y="158072"/>
                  </a:lnTo>
                  <a:lnTo>
                    <a:pt x="20946" y="219452"/>
                  </a:lnTo>
                  <a:lnTo>
                    <a:pt x="19855" y="273383"/>
                  </a:lnTo>
                  <a:lnTo>
                    <a:pt x="12642" y="310290"/>
                  </a:lnTo>
                  <a:lnTo>
                    <a:pt x="0" y="33691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33119" y="273741"/>
              <a:ext cx="273743" cy="10529"/>
            </a:xfrm>
            <a:custGeom>
              <a:avLst/>
              <a:gdLst/>
              <a:ahLst/>
              <a:cxnLst/>
              <a:rect l="0" t="0" r="0" b="0"/>
              <a:pathLst>
                <a:path w="273743" h="10529">
                  <a:moveTo>
                    <a:pt x="0" y="10528"/>
                  </a:moveTo>
                  <a:lnTo>
                    <a:pt x="62478" y="2195"/>
                  </a:lnTo>
                  <a:lnTo>
                    <a:pt x="124775" y="434"/>
                  </a:lnTo>
                  <a:lnTo>
                    <a:pt x="176051" y="128"/>
                  </a:lnTo>
                  <a:lnTo>
                    <a:pt x="235034" y="25"/>
                  </a:lnTo>
                  <a:lnTo>
                    <a:pt x="273742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91005" y="463254"/>
              <a:ext cx="136872" cy="31586"/>
            </a:xfrm>
            <a:custGeom>
              <a:avLst/>
              <a:gdLst/>
              <a:ahLst/>
              <a:cxnLst/>
              <a:rect l="0" t="0" r="0" b="0"/>
              <a:pathLst>
                <a:path w="136872" h="31586">
                  <a:moveTo>
                    <a:pt x="0" y="31585"/>
                  </a:moveTo>
                  <a:lnTo>
                    <a:pt x="58617" y="16931"/>
                  </a:lnTo>
                  <a:lnTo>
                    <a:pt x="112094" y="3038"/>
                  </a:lnTo>
                  <a:lnTo>
                    <a:pt x="136871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592433" y="461651"/>
              <a:ext cx="156542" cy="170060"/>
            </a:xfrm>
            <a:custGeom>
              <a:avLst/>
              <a:gdLst/>
              <a:ahLst/>
              <a:cxnLst/>
              <a:rect l="0" t="0" r="0" b="0"/>
              <a:pathLst>
                <a:path w="156542" h="170060">
                  <a:moveTo>
                    <a:pt x="156541" y="12131"/>
                  </a:moveTo>
                  <a:lnTo>
                    <a:pt x="145363" y="953"/>
                  </a:lnTo>
                  <a:lnTo>
                    <a:pt x="137391" y="0"/>
                  </a:lnTo>
                  <a:lnTo>
                    <a:pt x="116055" y="5180"/>
                  </a:lnTo>
                  <a:lnTo>
                    <a:pt x="56785" y="42455"/>
                  </a:lnTo>
                  <a:lnTo>
                    <a:pt x="9628" y="88840"/>
                  </a:lnTo>
                  <a:lnTo>
                    <a:pt x="2447" y="98365"/>
                  </a:lnTo>
                  <a:lnTo>
                    <a:pt x="0" y="107055"/>
                  </a:lnTo>
                  <a:lnTo>
                    <a:pt x="707" y="115188"/>
                  </a:lnTo>
                  <a:lnTo>
                    <a:pt x="3520" y="122950"/>
                  </a:lnTo>
                  <a:lnTo>
                    <a:pt x="10073" y="125785"/>
                  </a:lnTo>
                  <a:lnTo>
                    <a:pt x="29834" y="122695"/>
                  </a:lnTo>
                  <a:lnTo>
                    <a:pt x="82794" y="98325"/>
                  </a:lnTo>
                  <a:lnTo>
                    <a:pt x="93338" y="94161"/>
                  </a:lnTo>
                  <a:lnTo>
                    <a:pt x="101538" y="94894"/>
                  </a:lnTo>
                  <a:lnTo>
                    <a:pt x="108174" y="98892"/>
                  </a:lnTo>
                  <a:lnTo>
                    <a:pt x="113768" y="105067"/>
                  </a:lnTo>
                  <a:lnTo>
                    <a:pt x="119983" y="124406"/>
                  </a:lnTo>
                  <a:lnTo>
                    <a:pt x="126602" y="152243"/>
                  </a:lnTo>
                  <a:lnTo>
                    <a:pt x="135484" y="17005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778440" y="452725"/>
              <a:ext cx="254806" cy="210571"/>
            </a:xfrm>
            <a:custGeom>
              <a:avLst/>
              <a:gdLst/>
              <a:ahLst/>
              <a:cxnLst/>
              <a:rect l="0" t="0" r="0" b="0"/>
              <a:pathLst>
                <a:path w="254806" h="210571">
                  <a:moveTo>
                    <a:pt x="149519" y="0"/>
                  </a:moveTo>
                  <a:lnTo>
                    <a:pt x="118238" y="9576"/>
                  </a:lnTo>
                  <a:lnTo>
                    <a:pt x="65515" y="52998"/>
                  </a:lnTo>
                  <a:lnTo>
                    <a:pt x="10318" y="109979"/>
                  </a:lnTo>
                  <a:lnTo>
                    <a:pt x="694" y="128428"/>
                  </a:lnTo>
                  <a:lnTo>
                    <a:pt x="0" y="137092"/>
                  </a:lnTo>
                  <a:lnTo>
                    <a:pt x="5468" y="152957"/>
                  </a:lnTo>
                  <a:lnTo>
                    <a:pt x="13711" y="158123"/>
                  </a:lnTo>
                  <a:lnTo>
                    <a:pt x="38467" y="163864"/>
                  </a:lnTo>
                  <a:lnTo>
                    <a:pt x="90879" y="161506"/>
                  </a:lnTo>
                  <a:lnTo>
                    <a:pt x="146255" y="142994"/>
                  </a:lnTo>
                  <a:lnTo>
                    <a:pt x="201733" y="117588"/>
                  </a:lnTo>
                  <a:lnTo>
                    <a:pt x="229937" y="96754"/>
                  </a:lnTo>
                  <a:lnTo>
                    <a:pt x="204659" y="120368"/>
                  </a:lnTo>
                  <a:lnTo>
                    <a:pt x="184555" y="138895"/>
                  </a:lnTo>
                  <a:lnTo>
                    <a:pt x="171720" y="158827"/>
                  </a:lnTo>
                  <a:lnTo>
                    <a:pt x="170169" y="169056"/>
                  </a:lnTo>
                  <a:lnTo>
                    <a:pt x="174685" y="189780"/>
                  </a:lnTo>
                  <a:lnTo>
                    <a:pt x="182674" y="196710"/>
                  </a:lnTo>
                  <a:lnTo>
                    <a:pt x="218355" y="206464"/>
                  </a:lnTo>
                  <a:lnTo>
                    <a:pt x="254805" y="2105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90573" y="294798"/>
              <a:ext cx="179002" cy="379027"/>
            </a:xfrm>
            <a:custGeom>
              <a:avLst/>
              <a:gdLst/>
              <a:ahLst/>
              <a:cxnLst/>
              <a:rect l="0" t="0" r="0" b="0"/>
              <a:pathLst>
                <a:path w="179002" h="379027">
                  <a:moveTo>
                    <a:pt x="63770" y="0"/>
                  </a:moveTo>
                  <a:lnTo>
                    <a:pt x="52316" y="60384"/>
                  </a:lnTo>
                  <a:lnTo>
                    <a:pt x="42438" y="118107"/>
                  </a:lnTo>
                  <a:lnTo>
                    <a:pt x="25863" y="176544"/>
                  </a:lnTo>
                  <a:lnTo>
                    <a:pt x="0" y="237514"/>
                  </a:lnTo>
                  <a:lnTo>
                    <a:pt x="199" y="243740"/>
                  </a:lnTo>
                  <a:lnTo>
                    <a:pt x="3842" y="245552"/>
                  </a:lnTo>
                  <a:lnTo>
                    <a:pt x="61336" y="228131"/>
                  </a:lnTo>
                  <a:lnTo>
                    <a:pt x="109582" y="224352"/>
                  </a:lnTo>
                  <a:lnTo>
                    <a:pt x="151692" y="231291"/>
                  </a:lnTo>
                  <a:lnTo>
                    <a:pt x="171476" y="241616"/>
                  </a:lnTo>
                  <a:lnTo>
                    <a:pt x="176519" y="251155"/>
                  </a:lnTo>
                  <a:lnTo>
                    <a:pt x="179001" y="277351"/>
                  </a:lnTo>
                  <a:lnTo>
                    <a:pt x="173085" y="299132"/>
                  </a:lnTo>
                  <a:lnTo>
                    <a:pt x="150223" y="332179"/>
                  </a:lnTo>
                  <a:lnTo>
                    <a:pt x="113302" y="359686"/>
                  </a:lnTo>
                  <a:lnTo>
                    <a:pt x="85004" y="370430"/>
                  </a:lnTo>
                  <a:lnTo>
                    <a:pt x="21655" y="37902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93973" y="525176"/>
              <a:ext cx="177513" cy="150791"/>
            </a:xfrm>
            <a:custGeom>
              <a:avLst/>
              <a:gdLst/>
              <a:ahLst/>
              <a:cxnLst/>
              <a:rect l="0" t="0" r="0" b="0"/>
              <a:pathLst>
                <a:path w="177513" h="150791">
                  <a:moveTo>
                    <a:pt x="81468" y="22306"/>
                  </a:moveTo>
                  <a:lnTo>
                    <a:pt x="75878" y="39073"/>
                  </a:lnTo>
                  <a:lnTo>
                    <a:pt x="23935" y="100029"/>
                  </a:lnTo>
                  <a:lnTo>
                    <a:pt x="1380" y="128783"/>
                  </a:lnTo>
                  <a:lnTo>
                    <a:pt x="0" y="136574"/>
                  </a:lnTo>
                  <a:lnTo>
                    <a:pt x="2590" y="142939"/>
                  </a:lnTo>
                  <a:lnTo>
                    <a:pt x="7825" y="148351"/>
                  </a:lnTo>
                  <a:lnTo>
                    <a:pt x="14825" y="150790"/>
                  </a:lnTo>
                  <a:lnTo>
                    <a:pt x="31962" y="150380"/>
                  </a:lnTo>
                  <a:lnTo>
                    <a:pt x="61340" y="143572"/>
                  </a:lnTo>
                  <a:lnTo>
                    <a:pt x="123442" y="102522"/>
                  </a:lnTo>
                  <a:lnTo>
                    <a:pt x="161706" y="62274"/>
                  </a:lnTo>
                  <a:lnTo>
                    <a:pt x="177512" y="26609"/>
                  </a:lnTo>
                  <a:lnTo>
                    <a:pt x="177082" y="16986"/>
                  </a:lnTo>
                  <a:lnTo>
                    <a:pt x="173287" y="9401"/>
                  </a:lnTo>
                  <a:lnTo>
                    <a:pt x="167247" y="3174"/>
                  </a:lnTo>
                  <a:lnTo>
                    <a:pt x="158541" y="193"/>
                  </a:lnTo>
                  <a:lnTo>
                    <a:pt x="136390" y="0"/>
                  </a:lnTo>
                  <a:lnTo>
                    <a:pt x="117187" y="6933"/>
                  </a:lnTo>
                  <a:lnTo>
                    <a:pt x="57755" y="49076"/>
                  </a:lnTo>
                  <a:lnTo>
                    <a:pt x="39354" y="6442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91254" y="535090"/>
              <a:ext cx="171173" cy="138619"/>
            </a:xfrm>
            <a:custGeom>
              <a:avLst/>
              <a:gdLst/>
              <a:ahLst/>
              <a:cxnLst/>
              <a:rect l="0" t="0" r="0" b="0"/>
              <a:pathLst>
                <a:path w="171173" h="138619">
                  <a:moveTo>
                    <a:pt x="84228" y="12392"/>
                  </a:moveTo>
                  <a:lnTo>
                    <a:pt x="34730" y="70955"/>
                  </a:lnTo>
                  <a:lnTo>
                    <a:pt x="13930" y="103963"/>
                  </a:lnTo>
                  <a:lnTo>
                    <a:pt x="12796" y="114384"/>
                  </a:lnTo>
                  <a:lnTo>
                    <a:pt x="15549" y="123670"/>
                  </a:lnTo>
                  <a:lnTo>
                    <a:pt x="20895" y="132201"/>
                  </a:lnTo>
                  <a:lnTo>
                    <a:pt x="27968" y="136718"/>
                  </a:lnTo>
                  <a:lnTo>
                    <a:pt x="45186" y="138618"/>
                  </a:lnTo>
                  <a:lnTo>
                    <a:pt x="74610" y="133110"/>
                  </a:lnTo>
                  <a:lnTo>
                    <a:pt x="129295" y="105128"/>
                  </a:lnTo>
                  <a:lnTo>
                    <a:pt x="149492" y="90263"/>
                  </a:lnTo>
                  <a:lnTo>
                    <a:pt x="163147" y="72737"/>
                  </a:lnTo>
                  <a:lnTo>
                    <a:pt x="168426" y="63151"/>
                  </a:lnTo>
                  <a:lnTo>
                    <a:pt x="171172" y="40021"/>
                  </a:lnTo>
                  <a:lnTo>
                    <a:pt x="170267" y="27302"/>
                  </a:lnTo>
                  <a:lnTo>
                    <a:pt x="166154" y="17652"/>
                  </a:lnTo>
                  <a:lnTo>
                    <a:pt x="152225" y="3811"/>
                  </a:lnTo>
                  <a:lnTo>
                    <a:pt x="128098" y="0"/>
                  </a:lnTo>
                  <a:lnTo>
                    <a:pt x="81628" y="7550"/>
                  </a:lnTo>
                  <a:lnTo>
                    <a:pt x="24703" y="31063"/>
                  </a:lnTo>
                  <a:lnTo>
                    <a:pt x="0" y="4397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13618" y="315855"/>
              <a:ext cx="159995" cy="389555"/>
            </a:xfrm>
            <a:custGeom>
              <a:avLst/>
              <a:gdLst/>
              <a:ahLst/>
              <a:cxnLst/>
              <a:rect l="0" t="0" r="0" b="0"/>
              <a:pathLst>
                <a:path w="159995" h="389555">
                  <a:moveTo>
                    <a:pt x="82963" y="0"/>
                  </a:moveTo>
                  <a:lnTo>
                    <a:pt x="89029" y="32452"/>
                  </a:lnTo>
                  <a:lnTo>
                    <a:pt x="84508" y="83229"/>
                  </a:lnTo>
                  <a:lnTo>
                    <a:pt x="77679" y="143042"/>
                  </a:lnTo>
                  <a:lnTo>
                    <a:pt x="53339" y="199468"/>
                  </a:lnTo>
                  <a:lnTo>
                    <a:pt x="38310" y="228337"/>
                  </a:lnTo>
                  <a:lnTo>
                    <a:pt x="22159" y="254829"/>
                  </a:lnTo>
                  <a:lnTo>
                    <a:pt x="632" y="295222"/>
                  </a:lnTo>
                  <a:lnTo>
                    <a:pt x="0" y="299760"/>
                  </a:lnTo>
                  <a:lnTo>
                    <a:pt x="3087" y="300445"/>
                  </a:lnTo>
                  <a:lnTo>
                    <a:pt x="33260" y="284735"/>
                  </a:lnTo>
                  <a:lnTo>
                    <a:pt x="84685" y="250987"/>
                  </a:lnTo>
                  <a:lnTo>
                    <a:pt x="126587" y="236664"/>
                  </a:lnTo>
                  <a:lnTo>
                    <a:pt x="151874" y="233866"/>
                  </a:lnTo>
                  <a:lnTo>
                    <a:pt x="158150" y="236629"/>
                  </a:lnTo>
                  <a:lnTo>
                    <a:pt x="159994" y="241981"/>
                  </a:lnTo>
                  <a:lnTo>
                    <a:pt x="158883" y="249058"/>
                  </a:lnTo>
                  <a:lnTo>
                    <a:pt x="151410" y="263161"/>
                  </a:lnTo>
                  <a:lnTo>
                    <a:pt x="127810" y="287374"/>
                  </a:lnTo>
                  <a:lnTo>
                    <a:pt x="89091" y="326997"/>
                  </a:lnTo>
                  <a:lnTo>
                    <a:pt x="85879" y="336151"/>
                  </a:lnTo>
                  <a:lnTo>
                    <a:pt x="86077" y="344593"/>
                  </a:lnTo>
                  <a:lnTo>
                    <a:pt x="88548" y="352561"/>
                  </a:lnTo>
                  <a:lnTo>
                    <a:pt x="94875" y="359043"/>
                  </a:lnTo>
                  <a:lnTo>
                    <a:pt x="156662" y="38955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82419" y="720877"/>
              <a:ext cx="192816" cy="184575"/>
            </a:xfrm>
            <a:custGeom>
              <a:avLst/>
              <a:gdLst/>
              <a:ahLst/>
              <a:cxnLst/>
              <a:rect l="0" t="0" r="0" b="0"/>
              <a:pathLst>
                <a:path w="192816" h="184575">
                  <a:moveTo>
                    <a:pt x="192815" y="5589"/>
                  </a:moveTo>
                  <a:lnTo>
                    <a:pt x="176047" y="0"/>
                  </a:lnTo>
                  <a:lnTo>
                    <a:pt x="158456" y="3495"/>
                  </a:lnTo>
                  <a:lnTo>
                    <a:pt x="100934" y="29582"/>
                  </a:lnTo>
                  <a:lnTo>
                    <a:pt x="47863" y="72138"/>
                  </a:lnTo>
                  <a:lnTo>
                    <a:pt x="6635" y="123894"/>
                  </a:lnTo>
                  <a:lnTo>
                    <a:pt x="2015" y="133592"/>
                  </a:lnTo>
                  <a:lnTo>
                    <a:pt x="0" y="153727"/>
                  </a:lnTo>
                  <a:lnTo>
                    <a:pt x="1101" y="164009"/>
                  </a:lnTo>
                  <a:lnTo>
                    <a:pt x="6514" y="170864"/>
                  </a:lnTo>
                  <a:lnTo>
                    <a:pt x="25006" y="178481"/>
                  </a:lnTo>
                  <a:lnTo>
                    <a:pt x="55944" y="18457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64705" y="831751"/>
              <a:ext cx="21058" cy="84229"/>
            </a:xfrm>
            <a:custGeom>
              <a:avLst/>
              <a:gdLst/>
              <a:ahLst/>
              <a:cxnLst/>
              <a:rect l="0" t="0" r="0" b="0"/>
              <a:pathLst>
                <a:path w="21058" h="84229">
                  <a:moveTo>
                    <a:pt x="21057" y="0"/>
                  </a:moveTo>
                  <a:lnTo>
                    <a:pt x="4269" y="61088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27876" y="800166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10528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80519" y="705409"/>
              <a:ext cx="52643" cy="242157"/>
            </a:xfrm>
            <a:custGeom>
              <a:avLst/>
              <a:gdLst/>
              <a:ahLst/>
              <a:cxnLst/>
              <a:rect l="0" t="0" r="0" b="0"/>
              <a:pathLst>
                <a:path w="52643" h="242157">
                  <a:moveTo>
                    <a:pt x="52642" y="0"/>
                  </a:moveTo>
                  <a:lnTo>
                    <a:pt x="52642" y="57264"/>
                  </a:lnTo>
                  <a:lnTo>
                    <a:pt x="47053" y="118157"/>
                  </a:lnTo>
                  <a:lnTo>
                    <a:pt x="33514" y="181311"/>
                  </a:lnTo>
                  <a:lnTo>
                    <a:pt x="0" y="24215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559461" y="823120"/>
              <a:ext cx="130247" cy="134974"/>
            </a:xfrm>
            <a:custGeom>
              <a:avLst/>
              <a:gdLst/>
              <a:ahLst/>
              <a:cxnLst/>
              <a:rect l="0" t="0" r="0" b="0"/>
              <a:pathLst>
                <a:path w="130247" h="134974">
                  <a:moveTo>
                    <a:pt x="0" y="19160"/>
                  </a:moveTo>
                  <a:lnTo>
                    <a:pt x="55045" y="2371"/>
                  </a:lnTo>
                  <a:lnTo>
                    <a:pt x="79836" y="0"/>
                  </a:lnTo>
                  <a:lnTo>
                    <a:pt x="103333" y="5185"/>
                  </a:lnTo>
                  <a:lnTo>
                    <a:pt x="114512" y="9843"/>
                  </a:lnTo>
                  <a:lnTo>
                    <a:pt x="121965" y="18798"/>
                  </a:lnTo>
                  <a:lnTo>
                    <a:pt x="130246" y="44345"/>
                  </a:lnTo>
                  <a:lnTo>
                    <a:pt x="129319" y="80435"/>
                  </a:lnTo>
                  <a:lnTo>
                    <a:pt x="118525" y="120561"/>
                  </a:lnTo>
                  <a:lnTo>
                    <a:pt x="105285" y="13497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717389" y="779109"/>
              <a:ext cx="21058" cy="10529"/>
            </a:xfrm>
            <a:custGeom>
              <a:avLst/>
              <a:gdLst/>
              <a:ahLst/>
              <a:cxnLst/>
              <a:rect l="0" t="0" r="0" b="0"/>
              <a:pathLst>
                <a:path w="21058" h="10529">
                  <a:moveTo>
                    <a:pt x="0" y="10528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074006" y="768580"/>
              <a:ext cx="144264" cy="168367"/>
            </a:xfrm>
            <a:custGeom>
              <a:avLst/>
              <a:gdLst/>
              <a:ahLst/>
              <a:cxnLst/>
              <a:rect l="0" t="0" r="0" b="0"/>
              <a:pathLst>
                <a:path w="144264" h="168367">
                  <a:moveTo>
                    <a:pt x="138222" y="0"/>
                  </a:moveTo>
                  <a:lnTo>
                    <a:pt x="78282" y="43153"/>
                  </a:lnTo>
                  <a:lnTo>
                    <a:pt x="15653" y="101679"/>
                  </a:lnTo>
                  <a:lnTo>
                    <a:pt x="0" y="133983"/>
                  </a:lnTo>
                  <a:lnTo>
                    <a:pt x="451" y="144304"/>
                  </a:lnTo>
                  <a:lnTo>
                    <a:pt x="4261" y="153525"/>
                  </a:lnTo>
                  <a:lnTo>
                    <a:pt x="10310" y="162011"/>
                  </a:lnTo>
                  <a:lnTo>
                    <a:pt x="19022" y="166499"/>
                  </a:lnTo>
                  <a:lnTo>
                    <a:pt x="41181" y="168366"/>
                  </a:lnTo>
                  <a:lnTo>
                    <a:pt x="66627" y="159058"/>
                  </a:lnTo>
                  <a:lnTo>
                    <a:pt x="109912" y="130075"/>
                  </a:lnTo>
                  <a:lnTo>
                    <a:pt x="133604" y="97683"/>
                  </a:lnTo>
                  <a:lnTo>
                    <a:pt x="144263" y="58449"/>
                  </a:lnTo>
                  <a:lnTo>
                    <a:pt x="141079" y="48325"/>
                  </a:lnTo>
                  <a:lnTo>
                    <a:pt x="134277" y="40405"/>
                  </a:lnTo>
                  <a:lnTo>
                    <a:pt x="125064" y="33956"/>
                  </a:lnTo>
                  <a:lnTo>
                    <a:pt x="115412" y="31996"/>
                  </a:lnTo>
                  <a:lnTo>
                    <a:pt x="95329" y="36058"/>
                  </a:lnTo>
                  <a:lnTo>
                    <a:pt x="53994" y="5264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285928" y="768580"/>
              <a:ext cx="124559" cy="200043"/>
            </a:xfrm>
            <a:custGeom>
              <a:avLst/>
              <a:gdLst/>
              <a:ahLst/>
              <a:cxnLst/>
              <a:rect l="0" t="0" r="0" b="0"/>
              <a:pathLst>
                <a:path w="124559" h="200043">
                  <a:moveTo>
                    <a:pt x="42114" y="0"/>
                  </a:moveTo>
                  <a:lnTo>
                    <a:pt x="38994" y="48931"/>
                  </a:lnTo>
                  <a:lnTo>
                    <a:pt x="27541" y="90538"/>
                  </a:lnTo>
                  <a:lnTo>
                    <a:pt x="2710" y="136037"/>
                  </a:lnTo>
                  <a:lnTo>
                    <a:pt x="1807" y="140995"/>
                  </a:lnTo>
                  <a:lnTo>
                    <a:pt x="4714" y="141960"/>
                  </a:lnTo>
                  <a:lnTo>
                    <a:pt x="52527" y="124240"/>
                  </a:lnTo>
                  <a:lnTo>
                    <a:pt x="91082" y="126369"/>
                  </a:lnTo>
                  <a:lnTo>
                    <a:pt x="114180" y="131423"/>
                  </a:lnTo>
                  <a:lnTo>
                    <a:pt x="120574" y="136749"/>
                  </a:lnTo>
                  <a:lnTo>
                    <a:pt x="123666" y="143808"/>
                  </a:lnTo>
                  <a:lnTo>
                    <a:pt x="124558" y="152024"/>
                  </a:lnTo>
                  <a:lnTo>
                    <a:pt x="120473" y="159841"/>
                  </a:lnTo>
                  <a:lnTo>
                    <a:pt x="103457" y="174766"/>
                  </a:lnTo>
                  <a:lnTo>
                    <a:pt x="80295" y="182959"/>
                  </a:lnTo>
                  <a:lnTo>
                    <a:pt x="18199" y="195886"/>
                  </a:lnTo>
                  <a:lnTo>
                    <a:pt x="0" y="2000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70078" y="831751"/>
              <a:ext cx="256334" cy="150458"/>
            </a:xfrm>
            <a:custGeom>
              <a:avLst/>
              <a:gdLst/>
              <a:ahLst/>
              <a:cxnLst/>
              <a:rect l="0" t="0" r="0" b="0"/>
              <a:pathLst>
                <a:path w="256334" h="150458">
                  <a:moveTo>
                    <a:pt x="89591" y="0"/>
                  </a:moveTo>
                  <a:lnTo>
                    <a:pt x="60283" y="38374"/>
                  </a:lnTo>
                  <a:lnTo>
                    <a:pt x="57184" y="47809"/>
                  </a:lnTo>
                  <a:lnTo>
                    <a:pt x="56860" y="70772"/>
                  </a:lnTo>
                  <a:lnTo>
                    <a:pt x="69911" y="114066"/>
                  </a:lnTo>
                  <a:lnTo>
                    <a:pt x="64856" y="131025"/>
                  </a:lnTo>
                  <a:lnTo>
                    <a:pt x="48572" y="143241"/>
                  </a:lnTo>
                  <a:lnTo>
                    <a:pt x="37679" y="148137"/>
                  </a:lnTo>
                  <a:lnTo>
                    <a:pt x="16216" y="150457"/>
                  </a:lnTo>
                  <a:lnTo>
                    <a:pt x="5579" y="149438"/>
                  </a:lnTo>
                  <a:lnTo>
                    <a:pt x="828" y="146418"/>
                  </a:lnTo>
                  <a:lnTo>
                    <a:pt x="0" y="142066"/>
                  </a:lnTo>
                  <a:lnTo>
                    <a:pt x="1788" y="136825"/>
                  </a:lnTo>
                  <a:lnTo>
                    <a:pt x="16252" y="127882"/>
                  </a:lnTo>
                  <a:lnTo>
                    <a:pt x="69255" y="101430"/>
                  </a:lnTo>
                  <a:lnTo>
                    <a:pt x="127293" y="71921"/>
                  </a:lnTo>
                  <a:lnTo>
                    <a:pt x="158909" y="45273"/>
                  </a:lnTo>
                  <a:lnTo>
                    <a:pt x="160370" y="41880"/>
                  </a:lnTo>
                  <a:lnTo>
                    <a:pt x="157833" y="40788"/>
                  </a:lnTo>
                  <a:lnTo>
                    <a:pt x="152634" y="41230"/>
                  </a:lnTo>
                  <a:lnTo>
                    <a:pt x="150337" y="45035"/>
                  </a:lnTo>
                  <a:lnTo>
                    <a:pt x="150904" y="58620"/>
                  </a:lnTo>
                  <a:lnTo>
                    <a:pt x="156202" y="64816"/>
                  </a:lnTo>
                  <a:lnTo>
                    <a:pt x="186017" y="79127"/>
                  </a:lnTo>
                  <a:lnTo>
                    <a:pt x="246121" y="103646"/>
                  </a:lnTo>
                  <a:lnTo>
                    <a:pt x="252436" y="112381"/>
                  </a:lnTo>
                  <a:lnTo>
                    <a:pt x="256333" y="134565"/>
                  </a:lnTo>
                  <a:lnTo>
                    <a:pt x="254565" y="140013"/>
                  </a:lnTo>
                  <a:lnTo>
                    <a:pt x="251045" y="141305"/>
                  </a:lnTo>
                  <a:lnTo>
                    <a:pt x="246361" y="139827"/>
                  </a:lnTo>
                  <a:lnTo>
                    <a:pt x="243237" y="137672"/>
                  </a:lnTo>
                  <a:lnTo>
                    <a:pt x="241154" y="135065"/>
                  </a:lnTo>
                  <a:lnTo>
                    <a:pt x="236990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12353" y="821223"/>
              <a:ext cx="200042" cy="126343"/>
            </a:xfrm>
            <a:custGeom>
              <a:avLst/>
              <a:gdLst/>
              <a:ahLst/>
              <a:cxnLst/>
              <a:rect l="0" t="0" r="0" b="0"/>
              <a:pathLst>
                <a:path w="200042" h="126343">
                  <a:moveTo>
                    <a:pt x="0" y="0"/>
                  </a:moveTo>
                  <a:lnTo>
                    <a:pt x="11178" y="11178"/>
                  </a:lnTo>
                  <a:lnTo>
                    <a:pt x="34843" y="73217"/>
                  </a:lnTo>
                  <a:lnTo>
                    <a:pt x="40776" y="78057"/>
                  </a:lnTo>
                  <a:lnTo>
                    <a:pt x="48241" y="78944"/>
                  </a:lnTo>
                  <a:lnTo>
                    <a:pt x="65894" y="73691"/>
                  </a:lnTo>
                  <a:lnTo>
                    <a:pt x="121761" y="44698"/>
                  </a:lnTo>
                  <a:lnTo>
                    <a:pt x="145363" y="40533"/>
                  </a:lnTo>
                  <a:lnTo>
                    <a:pt x="156570" y="41060"/>
                  </a:lnTo>
                  <a:lnTo>
                    <a:pt x="160532" y="42581"/>
                  </a:lnTo>
                  <a:lnTo>
                    <a:pt x="159664" y="44765"/>
                  </a:lnTo>
                  <a:lnTo>
                    <a:pt x="100678" y="81490"/>
                  </a:lnTo>
                  <a:lnTo>
                    <a:pt x="97534" y="88252"/>
                  </a:lnTo>
                  <a:lnTo>
                    <a:pt x="97778" y="95099"/>
                  </a:lnTo>
                  <a:lnTo>
                    <a:pt x="100281" y="102004"/>
                  </a:lnTo>
                  <a:lnTo>
                    <a:pt x="106628" y="106607"/>
                  </a:lnTo>
                  <a:lnTo>
                    <a:pt x="126159" y="111722"/>
                  </a:lnTo>
                  <a:lnTo>
                    <a:pt x="179381" y="110109"/>
                  </a:lnTo>
                  <a:lnTo>
                    <a:pt x="186268" y="113180"/>
                  </a:lnTo>
                  <a:lnTo>
                    <a:pt x="200041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85115" y="747523"/>
              <a:ext cx="456203" cy="386271"/>
            </a:xfrm>
            <a:custGeom>
              <a:avLst/>
              <a:gdLst/>
              <a:ahLst/>
              <a:cxnLst/>
              <a:rect l="0" t="0" r="0" b="0"/>
              <a:pathLst>
                <a:path w="456203" h="386271">
                  <a:moveTo>
                    <a:pt x="53621" y="0"/>
                  </a:moveTo>
                  <a:lnTo>
                    <a:pt x="50502" y="60384"/>
                  </a:lnTo>
                  <a:lnTo>
                    <a:pt x="42169" y="114988"/>
                  </a:lnTo>
                  <a:lnTo>
                    <a:pt x="29171" y="161972"/>
                  </a:lnTo>
                  <a:lnTo>
                    <a:pt x="23283" y="174662"/>
                  </a:lnTo>
                  <a:lnTo>
                    <a:pt x="17019" y="179613"/>
                  </a:lnTo>
                  <a:lnTo>
                    <a:pt x="10502" y="179403"/>
                  </a:lnTo>
                  <a:lnTo>
                    <a:pt x="3818" y="175754"/>
                  </a:lnTo>
                  <a:lnTo>
                    <a:pt x="532" y="169812"/>
                  </a:lnTo>
                  <a:lnTo>
                    <a:pt x="0" y="153851"/>
                  </a:lnTo>
                  <a:lnTo>
                    <a:pt x="5005" y="149361"/>
                  </a:lnTo>
                  <a:lnTo>
                    <a:pt x="59510" y="147427"/>
                  </a:lnTo>
                  <a:lnTo>
                    <a:pt x="113752" y="146235"/>
                  </a:lnTo>
                  <a:lnTo>
                    <a:pt x="146177" y="141335"/>
                  </a:lnTo>
                  <a:lnTo>
                    <a:pt x="113961" y="157548"/>
                  </a:lnTo>
                  <a:lnTo>
                    <a:pt x="110225" y="163524"/>
                  </a:lnTo>
                  <a:lnTo>
                    <a:pt x="110074" y="169847"/>
                  </a:lnTo>
                  <a:lnTo>
                    <a:pt x="112314" y="176403"/>
                  </a:lnTo>
                  <a:lnTo>
                    <a:pt x="117316" y="179603"/>
                  </a:lnTo>
                  <a:lnTo>
                    <a:pt x="132233" y="180039"/>
                  </a:lnTo>
                  <a:lnTo>
                    <a:pt x="165951" y="168119"/>
                  </a:lnTo>
                  <a:lnTo>
                    <a:pt x="204795" y="146639"/>
                  </a:lnTo>
                  <a:lnTo>
                    <a:pt x="228823" y="146282"/>
                  </a:lnTo>
                  <a:lnTo>
                    <a:pt x="235934" y="151334"/>
                  </a:lnTo>
                  <a:lnTo>
                    <a:pt x="239503" y="159381"/>
                  </a:lnTo>
                  <a:lnTo>
                    <a:pt x="240714" y="169425"/>
                  </a:lnTo>
                  <a:lnTo>
                    <a:pt x="242691" y="172612"/>
                  </a:lnTo>
                  <a:lnTo>
                    <a:pt x="245178" y="171227"/>
                  </a:lnTo>
                  <a:lnTo>
                    <a:pt x="268754" y="143787"/>
                  </a:lnTo>
                  <a:lnTo>
                    <a:pt x="302718" y="120333"/>
                  </a:lnTo>
                  <a:lnTo>
                    <a:pt x="342417" y="104155"/>
                  </a:lnTo>
                  <a:lnTo>
                    <a:pt x="349097" y="104531"/>
                  </a:lnTo>
                  <a:lnTo>
                    <a:pt x="351211" y="108292"/>
                  </a:lnTo>
                  <a:lnTo>
                    <a:pt x="350280" y="114309"/>
                  </a:lnTo>
                  <a:lnTo>
                    <a:pt x="354560" y="139545"/>
                  </a:lnTo>
                  <a:lnTo>
                    <a:pt x="359532" y="144502"/>
                  </a:lnTo>
                  <a:lnTo>
                    <a:pt x="366356" y="146638"/>
                  </a:lnTo>
                  <a:lnTo>
                    <a:pt x="374415" y="146892"/>
                  </a:lnTo>
                  <a:lnTo>
                    <a:pt x="433081" y="123636"/>
                  </a:lnTo>
                  <a:lnTo>
                    <a:pt x="441125" y="125708"/>
                  </a:lnTo>
                  <a:lnTo>
                    <a:pt x="447658" y="131768"/>
                  </a:lnTo>
                  <a:lnTo>
                    <a:pt x="453183" y="140488"/>
                  </a:lnTo>
                  <a:lnTo>
                    <a:pt x="456202" y="162655"/>
                  </a:lnTo>
                  <a:lnTo>
                    <a:pt x="451325" y="207682"/>
                  </a:lnTo>
                  <a:lnTo>
                    <a:pt x="439196" y="269011"/>
                  </a:lnTo>
                  <a:lnTo>
                    <a:pt x="409502" y="327432"/>
                  </a:lnTo>
                  <a:lnTo>
                    <a:pt x="386795" y="358280"/>
                  </a:lnTo>
                  <a:lnTo>
                    <a:pt x="364695" y="372925"/>
                  </a:lnTo>
                  <a:lnTo>
                    <a:pt x="339276" y="382164"/>
                  </a:lnTo>
                  <a:lnTo>
                    <a:pt x="312380" y="386270"/>
                  </a:lnTo>
                  <a:lnTo>
                    <a:pt x="291067" y="381856"/>
                  </a:lnTo>
                  <a:lnTo>
                    <a:pt x="262796" y="363097"/>
                  </a:lnTo>
                  <a:lnTo>
                    <a:pt x="227390" y="325317"/>
                  </a:lnTo>
                  <a:lnTo>
                    <a:pt x="223280" y="315144"/>
                  </a:lnTo>
                  <a:lnTo>
                    <a:pt x="221832" y="294482"/>
                  </a:lnTo>
                  <a:lnTo>
                    <a:pt x="228207" y="276720"/>
                  </a:lnTo>
                  <a:lnTo>
                    <a:pt x="233183" y="268708"/>
                  </a:lnTo>
                  <a:lnTo>
                    <a:pt x="268132" y="246254"/>
                  </a:lnTo>
                  <a:lnTo>
                    <a:pt x="309943" y="235961"/>
                  </a:lnTo>
                  <a:lnTo>
                    <a:pt x="357555" y="232911"/>
                  </a:lnTo>
                  <a:lnTo>
                    <a:pt x="414297" y="232008"/>
                  </a:lnTo>
                  <a:lnTo>
                    <a:pt x="453704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3506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73990" y="284269"/>
            <a:ext cx="6413581" cy="948731"/>
            <a:chOff x="1473990" y="284269"/>
            <a:chExt cx="6413581" cy="948731"/>
          </a:xfrm>
        </p:grpSpPr>
        <p:sp>
          <p:nvSpPr>
            <p:cNvPr id="2" name="Freeform 1"/>
            <p:cNvSpPr/>
            <p:nvPr/>
          </p:nvSpPr>
          <p:spPr>
            <a:xfrm>
              <a:off x="1495047" y="315855"/>
              <a:ext cx="21058" cy="389555"/>
            </a:xfrm>
            <a:custGeom>
              <a:avLst/>
              <a:gdLst/>
              <a:ahLst/>
              <a:cxnLst/>
              <a:rect l="0" t="0" r="0" b="0"/>
              <a:pathLst>
                <a:path w="21058" h="389555">
                  <a:moveTo>
                    <a:pt x="21057" y="0"/>
                  </a:moveTo>
                  <a:lnTo>
                    <a:pt x="13821" y="28726"/>
                  </a:lnTo>
                  <a:lnTo>
                    <a:pt x="11504" y="80261"/>
                  </a:lnTo>
                  <a:lnTo>
                    <a:pt x="10962" y="123799"/>
                  </a:lnTo>
                  <a:lnTo>
                    <a:pt x="10721" y="167326"/>
                  </a:lnTo>
                  <a:lnTo>
                    <a:pt x="10614" y="210068"/>
                  </a:lnTo>
                  <a:lnTo>
                    <a:pt x="10554" y="272422"/>
                  </a:lnTo>
                  <a:lnTo>
                    <a:pt x="9366" y="326123"/>
                  </a:lnTo>
                  <a:lnTo>
                    <a:pt x="0" y="38955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473990" y="284269"/>
              <a:ext cx="231628" cy="52644"/>
            </a:xfrm>
            <a:custGeom>
              <a:avLst/>
              <a:gdLst/>
              <a:ahLst/>
              <a:cxnLst/>
              <a:rect l="0" t="0" r="0" b="0"/>
              <a:pathLst>
                <a:path w="231628" h="52644">
                  <a:moveTo>
                    <a:pt x="0" y="52643"/>
                  </a:moveTo>
                  <a:lnTo>
                    <a:pt x="11178" y="35875"/>
                  </a:lnTo>
                  <a:lnTo>
                    <a:pt x="32264" y="24524"/>
                  </a:lnTo>
                  <a:lnTo>
                    <a:pt x="80139" y="11556"/>
                  </a:lnTo>
                  <a:lnTo>
                    <a:pt x="132539" y="3424"/>
                  </a:lnTo>
                  <a:lnTo>
                    <a:pt x="180820" y="1015"/>
                  </a:lnTo>
                  <a:lnTo>
                    <a:pt x="23162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47689" y="505368"/>
              <a:ext cx="73701" cy="10529"/>
            </a:xfrm>
            <a:custGeom>
              <a:avLst/>
              <a:gdLst/>
              <a:ahLst/>
              <a:cxnLst/>
              <a:rect l="0" t="0" r="0" b="0"/>
              <a:pathLst>
                <a:path w="73701" h="10529">
                  <a:moveTo>
                    <a:pt x="0" y="10528"/>
                  </a:moveTo>
                  <a:lnTo>
                    <a:pt x="42692" y="7409"/>
                  </a:lnTo>
                  <a:lnTo>
                    <a:pt x="7370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72924" y="473782"/>
              <a:ext cx="148507" cy="200043"/>
            </a:xfrm>
            <a:custGeom>
              <a:avLst/>
              <a:gdLst/>
              <a:ahLst/>
              <a:cxnLst/>
              <a:rect l="0" t="0" r="0" b="0"/>
              <a:pathLst>
                <a:path w="148507" h="200043">
                  <a:moveTo>
                    <a:pt x="148506" y="0"/>
                  </a:moveTo>
                  <a:lnTo>
                    <a:pt x="117224" y="9576"/>
                  </a:lnTo>
                  <a:lnTo>
                    <a:pt x="64396" y="53392"/>
                  </a:lnTo>
                  <a:lnTo>
                    <a:pt x="18973" y="100364"/>
                  </a:lnTo>
                  <a:lnTo>
                    <a:pt x="4758" y="123375"/>
                  </a:lnTo>
                  <a:lnTo>
                    <a:pt x="0" y="146081"/>
                  </a:lnTo>
                  <a:lnTo>
                    <a:pt x="369" y="157049"/>
                  </a:lnTo>
                  <a:lnTo>
                    <a:pt x="5294" y="162021"/>
                  </a:lnTo>
                  <a:lnTo>
                    <a:pt x="13257" y="162996"/>
                  </a:lnTo>
                  <a:lnTo>
                    <a:pt x="23245" y="161307"/>
                  </a:lnTo>
                  <a:lnTo>
                    <a:pt x="54070" y="142161"/>
                  </a:lnTo>
                  <a:lnTo>
                    <a:pt x="85430" y="114262"/>
                  </a:lnTo>
                  <a:lnTo>
                    <a:pt x="94757" y="111270"/>
                  </a:lnTo>
                  <a:lnTo>
                    <a:pt x="103315" y="112784"/>
                  </a:lnTo>
                  <a:lnTo>
                    <a:pt x="111360" y="117304"/>
                  </a:lnTo>
                  <a:lnTo>
                    <a:pt x="115553" y="124996"/>
                  </a:lnTo>
                  <a:lnTo>
                    <a:pt x="124190" y="185732"/>
                  </a:lnTo>
                  <a:lnTo>
                    <a:pt x="127449" y="2000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02733" y="558010"/>
              <a:ext cx="206596" cy="210571"/>
            </a:xfrm>
            <a:custGeom>
              <a:avLst/>
              <a:gdLst/>
              <a:ahLst/>
              <a:cxnLst/>
              <a:rect l="0" t="0" r="0" b="0"/>
              <a:pathLst>
                <a:path w="206596" h="210571">
                  <a:moveTo>
                    <a:pt x="76625" y="0"/>
                  </a:moveTo>
                  <a:lnTo>
                    <a:pt x="40708" y="53875"/>
                  </a:lnTo>
                  <a:lnTo>
                    <a:pt x="16411" y="98120"/>
                  </a:lnTo>
                  <a:lnTo>
                    <a:pt x="0" y="145984"/>
                  </a:lnTo>
                  <a:lnTo>
                    <a:pt x="975" y="155814"/>
                  </a:lnTo>
                  <a:lnTo>
                    <a:pt x="11417" y="172976"/>
                  </a:lnTo>
                  <a:lnTo>
                    <a:pt x="20285" y="177319"/>
                  </a:lnTo>
                  <a:lnTo>
                    <a:pt x="42616" y="179024"/>
                  </a:lnTo>
                  <a:lnTo>
                    <a:pt x="75906" y="173407"/>
                  </a:lnTo>
                  <a:lnTo>
                    <a:pt x="130667" y="139583"/>
                  </a:lnTo>
                  <a:lnTo>
                    <a:pt x="186260" y="90031"/>
                  </a:lnTo>
                  <a:lnTo>
                    <a:pt x="204900" y="71599"/>
                  </a:lnTo>
                  <a:lnTo>
                    <a:pt x="206595" y="65281"/>
                  </a:lnTo>
                  <a:lnTo>
                    <a:pt x="203046" y="61068"/>
                  </a:lnTo>
                  <a:lnTo>
                    <a:pt x="196001" y="58260"/>
                  </a:lnTo>
                  <a:lnTo>
                    <a:pt x="186624" y="59897"/>
                  </a:lnTo>
                  <a:lnTo>
                    <a:pt x="153411" y="77799"/>
                  </a:lnTo>
                  <a:lnTo>
                    <a:pt x="127712" y="100781"/>
                  </a:lnTo>
                  <a:lnTo>
                    <a:pt x="112588" y="123560"/>
                  </a:lnTo>
                  <a:lnTo>
                    <a:pt x="107426" y="146163"/>
                  </a:lnTo>
                  <a:lnTo>
                    <a:pt x="107688" y="157104"/>
                  </a:lnTo>
                  <a:lnTo>
                    <a:pt x="111371" y="166737"/>
                  </a:lnTo>
                  <a:lnTo>
                    <a:pt x="124823" y="183680"/>
                  </a:lnTo>
                  <a:lnTo>
                    <a:pt x="148739" y="195890"/>
                  </a:lnTo>
                  <a:lnTo>
                    <a:pt x="202967" y="2105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79581" y="389554"/>
              <a:ext cx="167364" cy="400084"/>
            </a:xfrm>
            <a:custGeom>
              <a:avLst/>
              <a:gdLst/>
              <a:ahLst/>
              <a:cxnLst/>
              <a:rect l="0" t="0" r="0" b="0"/>
              <a:pathLst>
                <a:path w="167364" h="400084">
                  <a:moveTo>
                    <a:pt x="47217" y="0"/>
                  </a:moveTo>
                  <a:lnTo>
                    <a:pt x="35764" y="52051"/>
                  </a:lnTo>
                  <a:lnTo>
                    <a:pt x="25886" y="101990"/>
                  </a:lnTo>
                  <a:lnTo>
                    <a:pt x="17657" y="160786"/>
                  </a:lnTo>
                  <a:lnTo>
                    <a:pt x="8796" y="212565"/>
                  </a:lnTo>
                  <a:lnTo>
                    <a:pt x="5027" y="263414"/>
                  </a:lnTo>
                  <a:lnTo>
                    <a:pt x="0" y="290208"/>
                  </a:lnTo>
                  <a:lnTo>
                    <a:pt x="1701" y="297588"/>
                  </a:lnTo>
                  <a:lnTo>
                    <a:pt x="6345" y="301337"/>
                  </a:lnTo>
                  <a:lnTo>
                    <a:pt x="12950" y="302667"/>
                  </a:lnTo>
                  <a:lnTo>
                    <a:pt x="20863" y="298874"/>
                  </a:lnTo>
                  <a:lnTo>
                    <a:pt x="81304" y="245925"/>
                  </a:lnTo>
                  <a:lnTo>
                    <a:pt x="90999" y="241159"/>
                  </a:lnTo>
                  <a:lnTo>
                    <a:pt x="111129" y="238983"/>
                  </a:lnTo>
                  <a:lnTo>
                    <a:pt x="121411" y="240041"/>
                  </a:lnTo>
                  <a:lnTo>
                    <a:pt x="142193" y="250575"/>
                  </a:lnTo>
                  <a:lnTo>
                    <a:pt x="152648" y="258297"/>
                  </a:lnTo>
                  <a:lnTo>
                    <a:pt x="159619" y="268124"/>
                  </a:lnTo>
                  <a:lnTo>
                    <a:pt x="167363" y="291522"/>
                  </a:lnTo>
                  <a:lnTo>
                    <a:pt x="164566" y="314399"/>
                  </a:lnTo>
                  <a:lnTo>
                    <a:pt x="143707" y="357682"/>
                  </a:lnTo>
                  <a:lnTo>
                    <a:pt x="118310" y="383880"/>
                  </a:lnTo>
                  <a:lnTo>
                    <a:pt x="98701" y="392882"/>
                  </a:lnTo>
                  <a:lnTo>
                    <a:pt x="68274" y="4000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93536" y="648842"/>
              <a:ext cx="139761" cy="148724"/>
            </a:xfrm>
            <a:custGeom>
              <a:avLst/>
              <a:gdLst/>
              <a:ahLst/>
              <a:cxnLst/>
              <a:rect l="0" t="0" r="0" b="0"/>
              <a:pathLst>
                <a:path w="139761" h="148724">
                  <a:moveTo>
                    <a:pt x="33304" y="56567"/>
                  </a:moveTo>
                  <a:lnTo>
                    <a:pt x="3995" y="100530"/>
                  </a:lnTo>
                  <a:lnTo>
                    <a:pt x="0" y="123679"/>
                  </a:lnTo>
                  <a:lnTo>
                    <a:pt x="573" y="136404"/>
                  </a:lnTo>
                  <a:lnTo>
                    <a:pt x="5634" y="143717"/>
                  </a:lnTo>
                  <a:lnTo>
                    <a:pt x="13687" y="147422"/>
                  </a:lnTo>
                  <a:lnTo>
                    <a:pt x="23735" y="148723"/>
                  </a:lnTo>
                  <a:lnTo>
                    <a:pt x="41139" y="143929"/>
                  </a:lnTo>
                  <a:lnTo>
                    <a:pt x="101872" y="110823"/>
                  </a:lnTo>
                  <a:lnTo>
                    <a:pt x="118481" y="85511"/>
                  </a:lnTo>
                  <a:lnTo>
                    <a:pt x="139469" y="38281"/>
                  </a:lnTo>
                  <a:lnTo>
                    <a:pt x="139760" y="15685"/>
                  </a:lnTo>
                  <a:lnTo>
                    <a:pt x="133520" y="8255"/>
                  </a:lnTo>
                  <a:lnTo>
                    <a:pt x="110990" y="0"/>
                  </a:lnTo>
                  <a:lnTo>
                    <a:pt x="84598" y="2571"/>
                  </a:lnTo>
                  <a:lnTo>
                    <a:pt x="22411" y="30077"/>
                  </a:lnTo>
                  <a:lnTo>
                    <a:pt x="12247" y="3551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72521" y="680001"/>
              <a:ext cx="119791" cy="114089"/>
            </a:xfrm>
            <a:custGeom>
              <a:avLst/>
              <a:gdLst/>
              <a:ahLst/>
              <a:cxnLst/>
              <a:rect l="0" t="0" r="0" b="0"/>
              <a:pathLst>
                <a:path w="119791" h="114089">
                  <a:moveTo>
                    <a:pt x="33303" y="25408"/>
                  </a:moveTo>
                  <a:lnTo>
                    <a:pt x="3995" y="69371"/>
                  </a:lnTo>
                  <a:lnTo>
                    <a:pt x="0" y="89401"/>
                  </a:lnTo>
                  <a:lnTo>
                    <a:pt x="572" y="99656"/>
                  </a:lnTo>
                  <a:lnTo>
                    <a:pt x="5633" y="106492"/>
                  </a:lnTo>
                  <a:lnTo>
                    <a:pt x="23735" y="114088"/>
                  </a:lnTo>
                  <a:lnTo>
                    <a:pt x="47378" y="108105"/>
                  </a:lnTo>
                  <a:lnTo>
                    <a:pt x="83877" y="85006"/>
                  </a:lnTo>
                  <a:lnTo>
                    <a:pt x="103743" y="65934"/>
                  </a:lnTo>
                  <a:lnTo>
                    <a:pt x="116473" y="45760"/>
                  </a:lnTo>
                  <a:lnTo>
                    <a:pt x="119790" y="25095"/>
                  </a:lnTo>
                  <a:lnTo>
                    <a:pt x="119037" y="14671"/>
                  </a:lnTo>
                  <a:lnTo>
                    <a:pt x="112686" y="7722"/>
                  </a:lnTo>
                  <a:lnTo>
                    <a:pt x="90031" y="0"/>
                  </a:lnTo>
                  <a:lnTo>
                    <a:pt x="66704" y="2807"/>
                  </a:lnTo>
                  <a:lnTo>
                    <a:pt x="15995" y="21696"/>
                  </a:lnTo>
                  <a:lnTo>
                    <a:pt x="1718" y="3593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860241" y="484311"/>
              <a:ext cx="196275" cy="421141"/>
            </a:xfrm>
            <a:custGeom>
              <a:avLst/>
              <a:gdLst/>
              <a:ahLst/>
              <a:cxnLst/>
              <a:rect l="0" t="0" r="0" b="0"/>
              <a:pathLst>
                <a:path w="196275" h="421141">
                  <a:moveTo>
                    <a:pt x="66681" y="0"/>
                  </a:moveTo>
                  <a:lnTo>
                    <a:pt x="52027" y="55141"/>
                  </a:lnTo>
                  <a:lnTo>
                    <a:pt x="41932" y="103556"/>
                  </a:lnTo>
                  <a:lnTo>
                    <a:pt x="31532" y="160535"/>
                  </a:lnTo>
                  <a:lnTo>
                    <a:pt x="21042" y="210692"/>
                  </a:lnTo>
                  <a:lnTo>
                    <a:pt x="7017" y="268393"/>
                  </a:lnTo>
                  <a:lnTo>
                    <a:pt x="0" y="292421"/>
                  </a:lnTo>
                  <a:lnTo>
                    <a:pt x="2340" y="296723"/>
                  </a:lnTo>
                  <a:lnTo>
                    <a:pt x="8579" y="296081"/>
                  </a:lnTo>
                  <a:lnTo>
                    <a:pt x="64056" y="270184"/>
                  </a:lnTo>
                  <a:lnTo>
                    <a:pt x="118978" y="249630"/>
                  </a:lnTo>
                  <a:lnTo>
                    <a:pt x="175040" y="234806"/>
                  </a:lnTo>
                  <a:lnTo>
                    <a:pt x="188054" y="233747"/>
                  </a:lnTo>
                  <a:lnTo>
                    <a:pt x="194390" y="235380"/>
                  </a:lnTo>
                  <a:lnTo>
                    <a:pt x="196274" y="238808"/>
                  </a:lnTo>
                  <a:lnTo>
                    <a:pt x="195190" y="243433"/>
                  </a:lnTo>
                  <a:lnTo>
                    <a:pt x="182487" y="261121"/>
                  </a:lnTo>
                  <a:lnTo>
                    <a:pt x="125451" y="307531"/>
                  </a:lnTo>
                  <a:lnTo>
                    <a:pt x="121069" y="318494"/>
                  </a:lnTo>
                  <a:lnTo>
                    <a:pt x="119320" y="343154"/>
                  </a:lnTo>
                  <a:lnTo>
                    <a:pt x="130501" y="377756"/>
                  </a:lnTo>
                  <a:lnTo>
                    <a:pt x="171966" y="4211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48145" y="758052"/>
              <a:ext cx="157929" cy="1"/>
            </a:xfrm>
            <a:custGeom>
              <a:avLst/>
              <a:gdLst/>
              <a:ahLst/>
              <a:cxnLst/>
              <a:rect l="0" t="0" r="0" b="0"/>
              <a:pathLst>
                <a:path w="157929" h="1">
                  <a:moveTo>
                    <a:pt x="0" y="0"/>
                  </a:moveTo>
                  <a:lnTo>
                    <a:pt x="54145" y="0"/>
                  </a:lnTo>
                  <a:lnTo>
                    <a:pt x="114680" y="0"/>
                  </a:lnTo>
                  <a:lnTo>
                    <a:pt x="1579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77268" y="463254"/>
              <a:ext cx="271002" cy="389555"/>
            </a:xfrm>
            <a:custGeom>
              <a:avLst/>
              <a:gdLst/>
              <a:ahLst/>
              <a:cxnLst/>
              <a:rect l="0" t="0" r="0" b="0"/>
              <a:pathLst>
                <a:path w="271002" h="389555">
                  <a:moveTo>
                    <a:pt x="271001" y="0"/>
                  </a:moveTo>
                  <a:lnTo>
                    <a:pt x="243056" y="5589"/>
                  </a:lnTo>
                  <a:lnTo>
                    <a:pt x="183550" y="40835"/>
                  </a:lnTo>
                  <a:lnTo>
                    <a:pt x="124564" y="80088"/>
                  </a:lnTo>
                  <a:lnTo>
                    <a:pt x="69581" y="137431"/>
                  </a:lnTo>
                  <a:lnTo>
                    <a:pt x="22322" y="200091"/>
                  </a:lnTo>
                  <a:lnTo>
                    <a:pt x="6506" y="231641"/>
                  </a:lnTo>
                  <a:lnTo>
                    <a:pt x="0" y="274395"/>
                  </a:lnTo>
                  <a:lnTo>
                    <a:pt x="9251" y="318518"/>
                  </a:lnTo>
                  <a:lnTo>
                    <a:pt x="26766" y="340825"/>
                  </a:lnTo>
                  <a:lnTo>
                    <a:pt x="59816" y="363418"/>
                  </a:lnTo>
                  <a:lnTo>
                    <a:pt x="114190" y="385989"/>
                  </a:lnTo>
                  <a:lnTo>
                    <a:pt x="123603" y="38955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48269" y="694881"/>
              <a:ext cx="31587" cy="126343"/>
            </a:xfrm>
            <a:custGeom>
              <a:avLst/>
              <a:gdLst/>
              <a:ahLst/>
              <a:cxnLst/>
              <a:rect l="0" t="0" r="0" b="0"/>
              <a:pathLst>
                <a:path w="31587" h="126343">
                  <a:moveTo>
                    <a:pt x="31586" y="0"/>
                  </a:moveTo>
                  <a:lnTo>
                    <a:pt x="11343" y="58617"/>
                  </a:lnTo>
                  <a:lnTo>
                    <a:pt x="1494" y="114188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00912" y="579067"/>
              <a:ext cx="10529" cy="52644"/>
            </a:xfrm>
            <a:custGeom>
              <a:avLst/>
              <a:gdLst/>
              <a:ahLst/>
              <a:cxnLst/>
              <a:rect l="0" t="0" r="0" b="0"/>
              <a:pathLst>
                <a:path w="10529" h="52644">
                  <a:moveTo>
                    <a:pt x="0" y="52643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90581" y="505368"/>
              <a:ext cx="138542" cy="336913"/>
            </a:xfrm>
            <a:custGeom>
              <a:avLst/>
              <a:gdLst/>
              <a:ahLst/>
              <a:cxnLst/>
              <a:rect l="0" t="0" r="0" b="0"/>
              <a:pathLst>
                <a:path w="138542" h="336913">
                  <a:moveTo>
                    <a:pt x="120901" y="0"/>
                  </a:moveTo>
                  <a:lnTo>
                    <a:pt x="109448" y="52050"/>
                  </a:lnTo>
                  <a:lnTo>
                    <a:pt x="96152" y="111537"/>
                  </a:lnTo>
                  <a:lnTo>
                    <a:pt x="82260" y="164318"/>
                  </a:lnTo>
                  <a:lnTo>
                    <a:pt x="64744" y="220553"/>
                  </a:lnTo>
                  <a:lnTo>
                    <a:pt x="44081" y="276789"/>
                  </a:lnTo>
                  <a:lnTo>
                    <a:pt x="30607" y="299662"/>
                  </a:lnTo>
                  <a:lnTo>
                    <a:pt x="12920" y="313727"/>
                  </a:lnTo>
                  <a:lnTo>
                    <a:pt x="6800" y="313267"/>
                  </a:lnTo>
                  <a:lnTo>
                    <a:pt x="2720" y="308280"/>
                  </a:lnTo>
                  <a:lnTo>
                    <a:pt x="0" y="300277"/>
                  </a:lnTo>
                  <a:lnTo>
                    <a:pt x="1760" y="266655"/>
                  </a:lnTo>
                  <a:lnTo>
                    <a:pt x="15280" y="232647"/>
                  </a:lnTo>
                  <a:lnTo>
                    <a:pt x="30674" y="217262"/>
                  </a:lnTo>
                  <a:lnTo>
                    <a:pt x="39693" y="211522"/>
                  </a:lnTo>
                  <a:lnTo>
                    <a:pt x="62192" y="208263"/>
                  </a:lnTo>
                  <a:lnTo>
                    <a:pt x="86619" y="211884"/>
                  </a:lnTo>
                  <a:lnTo>
                    <a:pt x="109174" y="221293"/>
                  </a:lnTo>
                  <a:lnTo>
                    <a:pt x="124658" y="236392"/>
                  </a:lnTo>
                  <a:lnTo>
                    <a:pt x="130425" y="245332"/>
                  </a:lnTo>
                  <a:lnTo>
                    <a:pt x="138541" y="285861"/>
                  </a:lnTo>
                  <a:lnTo>
                    <a:pt x="131430" y="33691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27295" y="621181"/>
              <a:ext cx="21058" cy="21058"/>
            </a:xfrm>
            <a:custGeom>
              <a:avLst/>
              <a:gdLst/>
              <a:ahLst/>
              <a:cxnLst/>
              <a:rect l="0" t="0" r="0" b="0"/>
              <a:pathLst>
                <a:path w="21058" h="21058">
                  <a:moveTo>
                    <a:pt x="0" y="21057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00054" y="652767"/>
              <a:ext cx="124547" cy="231628"/>
            </a:xfrm>
            <a:custGeom>
              <a:avLst/>
              <a:gdLst/>
              <a:ahLst/>
              <a:cxnLst/>
              <a:rect l="0" t="0" r="0" b="0"/>
              <a:pathLst>
                <a:path w="124547" h="231628">
                  <a:moveTo>
                    <a:pt x="11469" y="0"/>
                  </a:moveTo>
                  <a:lnTo>
                    <a:pt x="37856" y="15641"/>
                  </a:lnTo>
                  <a:lnTo>
                    <a:pt x="94782" y="34844"/>
                  </a:lnTo>
                  <a:lnTo>
                    <a:pt x="121423" y="51138"/>
                  </a:lnTo>
                  <a:lnTo>
                    <a:pt x="124546" y="58659"/>
                  </a:lnTo>
                  <a:lnTo>
                    <a:pt x="124289" y="67182"/>
                  </a:lnTo>
                  <a:lnTo>
                    <a:pt x="121777" y="76373"/>
                  </a:lnTo>
                  <a:lnTo>
                    <a:pt x="106509" y="92825"/>
                  </a:lnTo>
                  <a:lnTo>
                    <a:pt x="51413" y="136701"/>
                  </a:lnTo>
                  <a:lnTo>
                    <a:pt x="16630" y="164913"/>
                  </a:lnTo>
                  <a:lnTo>
                    <a:pt x="0" y="191583"/>
                  </a:lnTo>
                  <a:lnTo>
                    <a:pt x="1484" y="199081"/>
                  </a:lnTo>
                  <a:lnTo>
                    <a:pt x="7152" y="205251"/>
                  </a:lnTo>
                  <a:lnTo>
                    <a:pt x="53583" y="2316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27336" y="806485"/>
              <a:ext cx="96198" cy="109495"/>
            </a:xfrm>
            <a:custGeom>
              <a:avLst/>
              <a:gdLst/>
              <a:ahLst/>
              <a:cxnLst/>
              <a:rect l="0" t="0" r="0" b="0"/>
              <a:pathLst>
                <a:path w="96198" h="109495">
                  <a:moveTo>
                    <a:pt x="0" y="4209"/>
                  </a:moveTo>
                  <a:lnTo>
                    <a:pt x="33622" y="10275"/>
                  </a:lnTo>
                  <a:lnTo>
                    <a:pt x="96197" y="0"/>
                  </a:lnTo>
                  <a:lnTo>
                    <a:pt x="53415" y="38352"/>
                  </a:lnTo>
                  <a:lnTo>
                    <a:pt x="42068" y="57988"/>
                  </a:lnTo>
                  <a:lnTo>
                    <a:pt x="40913" y="66968"/>
                  </a:lnTo>
                  <a:lnTo>
                    <a:pt x="45870" y="83185"/>
                  </a:lnTo>
                  <a:lnTo>
                    <a:pt x="63171" y="10949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3375" y="800166"/>
              <a:ext cx="79290" cy="115814"/>
            </a:xfrm>
            <a:custGeom>
              <a:avLst/>
              <a:gdLst/>
              <a:ahLst/>
              <a:cxnLst/>
              <a:rect l="0" t="0" r="0" b="0"/>
              <a:pathLst>
                <a:path w="79290" h="115814">
                  <a:moveTo>
                    <a:pt x="5589" y="0"/>
                  </a:moveTo>
                  <a:lnTo>
                    <a:pt x="0" y="16767"/>
                  </a:lnTo>
                  <a:lnTo>
                    <a:pt x="375" y="34358"/>
                  </a:lnTo>
                  <a:lnTo>
                    <a:pt x="2113" y="43962"/>
                  </a:lnTo>
                  <a:lnTo>
                    <a:pt x="7951" y="51535"/>
                  </a:lnTo>
                  <a:lnTo>
                    <a:pt x="26916" y="63069"/>
                  </a:lnTo>
                  <a:lnTo>
                    <a:pt x="63901" y="76139"/>
                  </a:lnTo>
                  <a:lnTo>
                    <a:pt x="71370" y="82344"/>
                  </a:lnTo>
                  <a:lnTo>
                    <a:pt x="75179" y="89991"/>
                  </a:lnTo>
                  <a:lnTo>
                    <a:pt x="79289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49261" y="568539"/>
              <a:ext cx="253042" cy="327112"/>
            </a:xfrm>
            <a:custGeom>
              <a:avLst/>
              <a:gdLst/>
              <a:ahLst/>
              <a:cxnLst/>
              <a:rect l="0" t="0" r="0" b="0"/>
              <a:pathLst>
                <a:path w="253042" h="327112">
                  <a:moveTo>
                    <a:pt x="109869" y="0"/>
                  </a:moveTo>
                  <a:lnTo>
                    <a:pt x="89625" y="55141"/>
                  </a:lnTo>
                  <a:lnTo>
                    <a:pt x="64883" y="110934"/>
                  </a:lnTo>
                  <a:lnTo>
                    <a:pt x="38146" y="173403"/>
                  </a:lnTo>
                  <a:lnTo>
                    <a:pt x="15835" y="230892"/>
                  </a:lnTo>
                  <a:lnTo>
                    <a:pt x="0" y="284173"/>
                  </a:lnTo>
                  <a:lnTo>
                    <a:pt x="1767" y="305283"/>
                  </a:lnTo>
                  <a:lnTo>
                    <a:pt x="6215" y="313486"/>
                  </a:lnTo>
                  <a:lnTo>
                    <a:pt x="20517" y="325721"/>
                  </a:lnTo>
                  <a:lnTo>
                    <a:pt x="31583" y="327111"/>
                  </a:lnTo>
                  <a:lnTo>
                    <a:pt x="72765" y="317890"/>
                  </a:lnTo>
                  <a:lnTo>
                    <a:pt x="135788" y="281534"/>
                  </a:lnTo>
                  <a:lnTo>
                    <a:pt x="181279" y="233209"/>
                  </a:lnTo>
                  <a:lnTo>
                    <a:pt x="214008" y="178604"/>
                  </a:lnTo>
                  <a:lnTo>
                    <a:pt x="243004" y="128346"/>
                  </a:lnTo>
                  <a:lnTo>
                    <a:pt x="253041" y="84172"/>
                  </a:lnTo>
                  <a:lnTo>
                    <a:pt x="249150" y="57297"/>
                  </a:lnTo>
                  <a:lnTo>
                    <a:pt x="244837" y="45217"/>
                  </a:lnTo>
                  <a:lnTo>
                    <a:pt x="236113" y="37164"/>
                  </a:lnTo>
                  <a:lnTo>
                    <a:pt x="210821" y="28215"/>
                  </a:lnTo>
                  <a:lnTo>
                    <a:pt x="174876" y="28767"/>
                  </a:lnTo>
                  <a:lnTo>
                    <a:pt x="131288" y="40604"/>
                  </a:lnTo>
                  <a:lnTo>
                    <a:pt x="88884" y="67379"/>
                  </a:lnTo>
                  <a:lnTo>
                    <a:pt x="63487" y="86645"/>
                  </a:lnTo>
                  <a:lnTo>
                    <a:pt x="46698" y="947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59171" y="600124"/>
              <a:ext cx="158786" cy="357970"/>
            </a:xfrm>
            <a:custGeom>
              <a:avLst/>
              <a:gdLst/>
              <a:ahLst/>
              <a:cxnLst/>
              <a:rect l="0" t="0" r="0" b="0"/>
              <a:pathLst>
                <a:path w="158786" h="357970">
                  <a:moveTo>
                    <a:pt x="73700" y="0"/>
                  </a:moveTo>
                  <a:lnTo>
                    <a:pt x="44391" y="53028"/>
                  </a:lnTo>
                  <a:lnTo>
                    <a:pt x="29791" y="101110"/>
                  </a:lnTo>
                  <a:lnTo>
                    <a:pt x="23645" y="154221"/>
                  </a:lnTo>
                  <a:lnTo>
                    <a:pt x="15502" y="200739"/>
                  </a:lnTo>
                  <a:lnTo>
                    <a:pt x="16184" y="200507"/>
                  </a:lnTo>
                  <a:lnTo>
                    <a:pt x="17809" y="196842"/>
                  </a:lnTo>
                  <a:lnTo>
                    <a:pt x="28972" y="189651"/>
                  </a:lnTo>
                  <a:lnTo>
                    <a:pt x="46802" y="183725"/>
                  </a:lnTo>
                  <a:lnTo>
                    <a:pt x="81978" y="181559"/>
                  </a:lnTo>
                  <a:lnTo>
                    <a:pt x="104285" y="185198"/>
                  </a:lnTo>
                  <a:lnTo>
                    <a:pt x="122778" y="193835"/>
                  </a:lnTo>
                  <a:lnTo>
                    <a:pt x="130985" y="199413"/>
                  </a:lnTo>
                  <a:lnTo>
                    <a:pt x="153714" y="229621"/>
                  </a:lnTo>
                  <a:lnTo>
                    <a:pt x="158785" y="254912"/>
                  </a:lnTo>
                  <a:lnTo>
                    <a:pt x="155969" y="279411"/>
                  </a:lnTo>
                  <a:lnTo>
                    <a:pt x="141229" y="306357"/>
                  </a:lnTo>
                  <a:lnTo>
                    <a:pt x="119705" y="329159"/>
                  </a:lnTo>
                  <a:lnTo>
                    <a:pt x="97266" y="343605"/>
                  </a:lnTo>
                  <a:lnTo>
                    <a:pt x="58325" y="353713"/>
                  </a:lnTo>
                  <a:lnTo>
                    <a:pt x="0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34079" y="768580"/>
              <a:ext cx="388388" cy="214267"/>
            </a:xfrm>
            <a:custGeom>
              <a:avLst/>
              <a:gdLst/>
              <a:ahLst/>
              <a:cxnLst/>
              <a:rect l="0" t="0" r="0" b="0"/>
              <a:pathLst>
                <a:path w="388388" h="214267">
                  <a:moveTo>
                    <a:pt x="167289" y="0"/>
                  </a:moveTo>
                  <a:lnTo>
                    <a:pt x="108672" y="20244"/>
                  </a:lnTo>
                  <a:lnTo>
                    <a:pt x="73882" y="44993"/>
                  </a:lnTo>
                  <a:lnTo>
                    <a:pt x="46936" y="80142"/>
                  </a:lnTo>
                  <a:lnTo>
                    <a:pt x="29723" y="120192"/>
                  </a:lnTo>
                  <a:lnTo>
                    <a:pt x="30500" y="147785"/>
                  </a:lnTo>
                  <a:lnTo>
                    <a:pt x="35134" y="174477"/>
                  </a:lnTo>
                  <a:lnTo>
                    <a:pt x="33294" y="198039"/>
                  </a:lnTo>
                  <a:lnTo>
                    <a:pt x="27656" y="205725"/>
                  </a:lnTo>
                  <a:lnTo>
                    <a:pt x="19218" y="210850"/>
                  </a:lnTo>
                  <a:lnTo>
                    <a:pt x="8914" y="214266"/>
                  </a:lnTo>
                  <a:lnTo>
                    <a:pt x="3214" y="211864"/>
                  </a:lnTo>
                  <a:lnTo>
                    <a:pt x="583" y="205584"/>
                  </a:lnTo>
                  <a:lnTo>
                    <a:pt x="0" y="196718"/>
                  </a:lnTo>
                  <a:lnTo>
                    <a:pt x="4290" y="188467"/>
                  </a:lnTo>
                  <a:lnTo>
                    <a:pt x="33855" y="164507"/>
                  </a:lnTo>
                  <a:lnTo>
                    <a:pt x="89416" y="131801"/>
                  </a:lnTo>
                  <a:lnTo>
                    <a:pt x="146057" y="107793"/>
                  </a:lnTo>
                  <a:lnTo>
                    <a:pt x="188354" y="80521"/>
                  </a:lnTo>
                  <a:lnTo>
                    <a:pt x="204338" y="66593"/>
                  </a:lnTo>
                  <a:lnTo>
                    <a:pt x="206026" y="63113"/>
                  </a:lnTo>
                  <a:lnTo>
                    <a:pt x="203641" y="61963"/>
                  </a:lnTo>
                  <a:lnTo>
                    <a:pt x="198543" y="62365"/>
                  </a:lnTo>
                  <a:lnTo>
                    <a:pt x="186639" y="69052"/>
                  </a:lnTo>
                  <a:lnTo>
                    <a:pt x="180189" y="74111"/>
                  </a:lnTo>
                  <a:lnTo>
                    <a:pt x="169902" y="92210"/>
                  </a:lnTo>
                  <a:lnTo>
                    <a:pt x="165521" y="103588"/>
                  </a:lnTo>
                  <a:lnTo>
                    <a:pt x="164941" y="113512"/>
                  </a:lnTo>
                  <a:lnTo>
                    <a:pt x="170535" y="130778"/>
                  </a:lnTo>
                  <a:lnTo>
                    <a:pt x="187058" y="146251"/>
                  </a:lnTo>
                  <a:lnTo>
                    <a:pt x="248054" y="181173"/>
                  </a:lnTo>
                  <a:lnTo>
                    <a:pt x="271036" y="190876"/>
                  </a:lnTo>
                  <a:lnTo>
                    <a:pt x="276228" y="196271"/>
                  </a:lnTo>
                  <a:lnTo>
                    <a:pt x="277349" y="202207"/>
                  </a:lnTo>
                  <a:lnTo>
                    <a:pt x="275758" y="208505"/>
                  </a:lnTo>
                  <a:lnTo>
                    <a:pt x="273527" y="209193"/>
                  </a:lnTo>
                  <a:lnTo>
                    <a:pt x="270870" y="206143"/>
                  </a:lnTo>
                  <a:lnTo>
                    <a:pt x="267927" y="200600"/>
                  </a:lnTo>
                  <a:lnTo>
                    <a:pt x="267779" y="185082"/>
                  </a:lnTo>
                  <a:lnTo>
                    <a:pt x="272783" y="167657"/>
                  </a:lnTo>
                  <a:lnTo>
                    <a:pt x="282806" y="152113"/>
                  </a:lnTo>
                  <a:lnTo>
                    <a:pt x="325115" y="123071"/>
                  </a:lnTo>
                  <a:lnTo>
                    <a:pt x="388387" y="947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06695" y="842280"/>
              <a:ext cx="297035" cy="175647"/>
            </a:xfrm>
            <a:custGeom>
              <a:avLst/>
              <a:gdLst/>
              <a:ahLst/>
              <a:cxnLst/>
              <a:rect l="0" t="0" r="0" b="0"/>
              <a:pathLst>
                <a:path w="297035" h="175647">
                  <a:moveTo>
                    <a:pt x="0" y="0"/>
                  </a:moveTo>
                  <a:lnTo>
                    <a:pt x="11178" y="11178"/>
                  </a:lnTo>
                  <a:lnTo>
                    <a:pt x="23719" y="40487"/>
                  </a:lnTo>
                  <a:lnTo>
                    <a:pt x="30031" y="92312"/>
                  </a:lnTo>
                  <a:lnTo>
                    <a:pt x="31278" y="147609"/>
                  </a:lnTo>
                  <a:lnTo>
                    <a:pt x="31381" y="161577"/>
                  </a:lnTo>
                  <a:lnTo>
                    <a:pt x="34959" y="169719"/>
                  </a:lnTo>
                  <a:lnTo>
                    <a:pt x="40853" y="173977"/>
                  </a:lnTo>
                  <a:lnTo>
                    <a:pt x="48292" y="175646"/>
                  </a:lnTo>
                  <a:lnTo>
                    <a:pt x="54421" y="173249"/>
                  </a:lnTo>
                  <a:lnTo>
                    <a:pt x="88663" y="130980"/>
                  </a:lnTo>
                  <a:lnTo>
                    <a:pt x="119115" y="88610"/>
                  </a:lnTo>
                  <a:lnTo>
                    <a:pt x="158579" y="57017"/>
                  </a:lnTo>
                  <a:lnTo>
                    <a:pt x="185514" y="48738"/>
                  </a:lnTo>
                  <a:lnTo>
                    <a:pt x="244875" y="43422"/>
                  </a:lnTo>
                  <a:lnTo>
                    <a:pt x="287545" y="42502"/>
                  </a:lnTo>
                  <a:lnTo>
                    <a:pt x="294641" y="44712"/>
                  </a:lnTo>
                  <a:lnTo>
                    <a:pt x="297034" y="48525"/>
                  </a:lnTo>
                  <a:lnTo>
                    <a:pt x="296288" y="53407"/>
                  </a:lnTo>
                  <a:lnTo>
                    <a:pt x="286102" y="65070"/>
                  </a:lnTo>
                  <a:lnTo>
                    <a:pt x="225649" y="105452"/>
                  </a:lnTo>
                  <a:lnTo>
                    <a:pt x="217114" y="112415"/>
                  </a:lnTo>
                  <a:lnTo>
                    <a:pt x="214932" y="118227"/>
                  </a:lnTo>
                  <a:lnTo>
                    <a:pt x="216987" y="123272"/>
                  </a:lnTo>
                  <a:lnTo>
                    <a:pt x="221868" y="127805"/>
                  </a:lnTo>
                  <a:lnTo>
                    <a:pt x="228630" y="129657"/>
                  </a:lnTo>
                  <a:lnTo>
                    <a:pt x="254915" y="130184"/>
                  </a:lnTo>
                  <a:lnTo>
                    <a:pt x="274733" y="138188"/>
                  </a:lnTo>
                  <a:lnTo>
                    <a:pt x="281421" y="143598"/>
                  </a:lnTo>
                  <a:lnTo>
                    <a:pt x="294797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94977" y="694881"/>
              <a:ext cx="74973" cy="330805"/>
            </a:xfrm>
            <a:custGeom>
              <a:avLst/>
              <a:gdLst/>
              <a:ahLst/>
              <a:cxnLst/>
              <a:rect l="0" t="0" r="0" b="0"/>
              <a:pathLst>
                <a:path w="74973" h="330805">
                  <a:moveTo>
                    <a:pt x="53915" y="0"/>
                  </a:moveTo>
                  <a:lnTo>
                    <a:pt x="57034" y="42692"/>
                  </a:lnTo>
                  <a:lnTo>
                    <a:pt x="62248" y="86349"/>
                  </a:lnTo>
                  <a:lnTo>
                    <a:pt x="63792" y="141788"/>
                  </a:lnTo>
                  <a:lnTo>
                    <a:pt x="64314" y="202443"/>
                  </a:lnTo>
                  <a:lnTo>
                    <a:pt x="56012" y="260654"/>
                  </a:lnTo>
                  <a:lnTo>
                    <a:pt x="45308" y="306648"/>
                  </a:lnTo>
                  <a:lnTo>
                    <a:pt x="34101" y="327750"/>
                  </a:lnTo>
                  <a:lnTo>
                    <a:pt x="29008" y="330804"/>
                  </a:lnTo>
                  <a:lnTo>
                    <a:pt x="24442" y="329331"/>
                  </a:lnTo>
                  <a:lnTo>
                    <a:pt x="3119" y="307338"/>
                  </a:lnTo>
                  <a:lnTo>
                    <a:pt x="164" y="299649"/>
                  </a:lnTo>
                  <a:lnTo>
                    <a:pt x="0" y="281746"/>
                  </a:lnTo>
                  <a:lnTo>
                    <a:pt x="5103" y="274398"/>
                  </a:lnTo>
                  <a:lnTo>
                    <a:pt x="23251" y="263114"/>
                  </a:lnTo>
                  <a:lnTo>
                    <a:pt x="74972" y="2526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32631" y="894922"/>
              <a:ext cx="316344" cy="149036"/>
            </a:xfrm>
            <a:custGeom>
              <a:avLst/>
              <a:gdLst/>
              <a:ahLst/>
              <a:cxnLst/>
              <a:rect l="0" t="0" r="0" b="0"/>
              <a:pathLst>
                <a:path w="316344" h="149036">
                  <a:moveTo>
                    <a:pt x="74188" y="10529"/>
                  </a:moveTo>
                  <a:lnTo>
                    <a:pt x="30225" y="45426"/>
                  </a:lnTo>
                  <a:lnTo>
                    <a:pt x="5530" y="80270"/>
                  </a:lnTo>
                  <a:lnTo>
                    <a:pt x="0" y="106646"/>
                  </a:lnTo>
                  <a:lnTo>
                    <a:pt x="163" y="120230"/>
                  </a:lnTo>
                  <a:lnTo>
                    <a:pt x="4951" y="130456"/>
                  </a:lnTo>
                  <a:lnTo>
                    <a:pt x="22749" y="144938"/>
                  </a:lnTo>
                  <a:lnTo>
                    <a:pt x="43137" y="149035"/>
                  </a:lnTo>
                  <a:lnTo>
                    <a:pt x="53487" y="148490"/>
                  </a:lnTo>
                  <a:lnTo>
                    <a:pt x="74346" y="138525"/>
                  </a:lnTo>
                  <a:lnTo>
                    <a:pt x="102701" y="113184"/>
                  </a:lnTo>
                  <a:lnTo>
                    <a:pt x="122800" y="83449"/>
                  </a:lnTo>
                  <a:lnTo>
                    <a:pt x="127653" y="73180"/>
                  </a:lnTo>
                  <a:lnTo>
                    <a:pt x="135568" y="67504"/>
                  </a:lnTo>
                  <a:lnTo>
                    <a:pt x="156840" y="64317"/>
                  </a:lnTo>
                  <a:lnTo>
                    <a:pt x="175653" y="69920"/>
                  </a:lnTo>
                  <a:lnTo>
                    <a:pt x="191813" y="81378"/>
                  </a:lnTo>
                  <a:lnTo>
                    <a:pt x="206794" y="98170"/>
                  </a:lnTo>
                  <a:lnTo>
                    <a:pt x="210555" y="100541"/>
                  </a:lnTo>
                  <a:lnTo>
                    <a:pt x="211892" y="98613"/>
                  </a:lnTo>
                  <a:lnTo>
                    <a:pt x="211615" y="93818"/>
                  </a:lnTo>
                  <a:lnTo>
                    <a:pt x="222402" y="70302"/>
                  </a:lnTo>
                  <a:lnTo>
                    <a:pt x="269636" y="24885"/>
                  </a:lnTo>
                  <a:lnTo>
                    <a:pt x="316343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90744" y="884394"/>
              <a:ext cx="196827" cy="348606"/>
            </a:xfrm>
            <a:custGeom>
              <a:avLst/>
              <a:gdLst/>
              <a:ahLst/>
              <a:cxnLst/>
              <a:rect l="0" t="0" r="0" b="0"/>
              <a:pathLst>
                <a:path w="196827" h="348606">
                  <a:moveTo>
                    <a:pt x="110873" y="0"/>
                  </a:moveTo>
                  <a:lnTo>
                    <a:pt x="116462" y="16767"/>
                  </a:lnTo>
                  <a:lnTo>
                    <a:pt x="116087" y="34358"/>
                  </a:lnTo>
                  <a:lnTo>
                    <a:pt x="110851" y="53875"/>
                  </a:lnTo>
                  <a:lnTo>
                    <a:pt x="98258" y="85763"/>
                  </a:lnTo>
                  <a:lnTo>
                    <a:pt x="98637" y="111036"/>
                  </a:lnTo>
                  <a:lnTo>
                    <a:pt x="103886" y="118478"/>
                  </a:lnTo>
                  <a:lnTo>
                    <a:pt x="112063" y="122269"/>
                  </a:lnTo>
                  <a:lnTo>
                    <a:pt x="122195" y="123627"/>
                  </a:lnTo>
                  <a:lnTo>
                    <a:pt x="142811" y="118896"/>
                  </a:lnTo>
                  <a:lnTo>
                    <a:pt x="171029" y="103079"/>
                  </a:lnTo>
                  <a:lnTo>
                    <a:pt x="179052" y="96795"/>
                  </a:lnTo>
                  <a:lnTo>
                    <a:pt x="185572" y="96115"/>
                  </a:lnTo>
                  <a:lnTo>
                    <a:pt x="191088" y="99172"/>
                  </a:lnTo>
                  <a:lnTo>
                    <a:pt x="195935" y="104719"/>
                  </a:lnTo>
                  <a:lnTo>
                    <a:pt x="196826" y="114266"/>
                  </a:lnTo>
                  <a:lnTo>
                    <a:pt x="184567" y="174736"/>
                  </a:lnTo>
                  <a:lnTo>
                    <a:pt x="170923" y="230368"/>
                  </a:lnTo>
                  <a:lnTo>
                    <a:pt x="155181" y="280777"/>
                  </a:lnTo>
                  <a:lnTo>
                    <a:pt x="144603" y="308453"/>
                  </a:lnTo>
                  <a:lnTo>
                    <a:pt x="128204" y="328553"/>
                  </a:lnTo>
                  <a:lnTo>
                    <a:pt x="93651" y="347433"/>
                  </a:lnTo>
                  <a:lnTo>
                    <a:pt x="81844" y="348605"/>
                  </a:lnTo>
                  <a:lnTo>
                    <a:pt x="59367" y="343669"/>
                  </a:lnTo>
                  <a:lnTo>
                    <a:pt x="32571" y="327735"/>
                  </a:lnTo>
                  <a:lnTo>
                    <a:pt x="4224" y="302607"/>
                  </a:lnTo>
                  <a:lnTo>
                    <a:pt x="0" y="290646"/>
                  </a:lnTo>
                  <a:lnTo>
                    <a:pt x="1545" y="261757"/>
                  </a:lnTo>
                  <a:lnTo>
                    <a:pt x="13149" y="238779"/>
                  </a:lnTo>
                  <a:lnTo>
                    <a:pt x="21157" y="229376"/>
                  </a:lnTo>
                  <a:lnTo>
                    <a:pt x="42534" y="215808"/>
                  </a:lnTo>
                  <a:lnTo>
                    <a:pt x="94384" y="197567"/>
                  </a:lnTo>
                  <a:lnTo>
                    <a:pt x="157416" y="190573"/>
                  </a:lnTo>
                  <a:lnTo>
                    <a:pt x="184572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16062" y="3557161"/>
            <a:ext cx="1031794" cy="938509"/>
            <a:chOff x="1316062" y="3557161"/>
            <a:chExt cx="1031794" cy="938509"/>
          </a:xfrm>
        </p:grpSpPr>
        <p:sp>
          <p:nvSpPr>
            <p:cNvPr id="28" name="Freeform 27"/>
            <p:cNvSpPr/>
            <p:nvPr/>
          </p:nvSpPr>
          <p:spPr>
            <a:xfrm>
              <a:off x="1470453" y="3557161"/>
              <a:ext cx="240518" cy="195939"/>
            </a:xfrm>
            <a:custGeom>
              <a:avLst/>
              <a:gdLst/>
              <a:ahLst/>
              <a:cxnLst/>
              <a:rect l="0" t="0" r="0" b="0"/>
              <a:pathLst>
                <a:path w="240518" h="195939">
                  <a:moveTo>
                    <a:pt x="45651" y="54114"/>
                  </a:moveTo>
                  <a:lnTo>
                    <a:pt x="6109" y="112893"/>
                  </a:lnTo>
                  <a:lnTo>
                    <a:pt x="0" y="136390"/>
                  </a:lnTo>
                  <a:lnTo>
                    <a:pt x="1185" y="158531"/>
                  </a:lnTo>
                  <a:lnTo>
                    <a:pt x="11850" y="176951"/>
                  </a:lnTo>
                  <a:lnTo>
                    <a:pt x="19608" y="185138"/>
                  </a:lnTo>
                  <a:lnTo>
                    <a:pt x="43825" y="194235"/>
                  </a:lnTo>
                  <a:lnTo>
                    <a:pt x="75255" y="195938"/>
                  </a:lnTo>
                  <a:lnTo>
                    <a:pt x="128902" y="184913"/>
                  </a:lnTo>
                  <a:lnTo>
                    <a:pt x="167414" y="172548"/>
                  </a:lnTo>
                  <a:lnTo>
                    <a:pt x="194163" y="153416"/>
                  </a:lnTo>
                  <a:lnTo>
                    <a:pt x="231338" y="111558"/>
                  </a:lnTo>
                  <a:lnTo>
                    <a:pt x="239313" y="87443"/>
                  </a:lnTo>
                  <a:lnTo>
                    <a:pt x="240517" y="58399"/>
                  </a:lnTo>
                  <a:lnTo>
                    <a:pt x="233254" y="29892"/>
                  </a:lnTo>
                  <a:lnTo>
                    <a:pt x="225701" y="19249"/>
                  </a:lnTo>
                  <a:lnTo>
                    <a:pt x="204832" y="4303"/>
                  </a:lnTo>
                  <a:lnTo>
                    <a:pt x="176839" y="0"/>
                  </a:lnTo>
                  <a:lnTo>
                    <a:pt x="148410" y="3157"/>
                  </a:lnTo>
                  <a:lnTo>
                    <a:pt x="119252" y="18088"/>
                  </a:lnTo>
                  <a:lnTo>
                    <a:pt x="88439" y="47214"/>
                  </a:lnTo>
                  <a:lnTo>
                    <a:pt x="66708" y="75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05575" y="3737617"/>
              <a:ext cx="52644" cy="494840"/>
            </a:xfrm>
            <a:custGeom>
              <a:avLst/>
              <a:gdLst/>
              <a:ahLst/>
              <a:cxnLst/>
              <a:rect l="0" t="0" r="0" b="0"/>
              <a:pathLst>
                <a:path w="52644" h="494840">
                  <a:moveTo>
                    <a:pt x="52643" y="0"/>
                  </a:moveTo>
                  <a:lnTo>
                    <a:pt x="52643" y="52050"/>
                  </a:lnTo>
                  <a:lnTo>
                    <a:pt x="52643" y="101990"/>
                  </a:lnTo>
                  <a:lnTo>
                    <a:pt x="47053" y="160786"/>
                  </a:lnTo>
                  <a:lnTo>
                    <a:pt x="37989" y="208947"/>
                  </a:lnTo>
                  <a:lnTo>
                    <a:pt x="33483" y="260262"/>
                  </a:lnTo>
                  <a:lnTo>
                    <a:pt x="26559" y="318100"/>
                  </a:lnTo>
                  <a:lnTo>
                    <a:pt x="17098" y="379691"/>
                  </a:lnTo>
                  <a:lnTo>
                    <a:pt x="6886" y="431215"/>
                  </a:lnTo>
                  <a:lnTo>
                    <a:pt x="3061" y="458373"/>
                  </a:lnTo>
                  <a:lnTo>
                    <a:pt x="0" y="49483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16062" y="3779731"/>
              <a:ext cx="390870" cy="442198"/>
            </a:xfrm>
            <a:custGeom>
              <a:avLst/>
              <a:gdLst/>
              <a:ahLst/>
              <a:cxnLst/>
              <a:rect l="0" t="0" r="0" b="0"/>
              <a:pathLst>
                <a:path w="390870" h="442198">
                  <a:moveTo>
                    <a:pt x="115814" y="0"/>
                  </a:moveTo>
                  <a:lnTo>
                    <a:pt x="118153" y="39687"/>
                  </a:lnTo>
                  <a:lnTo>
                    <a:pt x="126992" y="62092"/>
                  </a:lnTo>
                  <a:lnTo>
                    <a:pt x="150711" y="88847"/>
                  </a:lnTo>
                  <a:lnTo>
                    <a:pt x="198573" y="117679"/>
                  </a:lnTo>
                  <a:lnTo>
                    <a:pt x="241591" y="130664"/>
                  </a:lnTo>
                  <a:lnTo>
                    <a:pt x="296580" y="135031"/>
                  </a:lnTo>
                  <a:lnTo>
                    <a:pt x="349269" y="135156"/>
                  </a:lnTo>
                  <a:lnTo>
                    <a:pt x="388017" y="131813"/>
                  </a:lnTo>
                  <a:lnTo>
                    <a:pt x="390869" y="134668"/>
                  </a:lnTo>
                  <a:lnTo>
                    <a:pt x="390431" y="138912"/>
                  </a:lnTo>
                  <a:lnTo>
                    <a:pt x="377466" y="149866"/>
                  </a:lnTo>
                  <a:lnTo>
                    <a:pt x="318838" y="181396"/>
                  </a:lnTo>
                  <a:lnTo>
                    <a:pt x="259446" y="221633"/>
                  </a:lnTo>
                  <a:lnTo>
                    <a:pt x="204254" y="264900"/>
                  </a:lnTo>
                  <a:lnTo>
                    <a:pt x="147954" y="310864"/>
                  </a:lnTo>
                  <a:lnTo>
                    <a:pt x="87594" y="367840"/>
                  </a:lnTo>
                  <a:lnTo>
                    <a:pt x="29758" y="422035"/>
                  </a:lnTo>
                  <a:lnTo>
                    <a:pt x="0" y="44219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495047" y="4064000"/>
              <a:ext cx="147400" cy="431670"/>
            </a:xfrm>
            <a:custGeom>
              <a:avLst/>
              <a:gdLst/>
              <a:ahLst/>
              <a:cxnLst/>
              <a:rect l="0" t="0" r="0" b="0"/>
              <a:pathLst>
                <a:path w="147400" h="431670">
                  <a:moveTo>
                    <a:pt x="0" y="0"/>
                  </a:moveTo>
                  <a:lnTo>
                    <a:pt x="3119" y="42692"/>
                  </a:lnTo>
                  <a:lnTo>
                    <a:pt x="21331" y="105336"/>
                  </a:lnTo>
                  <a:lnTo>
                    <a:pt x="45876" y="167510"/>
                  </a:lnTo>
                  <a:lnTo>
                    <a:pt x="61036" y="217049"/>
                  </a:lnTo>
                  <a:lnTo>
                    <a:pt x="85545" y="274491"/>
                  </a:lnTo>
                  <a:lnTo>
                    <a:pt x="108145" y="329075"/>
                  </a:lnTo>
                  <a:lnTo>
                    <a:pt x="128489" y="379954"/>
                  </a:lnTo>
                  <a:lnTo>
                    <a:pt x="147399" y="4316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989886" y="3986175"/>
              <a:ext cx="357970" cy="46241"/>
            </a:xfrm>
            <a:custGeom>
              <a:avLst/>
              <a:gdLst/>
              <a:ahLst/>
              <a:cxnLst/>
              <a:rect l="0" t="0" r="0" b="0"/>
              <a:pathLst>
                <a:path w="357970" h="46241">
                  <a:moveTo>
                    <a:pt x="0" y="14654"/>
                  </a:moveTo>
                  <a:lnTo>
                    <a:pt x="55141" y="0"/>
                  </a:lnTo>
                  <a:lnTo>
                    <a:pt x="107208" y="3267"/>
                  </a:lnTo>
                  <a:lnTo>
                    <a:pt x="159277" y="10760"/>
                  </a:lnTo>
                  <a:lnTo>
                    <a:pt x="216859" y="17005"/>
                  </a:lnTo>
                  <a:lnTo>
                    <a:pt x="274353" y="32511"/>
                  </a:lnTo>
                  <a:lnTo>
                    <a:pt x="324078" y="43181"/>
                  </a:lnTo>
                  <a:lnTo>
                    <a:pt x="357969" y="4624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010943" y="3803756"/>
              <a:ext cx="264113" cy="123375"/>
            </a:xfrm>
            <a:custGeom>
              <a:avLst/>
              <a:gdLst/>
              <a:ahLst/>
              <a:cxnLst/>
              <a:rect l="0" t="0" r="0" b="0"/>
              <a:pathLst>
                <a:path w="264113" h="123375">
                  <a:moveTo>
                    <a:pt x="0" y="102317"/>
                  </a:moveTo>
                  <a:lnTo>
                    <a:pt x="9576" y="78270"/>
                  </a:lnTo>
                  <a:lnTo>
                    <a:pt x="27534" y="56848"/>
                  </a:lnTo>
                  <a:lnTo>
                    <a:pt x="84797" y="15762"/>
                  </a:lnTo>
                  <a:lnTo>
                    <a:pt x="117152" y="3102"/>
                  </a:lnTo>
                  <a:lnTo>
                    <a:pt x="157024" y="0"/>
                  </a:lnTo>
                  <a:lnTo>
                    <a:pt x="204193" y="7140"/>
                  </a:lnTo>
                  <a:lnTo>
                    <a:pt x="233862" y="17512"/>
                  </a:lnTo>
                  <a:lnTo>
                    <a:pt x="253287" y="33040"/>
                  </a:lnTo>
                  <a:lnTo>
                    <a:pt x="260105" y="42095"/>
                  </a:lnTo>
                  <a:lnTo>
                    <a:pt x="263481" y="51640"/>
                  </a:lnTo>
                  <a:lnTo>
                    <a:pt x="264112" y="71605"/>
                  </a:lnTo>
                  <a:lnTo>
                    <a:pt x="257890" y="102576"/>
                  </a:lnTo>
                  <a:lnTo>
                    <a:pt x="251878" y="114130"/>
                  </a:lnTo>
                  <a:lnTo>
                    <a:pt x="242156" y="12337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045456" y="3706031"/>
              <a:ext cx="18131" cy="105286"/>
            </a:xfrm>
            <a:custGeom>
              <a:avLst/>
              <a:gdLst/>
              <a:ahLst/>
              <a:cxnLst/>
              <a:rect l="0" t="0" r="0" b="0"/>
              <a:pathLst>
                <a:path w="18131" h="105286">
                  <a:moveTo>
                    <a:pt x="18130" y="0"/>
                  </a:moveTo>
                  <a:lnTo>
                    <a:pt x="6951" y="16768"/>
                  </a:lnTo>
                  <a:lnTo>
                    <a:pt x="0" y="49552"/>
                  </a:lnTo>
                  <a:lnTo>
                    <a:pt x="7601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16228" y="3663917"/>
              <a:ext cx="10530" cy="84229"/>
            </a:xfrm>
            <a:custGeom>
              <a:avLst/>
              <a:gdLst/>
              <a:ahLst/>
              <a:cxnLst/>
              <a:rect l="0" t="0" r="0" b="0"/>
              <a:pathLst>
                <a:path w="10530" h="84229">
                  <a:moveTo>
                    <a:pt x="10529" y="0"/>
                  </a:moveTo>
                  <a:lnTo>
                    <a:pt x="7409" y="42692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200456" y="3706031"/>
              <a:ext cx="73701" cy="42115"/>
            </a:xfrm>
            <a:custGeom>
              <a:avLst/>
              <a:gdLst/>
              <a:ahLst/>
              <a:cxnLst/>
              <a:rect l="0" t="0" r="0" b="0"/>
              <a:pathLst>
                <a:path w="73701" h="42115">
                  <a:moveTo>
                    <a:pt x="73700" y="0"/>
                  </a:moveTo>
                  <a:lnTo>
                    <a:pt x="15946" y="31209"/>
                  </a:ln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95213" y="3790259"/>
              <a:ext cx="52643" cy="42115"/>
            </a:xfrm>
            <a:custGeom>
              <a:avLst/>
              <a:gdLst/>
              <a:ahLst/>
              <a:cxnLst/>
              <a:rect l="0" t="0" r="0" b="0"/>
              <a:pathLst>
                <a:path w="52643" h="42115">
                  <a:moveTo>
                    <a:pt x="52642" y="0"/>
                  </a:move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6601" y="3963655"/>
            <a:ext cx="2086774" cy="795227"/>
            <a:chOff x="3916601" y="3963655"/>
            <a:chExt cx="2086774" cy="795227"/>
          </a:xfrm>
        </p:grpSpPr>
        <p:sp>
          <p:nvSpPr>
            <p:cNvPr id="39" name="Freeform 38"/>
            <p:cNvSpPr/>
            <p:nvPr/>
          </p:nvSpPr>
          <p:spPr>
            <a:xfrm>
              <a:off x="3916601" y="3963655"/>
              <a:ext cx="168457" cy="239086"/>
            </a:xfrm>
            <a:custGeom>
              <a:avLst/>
              <a:gdLst/>
              <a:ahLst/>
              <a:cxnLst/>
              <a:rect l="0" t="0" r="0" b="0"/>
              <a:pathLst>
                <a:path w="168457" h="239086">
                  <a:moveTo>
                    <a:pt x="168456" y="5589"/>
                  </a:moveTo>
                  <a:lnTo>
                    <a:pt x="151689" y="0"/>
                  </a:lnTo>
                  <a:lnTo>
                    <a:pt x="113315" y="2113"/>
                  </a:lnTo>
                  <a:lnTo>
                    <a:pt x="76079" y="15737"/>
                  </a:lnTo>
                  <a:lnTo>
                    <a:pt x="68267" y="24053"/>
                  </a:lnTo>
                  <a:lnTo>
                    <a:pt x="59587" y="45770"/>
                  </a:lnTo>
                  <a:lnTo>
                    <a:pt x="61968" y="67901"/>
                  </a:lnTo>
                  <a:lnTo>
                    <a:pt x="70825" y="88265"/>
                  </a:lnTo>
                  <a:lnTo>
                    <a:pt x="122994" y="149281"/>
                  </a:lnTo>
                  <a:lnTo>
                    <a:pt x="143938" y="176066"/>
                  </a:lnTo>
                  <a:lnTo>
                    <a:pt x="148590" y="199120"/>
                  </a:lnTo>
                  <a:lnTo>
                    <a:pt x="148193" y="211818"/>
                  </a:lnTo>
                  <a:lnTo>
                    <a:pt x="142079" y="221454"/>
                  </a:lnTo>
                  <a:lnTo>
                    <a:pt x="119689" y="235280"/>
                  </a:lnTo>
                  <a:lnTo>
                    <a:pt x="93359" y="239085"/>
                  </a:lnTo>
                  <a:lnTo>
                    <a:pt x="38329" y="231996"/>
                  </a:lnTo>
                  <a:lnTo>
                    <a:pt x="0" y="21615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041841" y="4116643"/>
              <a:ext cx="125565" cy="119923"/>
            </a:xfrm>
            <a:custGeom>
              <a:avLst/>
              <a:gdLst/>
              <a:ahLst/>
              <a:cxnLst/>
              <a:rect l="0" t="0" r="0" b="0"/>
              <a:pathLst>
                <a:path w="125565" h="119923">
                  <a:moveTo>
                    <a:pt x="64273" y="21057"/>
                  </a:moveTo>
                  <a:lnTo>
                    <a:pt x="20311" y="41300"/>
                  </a:lnTo>
                  <a:lnTo>
                    <a:pt x="6520" y="60079"/>
                  </a:lnTo>
                  <a:lnTo>
                    <a:pt x="1204" y="71638"/>
                  </a:lnTo>
                  <a:lnTo>
                    <a:pt x="0" y="82854"/>
                  </a:lnTo>
                  <a:lnTo>
                    <a:pt x="4902" y="104674"/>
                  </a:lnTo>
                  <a:lnTo>
                    <a:pt x="12994" y="111897"/>
                  </a:lnTo>
                  <a:lnTo>
                    <a:pt x="37583" y="119922"/>
                  </a:lnTo>
                  <a:lnTo>
                    <a:pt x="64889" y="117249"/>
                  </a:lnTo>
                  <a:lnTo>
                    <a:pt x="114958" y="96470"/>
                  </a:lnTo>
                  <a:lnTo>
                    <a:pt x="121460" y="87710"/>
                  </a:lnTo>
                  <a:lnTo>
                    <a:pt x="125564" y="65498"/>
                  </a:lnTo>
                  <a:lnTo>
                    <a:pt x="120369" y="43148"/>
                  </a:lnTo>
                  <a:lnTo>
                    <a:pt x="115709" y="32275"/>
                  </a:lnTo>
                  <a:lnTo>
                    <a:pt x="101171" y="17074"/>
                  </a:lnTo>
                  <a:lnTo>
                    <a:pt x="84182" y="7588"/>
                  </a:lnTo>
                  <a:lnTo>
                    <a:pt x="5374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93187" y="4137700"/>
              <a:ext cx="110966" cy="168457"/>
            </a:xfrm>
            <a:custGeom>
              <a:avLst/>
              <a:gdLst/>
              <a:ahLst/>
              <a:cxnLst/>
              <a:rect l="0" t="0" r="0" b="0"/>
              <a:pathLst>
                <a:path w="110966" h="168457">
                  <a:moveTo>
                    <a:pt x="70855" y="0"/>
                  </a:moveTo>
                  <a:lnTo>
                    <a:pt x="48498" y="0"/>
                  </a:lnTo>
                  <a:lnTo>
                    <a:pt x="31282" y="6239"/>
                  </a:lnTo>
                  <a:lnTo>
                    <a:pt x="23416" y="11178"/>
                  </a:lnTo>
                  <a:lnTo>
                    <a:pt x="11556" y="26025"/>
                  </a:lnTo>
                  <a:lnTo>
                    <a:pt x="3556" y="45492"/>
                  </a:lnTo>
                  <a:lnTo>
                    <a:pt x="0" y="69741"/>
                  </a:lnTo>
                  <a:lnTo>
                    <a:pt x="4659" y="89877"/>
                  </a:lnTo>
                  <a:lnTo>
                    <a:pt x="9177" y="98522"/>
                  </a:lnTo>
                  <a:lnTo>
                    <a:pt x="26675" y="111248"/>
                  </a:lnTo>
                  <a:lnTo>
                    <a:pt x="37892" y="116279"/>
                  </a:lnTo>
                  <a:lnTo>
                    <a:pt x="59714" y="118750"/>
                  </a:lnTo>
                  <a:lnTo>
                    <a:pt x="102319" y="110804"/>
                  </a:lnTo>
                  <a:lnTo>
                    <a:pt x="108209" y="112474"/>
                  </a:lnTo>
                  <a:lnTo>
                    <a:pt x="110965" y="117096"/>
                  </a:lnTo>
                  <a:lnTo>
                    <a:pt x="110908" y="131591"/>
                  </a:lnTo>
                  <a:lnTo>
                    <a:pt x="102440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69327" y="4106114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0" y="0"/>
                  </a:moveTo>
                  <a:lnTo>
                    <a:pt x="10528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64925" y="4226867"/>
              <a:ext cx="99159" cy="100347"/>
            </a:xfrm>
            <a:custGeom>
              <a:avLst/>
              <a:gdLst/>
              <a:ahLst/>
              <a:cxnLst/>
              <a:rect l="0" t="0" r="0" b="0"/>
              <a:pathLst>
                <a:path w="99159" h="100347">
                  <a:moveTo>
                    <a:pt x="99158" y="5589"/>
                  </a:moveTo>
                  <a:lnTo>
                    <a:pt x="82391" y="0"/>
                  </a:lnTo>
                  <a:lnTo>
                    <a:pt x="30812" y="4442"/>
                  </a:lnTo>
                  <a:lnTo>
                    <a:pt x="6781" y="10148"/>
                  </a:lnTo>
                  <a:lnTo>
                    <a:pt x="1308" y="15648"/>
                  </a:lnTo>
                  <a:lnTo>
                    <a:pt x="0" y="22823"/>
                  </a:lnTo>
                  <a:lnTo>
                    <a:pt x="1467" y="31117"/>
                  </a:lnTo>
                  <a:lnTo>
                    <a:pt x="7124" y="36645"/>
                  </a:lnTo>
                  <a:lnTo>
                    <a:pt x="25889" y="42789"/>
                  </a:lnTo>
                  <a:lnTo>
                    <a:pt x="31595" y="47936"/>
                  </a:lnTo>
                  <a:lnTo>
                    <a:pt x="34228" y="54877"/>
                  </a:lnTo>
                  <a:lnTo>
                    <a:pt x="34815" y="63015"/>
                  </a:lnTo>
                  <a:lnTo>
                    <a:pt x="29227" y="78295"/>
                  </a:lnTo>
                  <a:lnTo>
                    <a:pt x="14930" y="10034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50594" y="4106114"/>
              <a:ext cx="50361" cy="263214"/>
            </a:xfrm>
            <a:custGeom>
              <a:avLst/>
              <a:gdLst/>
              <a:ahLst/>
              <a:cxnLst/>
              <a:rect l="0" t="0" r="0" b="0"/>
              <a:pathLst>
                <a:path w="50361" h="263214">
                  <a:moveTo>
                    <a:pt x="50360" y="0"/>
                  </a:moveTo>
                  <a:lnTo>
                    <a:pt x="27483" y="26386"/>
                  </a:lnTo>
                  <a:lnTo>
                    <a:pt x="9273" y="78565"/>
                  </a:lnTo>
                  <a:lnTo>
                    <a:pt x="0" y="139261"/>
                  </a:lnTo>
                  <a:lnTo>
                    <a:pt x="6574" y="202377"/>
                  </a:lnTo>
                  <a:lnTo>
                    <a:pt x="16979" y="237388"/>
                  </a:lnTo>
                  <a:lnTo>
                    <a:pt x="39831" y="2632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75000" y="4179813"/>
              <a:ext cx="283965" cy="200943"/>
            </a:xfrm>
            <a:custGeom>
              <a:avLst/>
              <a:gdLst/>
              <a:ahLst/>
              <a:cxnLst/>
              <a:rect l="0" t="0" r="0" b="0"/>
              <a:pathLst>
                <a:path w="283965" h="200943">
                  <a:moveTo>
                    <a:pt x="126037" y="94757"/>
                  </a:moveTo>
                  <a:lnTo>
                    <a:pt x="83375" y="148872"/>
                  </a:lnTo>
                  <a:lnTo>
                    <a:pt x="59584" y="176302"/>
                  </a:lnTo>
                  <a:lnTo>
                    <a:pt x="30308" y="196128"/>
                  </a:lnTo>
                  <a:lnTo>
                    <a:pt x="20103" y="200942"/>
                  </a:lnTo>
                  <a:lnTo>
                    <a:pt x="12130" y="200642"/>
                  </a:lnTo>
                  <a:lnTo>
                    <a:pt x="5646" y="196932"/>
                  </a:lnTo>
                  <a:lnTo>
                    <a:pt x="152" y="190950"/>
                  </a:lnTo>
                  <a:lnTo>
                    <a:pt x="0" y="182282"/>
                  </a:lnTo>
                  <a:lnTo>
                    <a:pt x="16553" y="147727"/>
                  </a:lnTo>
                  <a:lnTo>
                    <a:pt x="58110" y="85889"/>
                  </a:lnTo>
                  <a:lnTo>
                    <a:pt x="95591" y="44782"/>
                  </a:lnTo>
                  <a:lnTo>
                    <a:pt x="116015" y="32382"/>
                  </a:lnTo>
                  <a:lnTo>
                    <a:pt x="121695" y="32117"/>
                  </a:lnTo>
                  <a:lnTo>
                    <a:pt x="124312" y="35449"/>
                  </a:lnTo>
                  <a:lnTo>
                    <a:pt x="124100" y="48511"/>
                  </a:lnTo>
                  <a:lnTo>
                    <a:pt x="111281" y="101189"/>
                  </a:lnTo>
                  <a:lnTo>
                    <a:pt x="101257" y="141246"/>
                  </a:lnTo>
                  <a:lnTo>
                    <a:pt x="101328" y="152656"/>
                  </a:lnTo>
                  <a:lnTo>
                    <a:pt x="107646" y="171573"/>
                  </a:lnTo>
                  <a:lnTo>
                    <a:pt x="113776" y="176383"/>
                  </a:lnTo>
                  <a:lnTo>
                    <a:pt x="121373" y="178420"/>
                  </a:lnTo>
                  <a:lnTo>
                    <a:pt x="129946" y="178609"/>
                  </a:lnTo>
                  <a:lnTo>
                    <a:pt x="164370" y="162106"/>
                  </a:lnTo>
                  <a:lnTo>
                    <a:pt x="223670" y="112344"/>
                  </a:lnTo>
                  <a:lnTo>
                    <a:pt x="265191" y="69024"/>
                  </a:lnTo>
                  <a:lnTo>
                    <a:pt x="277882" y="40729"/>
                  </a:lnTo>
                  <a:lnTo>
                    <a:pt x="283964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137324" y="4378656"/>
              <a:ext cx="53226" cy="85428"/>
            </a:xfrm>
            <a:custGeom>
              <a:avLst/>
              <a:gdLst/>
              <a:ahLst/>
              <a:cxnLst/>
              <a:rect l="0" t="0" r="0" b="0"/>
              <a:pathLst>
                <a:path w="53226" h="85428">
                  <a:moveTo>
                    <a:pt x="53225" y="32784"/>
                  </a:moveTo>
                  <a:lnTo>
                    <a:pt x="47636" y="16017"/>
                  </a:lnTo>
                  <a:lnTo>
                    <a:pt x="35534" y="4666"/>
                  </a:lnTo>
                  <a:lnTo>
                    <a:pt x="27393" y="0"/>
                  </a:lnTo>
                  <a:lnTo>
                    <a:pt x="19626" y="400"/>
                  </a:lnTo>
                  <a:lnTo>
                    <a:pt x="4757" y="10202"/>
                  </a:lnTo>
                  <a:lnTo>
                    <a:pt x="1026" y="18900"/>
                  </a:lnTo>
                  <a:lnTo>
                    <a:pt x="0" y="41041"/>
                  </a:lnTo>
                  <a:lnTo>
                    <a:pt x="6563" y="60241"/>
                  </a:lnTo>
                  <a:lnTo>
                    <a:pt x="21640" y="854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85306" y="4232456"/>
              <a:ext cx="21058" cy="252685"/>
            </a:xfrm>
            <a:custGeom>
              <a:avLst/>
              <a:gdLst/>
              <a:ahLst/>
              <a:cxnLst/>
              <a:rect l="0" t="0" r="0" b="0"/>
              <a:pathLst>
                <a:path w="21058" h="252685">
                  <a:moveTo>
                    <a:pt x="21057" y="0"/>
                  </a:moveTo>
                  <a:lnTo>
                    <a:pt x="13821" y="28726"/>
                  </a:lnTo>
                  <a:lnTo>
                    <a:pt x="11504" y="80261"/>
                  </a:lnTo>
                  <a:lnTo>
                    <a:pt x="9648" y="142194"/>
                  </a:lnTo>
                  <a:lnTo>
                    <a:pt x="2252" y="203173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53720" y="4348269"/>
              <a:ext cx="73701" cy="10530"/>
            </a:xfrm>
            <a:custGeom>
              <a:avLst/>
              <a:gdLst/>
              <a:ahLst/>
              <a:cxnLst/>
              <a:rect l="0" t="0" r="0" b="0"/>
              <a:pathLst>
                <a:path w="73701" h="10530">
                  <a:moveTo>
                    <a:pt x="0" y="0"/>
                  </a:moveTo>
                  <a:lnTo>
                    <a:pt x="47906" y="3120"/>
                  </a:lnTo>
                  <a:lnTo>
                    <a:pt x="73700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47827" y="4453555"/>
              <a:ext cx="169107" cy="90134"/>
            </a:xfrm>
            <a:custGeom>
              <a:avLst/>
              <a:gdLst/>
              <a:ahLst/>
              <a:cxnLst/>
              <a:rect l="0" t="0" r="0" b="0"/>
              <a:pathLst>
                <a:path w="169107" h="90134">
                  <a:moveTo>
                    <a:pt x="11178" y="21057"/>
                  </a:moveTo>
                  <a:lnTo>
                    <a:pt x="0" y="37824"/>
                  </a:lnTo>
                  <a:lnTo>
                    <a:pt x="1386" y="43933"/>
                  </a:lnTo>
                  <a:lnTo>
                    <a:pt x="6990" y="49176"/>
                  </a:lnTo>
                  <a:lnTo>
                    <a:pt x="15405" y="53841"/>
                  </a:lnTo>
                  <a:lnTo>
                    <a:pt x="23355" y="54611"/>
                  </a:lnTo>
                  <a:lnTo>
                    <a:pt x="65655" y="38632"/>
                  </a:lnTo>
                  <a:lnTo>
                    <a:pt x="70893" y="40963"/>
                  </a:lnTo>
                  <a:lnTo>
                    <a:pt x="73215" y="47195"/>
                  </a:lnTo>
                  <a:lnTo>
                    <a:pt x="79715" y="85231"/>
                  </a:lnTo>
                  <a:lnTo>
                    <a:pt x="84945" y="89576"/>
                  </a:lnTo>
                  <a:lnTo>
                    <a:pt x="91942" y="90133"/>
                  </a:lnTo>
                  <a:lnTo>
                    <a:pt x="107904" y="84513"/>
                  </a:lnTo>
                  <a:lnTo>
                    <a:pt x="122798" y="74216"/>
                  </a:lnTo>
                  <a:lnTo>
                    <a:pt x="134097" y="58721"/>
                  </a:lnTo>
                  <a:lnTo>
                    <a:pt x="169106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69576" y="4474001"/>
              <a:ext cx="78356" cy="105548"/>
            </a:xfrm>
            <a:custGeom>
              <a:avLst/>
              <a:gdLst/>
              <a:ahLst/>
              <a:cxnLst/>
              <a:rect l="0" t="0" r="0" b="0"/>
              <a:pathLst>
                <a:path w="78356" h="105548">
                  <a:moveTo>
                    <a:pt x="21056" y="74310"/>
                  </a:moveTo>
                  <a:lnTo>
                    <a:pt x="9878" y="85489"/>
                  </a:lnTo>
                  <a:lnTo>
                    <a:pt x="8925" y="91121"/>
                  </a:lnTo>
                  <a:lnTo>
                    <a:pt x="10629" y="97216"/>
                  </a:lnTo>
                  <a:lnTo>
                    <a:pt x="14105" y="103618"/>
                  </a:lnTo>
                  <a:lnTo>
                    <a:pt x="19932" y="105547"/>
                  </a:lnTo>
                  <a:lnTo>
                    <a:pt x="35764" y="101451"/>
                  </a:lnTo>
                  <a:lnTo>
                    <a:pt x="64409" y="85991"/>
                  </a:lnTo>
                  <a:lnTo>
                    <a:pt x="71015" y="77418"/>
                  </a:lnTo>
                  <a:lnTo>
                    <a:pt x="78355" y="55414"/>
                  </a:lnTo>
                  <a:lnTo>
                    <a:pt x="75378" y="33156"/>
                  </a:lnTo>
                  <a:lnTo>
                    <a:pt x="71309" y="22308"/>
                  </a:lnTo>
                  <a:lnTo>
                    <a:pt x="57429" y="7134"/>
                  </a:lnTo>
                  <a:lnTo>
                    <a:pt x="48814" y="1450"/>
                  </a:lnTo>
                  <a:lnTo>
                    <a:pt x="39562" y="0"/>
                  </a:lnTo>
                  <a:lnTo>
                    <a:pt x="19922" y="4629"/>
                  </a:lnTo>
                  <a:lnTo>
                    <a:pt x="8854" y="11365"/>
                  </a:lnTo>
                  <a:lnTo>
                    <a:pt x="0" y="216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81263" y="4474612"/>
              <a:ext cx="151526" cy="83477"/>
            </a:xfrm>
            <a:custGeom>
              <a:avLst/>
              <a:gdLst/>
              <a:ahLst/>
              <a:cxnLst/>
              <a:rect l="0" t="0" r="0" b="0"/>
              <a:pathLst>
                <a:path w="151526" h="83477">
                  <a:moveTo>
                    <a:pt x="14654" y="31585"/>
                  </a:moveTo>
                  <a:lnTo>
                    <a:pt x="0" y="75548"/>
                  </a:lnTo>
                  <a:lnTo>
                    <a:pt x="2545" y="80780"/>
                  </a:lnTo>
                  <a:lnTo>
                    <a:pt x="8921" y="83099"/>
                  </a:lnTo>
                  <a:lnTo>
                    <a:pt x="17851" y="83476"/>
                  </a:lnTo>
                  <a:lnTo>
                    <a:pt x="34013" y="77654"/>
                  </a:lnTo>
                  <a:lnTo>
                    <a:pt x="93810" y="34710"/>
                  </a:lnTo>
                  <a:lnTo>
                    <a:pt x="123140" y="9282"/>
                  </a:lnTo>
                  <a:lnTo>
                    <a:pt x="15152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76559" y="4432498"/>
              <a:ext cx="126816" cy="326384"/>
            </a:xfrm>
            <a:custGeom>
              <a:avLst/>
              <a:gdLst/>
              <a:ahLst/>
              <a:cxnLst/>
              <a:rect l="0" t="0" r="0" b="0"/>
              <a:pathLst>
                <a:path w="126816" h="326384">
                  <a:moveTo>
                    <a:pt x="103628" y="0"/>
                  </a:moveTo>
                  <a:lnTo>
                    <a:pt x="56989" y="55044"/>
                  </a:lnTo>
                  <a:lnTo>
                    <a:pt x="19454" y="114512"/>
                  </a:lnTo>
                  <a:lnTo>
                    <a:pt x="828" y="147013"/>
                  </a:lnTo>
                  <a:lnTo>
                    <a:pt x="0" y="156500"/>
                  </a:lnTo>
                  <a:lnTo>
                    <a:pt x="2957" y="165164"/>
                  </a:lnTo>
                  <a:lnTo>
                    <a:pt x="8438" y="173281"/>
                  </a:lnTo>
                  <a:lnTo>
                    <a:pt x="17941" y="177521"/>
                  </a:lnTo>
                  <a:lnTo>
                    <a:pt x="72100" y="179042"/>
                  </a:lnTo>
                  <a:lnTo>
                    <a:pt x="126815" y="174096"/>
                  </a:lnTo>
                  <a:lnTo>
                    <a:pt x="126105" y="176895"/>
                  </a:lnTo>
                  <a:lnTo>
                    <a:pt x="85547" y="223672"/>
                  </a:lnTo>
                  <a:lnTo>
                    <a:pt x="70454" y="259035"/>
                  </a:lnTo>
                  <a:lnTo>
                    <a:pt x="68607" y="282413"/>
                  </a:lnTo>
                  <a:lnTo>
                    <a:pt x="72042" y="3263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95586" y="1010736"/>
            <a:ext cx="3653389" cy="242156"/>
            <a:chOff x="4095586" y="1010736"/>
            <a:chExt cx="3653389" cy="242156"/>
          </a:xfrm>
        </p:grpSpPr>
        <p:sp>
          <p:nvSpPr>
            <p:cNvPr id="54" name="Freeform 53"/>
            <p:cNvSpPr/>
            <p:nvPr/>
          </p:nvSpPr>
          <p:spPr>
            <a:xfrm>
              <a:off x="4653596" y="1021264"/>
              <a:ext cx="3095379" cy="231628"/>
            </a:xfrm>
            <a:custGeom>
              <a:avLst/>
              <a:gdLst/>
              <a:ahLst/>
              <a:cxnLst/>
              <a:rect l="0" t="0" r="0" b="0"/>
              <a:pathLst>
                <a:path w="3095379" h="231628">
                  <a:moveTo>
                    <a:pt x="0" y="0"/>
                  </a:moveTo>
                  <a:lnTo>
                    <a:pt x="56499" y="0"/>
                  </a:lnTo>
                  <a:lnTo>
                    <a:pt x="107727" y="1170"/>
                  </a:lnTo>
                  <a:lnTo>
                    <a:pt x="167552" y="8334"/>
                  </a:lnTo>
                  <a:lnTo>
                    <a:pt x="224430" y="10095"/>
                  </a:lnTo>
                  <a:lnTo>
                    <a:pt x="280725" y="11613"/>
                  </a:lnTo>
                  <a:lnTo>
                    <a:pt x="326373" y="17739"/>
                  </a:lnTo>
                  <a:lnTo>
                    <a:pt x="386692" y="20074"/>
                  </a:lnTo>
                  <a:lnTo>
                    <a:pt x="435759" y="21936"/>
                  </a:lnTo>
                  <a:lnTo>
                    <a:pt x="494261" y="29333"/>
                  </a:lnTo>
                  <a:lnTo>
                    <a:pt x="550877" y="31141"/>
                  </a:lnTo>
                  <a:lnTo>
                    <a:pt x="609839" y="31454"/>
                  </a:lnTo>
                  <a:lnTo>
                    <a:pt x="662404" y="31547"/>
                  </a:lnTo>
                  <a:lnTo>
                    <a:pt x="725597" y="38814"/>
                  </a:lnTo>
                  <a:lnTo>
                    <a:pt x="786520" y="41136"/>
                  </a:lnTo>
                  <a:lnTo>
                    <a:pt x="839276" y="41825"/>
                  </a:lnTo>
                  <a:lnTo>
                    <a:pt x="901701" y="43198"/>
                  </a:lnTo>
                  <a:lnTo>
                    <a:pt x="951393" y="49324"/>
                  </a:lnTo>
                  <a:lnTo>
                    <a:pt x="999262" y="51660"/>
                  </a:lnTo>
                  <a:lnTo>
                    <a:pt x="1060239" y="51182"/>
                  </a:lnTo>
                  <a:lnTo>
                    <a:pt x="1113011" y="45321"/>
                  </a:lnTo>
                  <a:lnTo>
                    <a:pt x="1175440" y="43064"/>
                  </a:lnTo>
                  <a:lnTo>
                    <a:pt x="1225134" y="42396"/>
                  </a:lnTo>
                  <a:lnTo>
                    <a:pt x="1283846" y="42170"/>
                  </a:lnTo>
                  <a:lnTo>
                    <a:pt x="1340504" y="42125"/>
                  </a:lnTo>
                  <a:lnTo>
                    <a:pt x="1399474" y="42118"/>
                  </a:lnTo>
                  <a:lnTo>
                    <a:pt x="1452041" y="42115"/>
                  </a:lnTo>
                  <a:lnTo>
                    <a:pt x="1511725" y="43284"/>
                  </a:lnTo>
                  <a:lnTo>
                    <a:pt x="1557960" y="49350"/>
                  </a:lnTo>
                  <a:lnTo>
                    <a:pt x="1617283" y="50497"/>
                  </a:lnTo>
                  <a:lnTo>
                    <a:pt x="1663846" y="45118"/>
                  </a:lnTo>
                  <a:lnTo>
                    <a:pt x="1726255" y="43004"/>
                  </a:lnTo>
                  <a:lnTo>
                    <a:pt x="1789721" y="42378"/>
                  </a:lnTo>
                  <a:lnTo>
                    <a:pt x="1850640" y="41023"/>
                  </a:lnTo>
                  <a:lnTo>
                    <a:pt x="1901705" y="34902"/>
                  </a:lnTo>
                  <a:lnTo>
                    <a:pt x="1960248" y="32568"/>
                  </a:lnTo>
                  <a:lnTo>
                    <a:pt x="2022048" y="31877"/>
                  </a:lnTo>
                  <a:lnTo>
                    <a:pt x="2084814" y="31672"/>
                  </a:lnTo>
                  <a:lnTo>
                    <a:pt x="2146694" y="31611"/>
                  </a:lnTo>
                  <a:lnTo>
                    <a:pt x="2200255" y="32763"/>
                  </a:lnTo>
                  <a:lnTo>
                    <a:pt x="2260337" y="39921"/>
                  </a:lnTo>
                  <a:lnTo>
                    <a:pt x="2321989" y="47270"/>
                  </a:lnTo>
                  <a:lnTo>
                    <a:pt x="2373726" y="56640"/>
                  </a:lnTo>
                  <a:lnTo>
                    <a:pt x="2433509" y="61236"/>
                  </a:lnTo>
                  <a:lnTo>
                    <a:pt x="2490087" y="73776"/>
                  </a:lnTo>
                  <a:lnTo>
                    <a:pt x="2549485" y="86721"/>
                  </a:lnTo>
                  <a:lnTo>
                    <a:pt x="2610731" y="101575"/>
                  </a:lnTo>
                  <a:lnTo>
                    <a:pt x="2665560" y="112245"/>
                  </a:lnTo>
                  <a:lnTo>
                    <a:pt x="2717031" y="122815"/>
                  </a:lnTo>
                  <a:lnTo>
                    <a:pt x="2778226" y="140378"/>
                  </a:lnTo>
                  <a:lnTo>
                    <a:pt x="2838234" y="157927"/>
                  </a:lnTo>
                  <a:lnTo>
                    <a:pt x="2892376" y="171966"/>
                  </a:lnTo>
                  <a:lnTo>
                    <a:pt x="2953829" y="189513"/>
                  </a:lnTo>
                  <a:lnTo>
                    <a:pt x="3013736" y="203551"/>
                  </a:lnTo>
                  <a:lnTo>
                    <a:pt x="3075369" y="221099"/>
                  </a:lnTo>
                  <a:lnTo>
                    <a:pt x="3095378" y="2316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095586" y="1010736"/>
              <a:ext cx="484311" cy="21058"/>
            </a:xfrm>
            <a:custGeom>
              <a:avLst/>
              <a:gdLst/>
              <a:ahLst/>
              <a:cxnLst/>
              <a:rect l="0" t="0" r="0" b="0"/>
              <a:pathLst>
                <a:path w="484311" h="21058">
                  <a:moveTo>
                    <a:pt x="484310" y="0"/>
                  </a:moveTo>
                  <a:lnTo>
                    <a:pt x="423927" y="3119"/>
                  </a:lnTo>
                  <a:lnTo>
                    <a:pt x="372442" y="8333"/>
                  </a:lnTo>
                  <a:lnTo>
                    <a:pt x="321313" y="9878"/>
                  </a:lnTo>
                  <a:lnTo>
                    <a:pt x="261710" y="10335"/>
                  </a:lnTo>
                  <a:lnTo>
                    <a:pt x="208954" y="13591"/>
                  </a:lnTo>
                  <a:lnTo>
                    <a:pt x="161738" y="18845"/>
                  </a:lnTo>
                  <a:lnTo>
                    <a:pt x="106414" y="20401"/>
                  </a:lnTo>
                  <a:lnTo>
                    <a:pt x="56096" y="20863"/>
                  </a:lnTo>
                  <a:lnTo>
                    <a:pt x="0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1705" y="2821637"/>
            <a:ext cx="490089" cy="252685"/>
            <a:chOff x="541705" y="2821637"/>
            <a:chExt cx="490089" cy="252685"/>
          </a:xfrm>
        </p:grpSpPr>
        <p:sp>
          <p:nvSpPr>
            <p:cNvPr id="57" name="Freeform 56"/>
            <p:cNvSpPr/>
            <p:nvPr/>
          </p:nvSpPr>
          <p:spPr>
            <a:xfrm>
              <a:off x="541705" y="2821637"/>
              <a:ext cx="184762" cy="175765"/>
            </a:xfrm>
            <a:custGeom>
              <a:avLst/>
              <a:gdLst/>
              <a:ahLst/>
              <a:cxnLst/>
              <a:rect l="0" t="0" r="0" b="0"/>
              <a:pathLst>
                <a:path w="184762" h="175765">
                  <a:moveTo>
                    <a:pt x="16305" y="0"/>
                  </a:moveTo>
                  <a:lnTo>
                    <a:pt x="7972" y="37478"/>
                  </a:lnTo>
                  <a:lnTo>
                    <a:pt x="0" y="95316"/>
                  </a:lnTo>
                  <a:lnTo>
                    <a:pt x="4289" y="148203"/>
                  </a:lnTo>
                  <a:lnTo>
                    <a:pt x="4785" y="161973"/>
                  </a:lnTo>
                  <a:lnTo>
                    <a:pt x="9795" y="169983"/>
                  </a:lnTo>
                  <a:lnTo>
                    <a:pt x="17814" y="174154"/>
                  </a:lnTo>
                  <a:lnTo>
                    <a:pt x="27840" y="175764"/>
                  </a:lnTo>
                  <a:lnTo>
                    <a:pt x="36863" y="173328"/>
                  </a:lnTo>
                  <a:lnTo>
                    <a:pt x="53128" y="161263"/>
                  </a:lnTo>
                  <a:lnTo>
                    <a:pt x="102457" y="101178"/>
                  </a:lnTo>
                  <a:lnTo>
                    <a:pt x="164770" y="42091"/>
                  </a:lnTo>
                  <a:lnTo>
                    <a:pt x="184761" y="3158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05409" y="2874280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21057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85933" y="2863203"/>
              <a:ext cx="177405" cy="158477"/>
            </a:xfrm>
            <a:custGeom>
              <a:avLst/>
              <a:gdLst/>
              <a:ahLst/>
              <a:cxnLst/>
              <a:rect l="0" t="0" r="0" b="0"/>
              <a:pathLst>
                <a:path w="177405" h="158477">
                  <a:moveTo>
                    <a:pt x="177404" y="21605"/>
                  </a:moveTo>
                  <a:lnTo>
                    <a:pt x="171815" y="4838"/>
                  </a:lnTo>
                  <a:lnTo>
                    <a:pt x="165489" y="1068"/>
                  </a:lnTo>
                  <a:lnTo>
                    <a:pt x="145982" y="0"/>
                  </a:lnTo>
                  <a:lnTo>
                    <a:pt x="82662" y="15154"/>
                  </a:lnTo>
                  <a:lnTo>
                    <a:pt x="41706" y="44378"/>
                  </a:lnTo>
                  <a:lnTo>
                    <a:pt x="2545" y="86620"/>
                  </a:lnTo>
                  <a:lnTo>
                    <a:pt x="0" y="95364"/>
                  </a:lnTo>
                  <a:lnTo>
                    <a:pt x="643" y="103533"/>
                  </a:lnTo>
                  <a:lnTo>
                    <a:pt x="3411" y="111319"/>
                  </a:lnTo>
                  <a:lnTo>
                    <a:pt x="8766" y="115340"/>
                  </a:lnTo>
                  <a:lnTo>
                    <a:pt x="15846" y="116850"/>
                  </a:lnTo>
                  <a:lnTo>
                    <a:pt x="42577" y="113387"/>
                  </a:lnTo>
                  <a:lnTo>
                    <a:pt x="83051" y="101736"/>
                  </a:lnTo>
                  <a:lnTo>
                    <a:pt x="87596" y="97253"/>
                  </a:lnTo>
                  <a:lnTo>
                    <a:pt x="88286" y="91924"/>
                  </a:lnTo>
                  <a:lnTo>
                    <a:pt x="86406" y="86032"/>
                  </a:lnTo>
                  <a:lnTo>
                    <a:pt x="81644" y="83274"/>
                  </a:lnTo>
                  <a:lnTo>
                    <a:pt x="66994" y="83329"/>
                  </a:lnTo>
                  <a:lnTo>
                    <a:pt x="62853" y="87321"/>
                  </a:lnTo>
                  <a:lnTo>
                    <a:pt x="61262" y="93492"/>
                  </a:lnTo>
                  <a:lnTo>
                    <a:pt x="61372" y="101115"/>
                  </a:lnTo>
                  <a:lnTo>
                    <a:pt x="64954" y="108537"/>
                  </a:lnTo>
                  <a:lnTo>
                    <a:pt x="102368" y="149046"/>
                  </a:lnTo>
                  <a:lnTo>
                    <a:pt x="101643" y="152189"/>
                  </a:lnTo>
                  <a:lnTo>
                    <a:pt x="93176" y="15847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63337" y="2937451"/>
              <a:ext cx="94757" cy="115814"/>
            </a:xfrm>
            <a:custGeom>
              <a:avLst/>
              <a:gdLst/>
              <a:ahLst/>
              <a:cxnLst/>
              <a:rect l="0" t="0" r="0" b="0"/>
              <a:pathLst>
                <a:path w="94757" h="115814">
                  <a:moveTo>
                    <a:pt x="94756" y="0"/>
                  </a:moveTo>
                  <a:lnTo>
                    <a:pt x="45258" y="58563"/>
                  </a:lnTo>
                  <a:lnTo>
                    <a:pt x="0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4394" y="2853223"/>
              <a:ext cx="147400" cy="84229"/>
            </a:xfrm>
            <a:custGeom>
              <a:avLst/>
              <a:gdLst/>
              <a:ahLst/>
              <a:cxnLst/>
              <a:rect l="0" t="0" r="0" b="0"/>
              <a:pathLst>
                <a:path w="147400" h="84229">
                  <a:moveTo>
                    <a:pt x="0" y="0"/>
                  </a:moveTo>
                  <a:lnTo>
                    <a:pt x="19150" y="16811"/>
                  </a:lnTo>
                  <a:lnTo>
                    <a:pt x="68687" y="42661"/>
                  </a:lnTo>
                  <a:lnTo>
                    <a:pt x="131314" y="74941"/>
                  </a:lnTo>
                  <a:lnTo>
                    <a:pt x="147399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79109" y="2990093"/>
              <a:ext cx="168457" cy="84229"/>
            </a:xfrm>
            <a:custGeom>
              <a:avLst/>
              <a:gdLst/>
              <a:ahLst/>
              <a:cxnLst/>
              <a:rect l="0" t="0" r="0" b="0"/>
              <a:pathLst>
                <a:path w="168457" h="84229">
                  <a:moveTo>
                    <a:pt x="0" y="0"/>
                  </a:moveTo>
                  <a:lnTo>
                    <a:pt x="61110" y="25194"/>
                  </a:lnTo>
                  <a:lnTo>
                    <a:pt x="121131" y="50834"/>
                  </a:lnTo>
                  <a:lnTo>
                    <a:pt x="168456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05534" y="1192845"/>
            <a:ext cx="684855" cy="365699"/>
            <a:chOff x="1305534" y="1192845"/>
            <a:chExt cx="684855" cy="365699"/>
          </a:xfrm>
        </p:grpSpPr>
        <p:sp>
          <p:nvSpPr>
            <p:cNvPr id="64" name="Freeform 63"/>
            <p:cNvSpPr/>
            <p:nvPr/>
          </p:nvSpPr>
          <p:spPr>
            <a:xfrm>
              <a:off x="1305534" y="1192845"/>
              <a:ext cx="350707" cy="239032"/>
            </a:xfrm>
            <a:custGeom>
              <a:avLst/>
              <a:gdLst/>
              <a:ahLst/>
              <a:cxnLst/>
              <a:rect l="0" t="0" r="0" b="0"/>
              <a:pathLst>
                <a:path w="350707" h="239032">
                  <a:moveTo>
                    <a:pt x="0" y="239031"/>
                  </a:moveTo>
                  <a:lnTo>
                    <a:pt x="35916" y="185156"/>
                  </a:lnTo>
                  <a:lnTo>
                    <a:pt x="69572" y="144031"/>
                  </a:lnTo>
                  <a:lnTo>
                    <a:pt x="114998" y="96523"/>
                  </a:lnTo>
                  <a:lnTo>
                    <a:pt x="160015" y="34420"/>
                  </a:lnTo>
                  <a:lnTo>
                    <a:pt x="194864" y="1562"/>
                  </a:lnTo>
                  <a:lnTo>
                    <a:pt x="201269" y="0"/>
                  </a:lnTo>
                  <a:lnTo>
                    <a:pt x="206709" y="2468"/>
                  </a:lnTo>
                  <a:lnTo>
                    <a:pt x="211505" y="7623"/>
                  </a:lnTo>
                  <a:lnTo>
                    <a:pt x="216835" y="28948"/>
                  </a:lnTo>
                  <a:lnTo>
                    <a:pt x="220256" y="84709"/>
                  </a:lnTo>
                  <a:lnTo>
                    <a:pt x="220849" y="126755"/>
                  </a:lnTo>
                  <a:lnTo>
                    <a:pt x="224441" y="137274"/>
                  </a:lnTo>
                  <a:lnTo>
                    <a:pt x="237792" y="152082"/>
                  </a:lnTo>
                  <a:lnTo>
                    <a:pt x="246265" y="154158"/>
                  </a:lnTo>
                  <a:lnTo>
                    <a:pt x="265039" y="150227"/>
                  </a:lnTo>
                  <a:lnTo>
                    <a:pt x="289750" y="134860"/>
                  </a:lnTo>
                  <a:lnTo>
                    <a:pt x="333267" y="85866"/>
                  </a:lnTo>
                  <a:lnTo>
                    <a:pt x="339161" y="84278"/>
                  </a:lnTo>
                  <a:lnTo>
                    <a:pt x="344261" y="86730"/>
                  </a:lnTo>
                  <a:lnTo>
                    <a:pt x="348830" y="91873"/>
                  </a:lnTo>
                  <a:lnTo>
                    <a:pt x="350706" y="98812"/>
                  </a:lnTo>
                  <a:lnTo>
                    <a:pt x="348101" y="150809"/>
                  </a:lnTo>
                  <a:lnTo>
                    <a:pt x="347440" y="20744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716633" y="1352587"/>
              <a:ext cx="104798" cy="81877"/>
            </a:xfrm>
            <a:custGeom>
              <a:avLst/>
              <a:gdLst/>
              <a:ahLst/>
              <a:cxnLst/>
              <a:rect l="0" t="0" r="0" b="0"/>
              <a:pathLst>
                <a:path w="104798" h="81877">
                  <a:moveTo>
                    <a:pt x="94269" y="5589"/>
                  </a:moveTo>
                  <a:lnTo>
                    <a:pt x="77501" y="0"/>
                  </a:lnTo>
                  <a:lnTo>
                    <a:pt x="59910" y="3495"/>
                  </a:lnTo>
                  <a:lnTo>
                    <a:pt x="40394" y="14017"/>
                  </a:lnTo>
                  <a:lnTo>
                    <a:pt x="12015" y="39672"/>
                  </a:lnTo>
                  <a:lnTo>
                    <a:pt x="0" y="59342"/>
                  </a:lnTo>
                  <a:lnTo>
                    <a:pt x="1007" y="67160"/>
                  </a:lnTo>
                  <a:lnTo>
                    <a:pt x="6358" y="73543"/>
                  </a:lnTo>
                  <a:lnTo>
                    <a:pt x="14605" y="78968"/>
                  </a:lnTo>
                  <a:lnTo>
                    <a:pt x="33126" y="81876"/>
                  </a:lnTo>
                  <a:lnTo>
                    <a:pt x="42978" y="81013"/>
                  </a:lnTo>
                  <a:lnTo>
                    <a:pt x="60165" y="73816"/>
                  </a:lnTo>
                  <a:lnTo>
                    <a:pt x="95851" y="55721"/>
                  </a:lnTo>
                  <a:lnTo>
                    <a:pt x="101173" y="54218"/>
                  </a:lnTo>
                  <a:lnTo>
                    <a:pt x="103550" y="54386"/>
                  </a:lnTo>
                  <a:lnTo>
                    <a:pt x="104797" y="5823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48215" y="1372072"/>
              <a:ext cx="142174" cy="186472"/>
            </a:xfrm>
            <a:custGeom>
              <a:avLst/>
              <a:gdLst/>
              <a:ahLst/>
              <a:cxnLst/>
              <a:rect l="0" t="0" r="0" b="0"/>
              <a:pathLst>
                <a:path w="142174" h="186472">
                  <a:moveTo>
                    <a:pt x="25858" y="38747"/>
                  </a:moveTo>
                  <a:lnTo>
                    <a:pt x="20268" y="100839"/>
                  </a:lnTo>
                  <a:lnTo>
                    <a:pt x="7899" y="158290"/>
                  </a:lnTo>
                  <a:lnTo>
                    <a:pt x="0" y="186471"/>
                  </a:lnTo>
                  <a:lnTo>
                    <a:pt x="11461" y="126725"/>
                  </a:lnTo>
                  <a:lnTo>
                    <a:pt x="17684" y="73499"/>
                  </a:lnTo>
                  <a:lnTo>
                    <a:pt x="29832" y="28844"/>
                  </a:lnTo>
                  <a:lnTo>
                    <a:pt x="35526" y="20446"/>
                  </a:lnTo>
                  <a:lnTo>
                    <a:pt x="51212" y="7996"/>
                  </a:lnTo>
                  <a:lnTo>
                    <a:pt x="85363" y="0"/>
                  </a:lnTo>
                  <a:lnTo>
                    <a:pt x="105337" y="4368"/>
                  </a:lnTo>
                  <a:lnTo>
                    <a:pt x="137224" y="26237"/>
                  </a:lnTo>
                  <a:lnTo>
                    <a:pt x="141046" y="35086"/>
                  </a:lnTo>
                  <a:lnTo>
                    <a:pt x="142173" y="57397"/>
                  </a:lnTo>
                  <a:lnTo>
                    <a:pt x="132536" y="79791"/>
                  </a:lnTo>
                  <a:lnTo>
                    <a:pt x="117724" y="97933"/>
                  </a:lnTo>
                  <a:lnTo>
                    <a:pt x="89029" y="11244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37119" y="1473990"/>
              <a:ext cx="652768" cy="52643"/>
            </a:xfrm>
            <a:custGeom>
              <a:avLst/>
              <a:gdLst/>
              <a:ahLst/>
              <a:cxnLst/>
              <a:rect l="0" t="0" r="0" b="0"/>
              <a:pathLst>
                <a:path w="652768" h="52643">
                  <a:moveTo>
                    <a:pt x="0" y="0"/>
                  </a:moveTo>
                  <a:lnTo>
                    <a:pt x="37478" y="8333"/>
                  </a:lnTo>
                  <a:lnTo>
                    <a:pt x="94491" y="10095"/>
                  </a:lnTo>
                  <a:lnTo>
                    <a:pt x="150440" y="10400"/>
                  </a:lnTo>
                  <a:lnTo>
                    <a:pt x="211471" y="16079"/>
                  </a:lnTo>
                  <a:lnTo>
                    <a:pt x="274008" y="19582"/>
                  </a:lnTo>
                  <a:lnTo>
                    <a:pt x="336991" y="20620"/>
                  </a:lnTo>
                  <a:lnTo>
                    <a:pt x="399449" y="28206"/>
                  </a:lnTo>
                  <a:lnTo>
                    <a:pt x="454488" y="31754"/>
                  </a:lnTo>
                  <a:lnTo>
                    <a:pt x="508360" y="39694"/>
                  </a:lnTo>
                  <a:lnTo>
                    <a:pt x="561367" y="48286"/>
                  </a:lnTo>
                  <a:lnTo>
                    <a:pt x="622321" y="51782"/>
                  </a:lnTo>
                  <a:lnTo>
                    <a:pt x="652767" y="526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53099" y="1326591"/>
            <a:ext cx="2250843" cy="1968629"/>
            <a:chOff x="2253099" y="1326591"/>
            <a:chExt cx="2250843" cy="1968629"/>
          </a:xfrm>
        </p:grpSpPr>
        <p:sp>
          <p:nvSpPr>
            <p:cNvPr id="69" name="Freeform 68"/>
            <p:cNvSpPr/>
            <p:nvPr/>
          </p:nvSpPr>
          <p:spPr>
            <a:xfrm>
              <a:off x="2253099" y="1358176"/>
              <a:ext cx="84229" cy="1400292"/>
            </a:xfrm>
            <a:custGeom>
              <a:avLst/>
              <a:gdLst/>
              <a:ahLst/>
              <a:cxnLst/>
              <a:rect l="0" t="0" r="0" b="0"/>
              <a:pathLst>
                <a:path w="84229" h="1400292">
                  <a:moveTo>
                    <a:pt x="84228" y="0"/>
                  </a:moveTo>
                  <a:lnTo>
                    <a:pt x="75894" y="52051"/>
                  </a:lnTo>
                  <a:lnTo>
                    <a:pt x="74349" y="101990"/>
                  </a:lnTo>
                  <a:lnTo>
                    <a:pt x="73828" y="160786"/>
                  </a:lnTo>
                  <a:lnTo>
                    <a:pt x="73724" y="217461"/>
                  </a:lnTo>
                  <a:lnTo>
                    <a:pt x="73704" y="276835"/>
                  </a:lnTo>
                  <a:lnTo>
                    <a:pt x="73701" y="327300"/>
                  </a:lnTo>
                  <a:lnTo>
                    <a:pt x="73699" y="379298"/>
                  </a:lnTo>
                  <a:lnTo>
                    <a:pt x="73699" y="431749"/>
                  </a:lnTo>
                  <a:lnTo>
                    <a:pt x="73699" y="484335"/>
                  </a:lnTo>
                  <a:lnTo>
                    <a:pt x="70580" y="536961"/>
                  </a:lnTo>
                  <a:lnTo>
                    <a:pt x="65366" y="589598"/>
                  </a:lnTo>
                  <a:lnTo>
                    <a:pt x="63821" y="645359"/>
                  </a:lnTo>
                  <a:lnTo>
                    <a:pt x="63363" y="703214"/>
                  </a:lnTo>
                  <a:lnTo>
                    <a:pt x="60108" y="757402"/>
                  </a:lnTo>
                  <a:lnTo>
                    <a:pt x="54854" y="810502"/>
                  </a:lnTo>
                  <a:lnTo>
                    <a:pt x="50178" y="866399"/>
                  </a:lnTo>
                  <a:lnTo>
                    <a:pt x="44503" y="921176"/>
                  </a:lnTo>
                  <a:lnTo>
                    <a:pt x="39702" y="970162"/>
                  </a:lnTo>
                  <a:lnTo>
                    <a:pt x="33990" y="1021721"/>
                  </a:lnTo>
                  <a:lnTo>
                    <a:pt x="29178" y="1070923"/>
                  </a:lnTo>
                  <a:lnTo>
                    <a:pt x="22661" y="1129469"/>
                  </a:lnTo>
                  <a:lnTo>
                    <a:pt x="21532" y="1177587"/>
                  </a:lnTo>
                  <a:lnTo>
                    <a:pt x="15608" y="1240068"/>
                  </a:lnTo>
                  <a:lnTo>
                    <a:pt x="12786" y="1286577"/>
                  </a:lnTo>
                  <a:lnTo>
                    <a:pt x="8077" y="1349440"/>
                  </a:lnTo>
                  <a:lnTo>
                    <a:pt x="0" y="140029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37368" y="1326591"/>
              <a:ext cx="1853017" cy="157928"/>
            </a:xfrm>
            <a:custGeom>
              <a:avLst/>
              <a:gdLst/>
              <a:ahLst/>
              <a:cxnLst/>
              <a:rect l="0" t="0" r="0" b="0"/>
              <a:pathLst>
                <a:path w="1853017" h="157928">
                  <a:moveTo>
                    <a:pt x="0" y="0"/>
                  </a:moveTo>
                  <a:lnTo>
                    <a:pt x="55170" y="0"/>
                  </a:lnTo>
                  <a:lnTo>
                    <a:pt x="110323" y="0"/>
                  </a:lnTo>
                  <a:lnTo>
                    <a:pt x="159420" y="0"/>
                  </a:lnTo>
                  <a:lnTo>
                    <a:pt x="211012" y="3119"/>
                  </a:lnTo>
                  <a:lnTo>
                    <a:pt x="260224" y="8333"/>
                  </a:lnTo>
                  <a:lnTo>
                    <a:pt x="310680" y="9878"/>
                  </a:lnTo>
                  <a:lnTo>
                    <a:pt x="366964" y="13455"/>
                  </a:lnTo>
                  <a:lnTo>
                    <a:pt x="420686" y="18804"/>
                  </a:lnTo>
                  <a:lnTo>
                    <a:pt x="473648" y="20389"/>
                  </a:lnTo>
                  <a:lnTo>
                    <a:pt x="526385" y="23979"/>
                  </a:lnTo>
                  <a:lnTo>
                    <a:pt x="579056" y="32451"/>
                  </a:lnTo>
                  <a:lnTo>
                    <a:pt x="634826" y="39251"/>
                  </a:lnTo>
                  <a:lnTo>
                    <a:pt x="692685" y="41265"/>
                  </a:lnTo>
                  <a:lnTo>
                    <a:pt x="746873" y="44982"/>
                  </a:lnTo>
                  <a:lnTo>
                    <a:pt x="799973" y="53492"/>
                  </a:lnTo>
                  <a:lnTo>
                    <a:pt x="855871" y="63423"/>
                  </a:lnTo>
                  <a:lnTo>
                    <a:pt x="913767" y="70654"/>
                  </a:lnTo>
                  <a:lnTo>
                    <a:pt x="967966" y="75917"/>
                  </a:lnTo>
                  <a:lnTo>
                    <a:pt x="1021070" y="84885"/>
                  </a:lnTo>
                  <a:lnTo>
                    <a:pt x="1076969" y="94951"/>
                  </a:lnTo>
                  <a:lnTo>
                    <a:pt x="1131746" y="102223"/>
                  </a:lnTo>
                  <a:lnTo>
                    <a:pt x="1180731" y="107497"/>
                  </a:lnTo>
                  <a:lnTo>
                    <a:pt x="1232290" y="116469"/>
                  </a:lnTo>
                  <a:lnTo>
                    <a:pt x="1284612" y="126536"/>
                  </a:lnTo>
                  <a:lnTo>
                    <a:pt x="1334039" y="133808"/>
                  </a:lnTo>
                  <a:lnTo>
                    <a:pt x="1381440" y="139083"/>
                  </a:lnTo>
                  <a:lnTo>
                    <a:pt x="1444270" y="145756"/>
                  </a:lnTo>
                  <a:lnTo>
                    <a:pt x="1501741" y="148244"/>
                  </a:lnTo>
                  <a:lnTo>
                    <a:pt x="1547593" y="154538"/>
                  </a:lnTo>
                  <a:lnTo>
                    <a:pt x="1610311" y="156923"/>
                  </a:lnTo>
                  <a:lnTo>
                    <a:pt x="1652730" y="157481"/>
                  </a:lnTo>
                  <a:lnTo>
                    <a:pt x="1716073" y="157795"/>
                  </a:lnTo>
                  <a:lnTo>
                    <a:pt x="1773705" y="157888"/>
                  </a:lnTo>
                  <a:lnTo>
                    <a:pt x="1832497" y="157919"/>
                  </a:lnTo>
                  <a:lnTo>
                    <a:pt x="1853016" y="1579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263627" y="1537161"/>
              <a:ext cx="2240315" cy="1758059"/>
            </a:xfrm>
            <a:custGeom>
              <a:avLst/>
              <a:gdLst/>
              <a:ahLst/>
              <a:cxnLst/>
              <a:rect l="0" t="0" r="0" b="0"/>
              <a:pathLst>
                <a:path w="2240315" h="1758059">
                  <a:moveTo>
                    <a:pt x="2210985" y="0"/>
                  </a:moveTo>
                  <a:lnTo>
                    <a:pt x="2225639" y="58616"/>
                  </a:lnTo>
                  <a:lnTo>
                    <a:pt x="2230145" y="110174"/>
                  </a:lnTo>
                  <a:lnTo>
                    <a:pt x="2238902" y="168771"/>
                  </a:lnTo>
                  <a:lnTo>
                    <a:pt x="2240314" y="225481"/>
                  </a:lnTo>
                  <a:lnTo>
                    <a:pt x="2236498" y="270229"/>
                  </a:lnTo>
                  <a:lnTo>
                    <a:pt x="2233362" y="324693"/>
                  </a:lnTo>
                  <a:lnTo>
                    <a:pt x="2225067" y="385017"/>
                  </a:lnTo>
                  <a:lnTo>
                    <a:pt x="2219096" y="441994"/>
                  </a:lnTo>
                  <a:lnTo>
                    <a:pt x="2206998" y="498309"/>
                  </a:lnTo>
                  <a:lnTo>
                    <a:pt x="2193343" y="561728"/>
                  </a:lnTo>
                  <a:lnTo>
                    <a:pt x="2179380" y="623649"/>
                  </a:lnTo>
                  <a:lnTo>
                    <a:pt x="2170947" y="686269"/>
                  </a:lnTo>
                  <a:lnTo>
                    <a:pt x="2163897" y="735093"/>
                  </a:lnTo>
                  <a:lnTo>
                    <a:pt x="2152203" y="797927"/>
                  </a:lnTo>
                  <a:lnTo>
                    <a:pt x="2147944" y="852925"/>
                  </a:lnTo>
                  <a:lnTo>
                    <a:pt x="2140963" y="901066"/>
                  </a:lnTo>
                  <a:lnTo>
                    <a:pt x="2137205" y="951855"/>
                  </a:lnTo>
                  <a:lnTo>
                    <a:pt x="2130372" y="1002778"/>
                  </a:lnTo>
                  <a:lnTo>
                    <a:pt x="2127471" y="1065619"/>
                  </a:lnTo>
                  <a:lnTo>
                    <a:pt x="2123849" y="1116684"/>
                  </a:lnTo>
                  <a:lnTo>
                    <a:pt x="2118486" y="1165740"/>
                  </a:lnTo>
                  <a:lnTo>
                    <a:pt x="2116674" y="1224238"/>
                  </a:lnTo>
                  <a:lnTo>
                    <a:pt x="2116360" y="1272347"/>
                  </a:lnTo>
                  <a:lnTo>
                    <a:pt x="2110678" y="1318057"/>
                  </a:lnTo>
                  <a:lnTo>
                    <a:pt x="2101586" y="1378005"/>
                  </a:lnTo>
                  <a:lnTo>
                    <a:pt x="2098022" y="1420801"/>
                  </a:lnTo>
                  <a:lnTo>
                    <a:pt x="2092896" y="1478117"/>
                  </a:lnTo>
                  <a:lnTo>
                    <a:pt x="2087088" y="1527855"/>
                  </a:lnTo>
                  <a:lnTo>
                    <a:pt x="2079537" y="1585885"/>
                  </a:lnTo>
                  <a:lnTo>
                    <a:pt x="2065610" y="1639549"/>
                  </a:lnTo>
                  <a:lnTo>
                    <a:pt x="2041542" y="1688970"/>
                  </a:lnTo>
                  <a:lnTo>
                    <a:pt x="2018060" y="1714332"/>
                  </a:lnTo>
                  <a:lnTo>
                    <a:pt x="1988875" y="1733545"/>
                  </a:lnTo>
                  <a:lnTo>
                    <a:pt x="1930805" y="1750517"/>
                  </a:lnTo>
                  <a:lnTo>
                    <a:pt x="1889148" y="1754818"/>
                  </a:lnTo>
                  <a:lnTo>
                    <a:pt x="1829017" y="1757239"/>
                  </a:lnTo>
                  <a:lnTo>
                    <a:pt x="1766777" y="1758058"/>
                  </a:lnTo>
                  <a:lnTo>
                    <a:pt x="1718019" y="1752610"/>
                  </a:lnTo>
                  <a:lnTo>
                    <a:pt x="1666527" y="1749176"/>
                  </a:lnTo>
                  <a:lnTo>
                    <a:pt x="1603962" y="1739610"/>
                  </a:lnTo>
                  <a:lnTo>
                    <a:pt x="1553704" y="1729857"/>
                  </a:lnTo>
                  <a:lnTo>
                    <a:pt x="1500599" y="1719558"/>
                  </a:lnTo>
                  <a:lnTo>
                    <a:pt x="1440930" y="1709097"/>
                  </a:lnTo>
                  <a:lnTo>
                    <a:pt x="1378796" y="1697419"/>
                  </a:lnTo>
                  <a:lnTo>
                    <a:pt x="1315933" y="1680831"/>
                  </a:lnTo>
                  <a:lnTo>
                    <a:pt x="1273891" y="1671984"/>
                  </a:lnTo>
                  <a:lnTo>
                    <a:pt x="1228689" y="1661033"/>
                  </a:lnTo>
                  <a:lnTo>
                    <a:pt x="1181303" y="1648367"/>
                  </a:lnTo>
                  <a:lnTo>
                    <a:pt x="1132947" y="1634939"/>
                  </a:lnTo>
                  <a:lnTo>
                    <a:pt x="1084159" y="1621172"/>
                  </a:lnTo>
                  <a:lnTo>
                    <a:pt x="1035180" y="1607254"/>
                  </a:lnTo>
                  <a:lnTo>
                    <a:pt x="986115" y="1593270"/>
                  </a:lnTo>
                  <a:lnTo>
                    <a:pt x="937012" y="1579256"/>
                  </a:lnTo>
                  <a:lnTo>
                    <a:pt x="887892" y="1565228"/>
                  </a:lnTo>
                  <a:lnTo>
                    <a:pt x="838766" y="1551195"/>
                  </a:lnTo>
                  <a:lnTo>
                    <a:pt x="789635" y="1537159"/>
                  </a:lnTo>
                  <a:lnTo>
                    <a:pt x="740504" y="1523122"/>
                  </a:lnTo>
                  <a:lnTo>
                    <a:pt x="691371" y="1509084"/>
                  </a:lnTo>
                  <a:lnTo>
                    <a:pt x="642238" y="1495046"/>
                  </a:lnTo>
                  <a:lnTo>
                    <a:pt x="594275" y="1481008"/>
                  </a:lnTo>
                  <a:lnTo>
                    <a:pt x="549562" y="1466970"/>
                  </a:lnTo>
                  <a:lnTo>
                    <a:pt x="503173" y="1456052"/>
                  </a:lnTo>
                  <a:lnTo>
                    <a:pt x="457599" y="1446130"/>
                  </a:lnTo>
                  <a:lnTo>
                    <a:pt x="397887" y="1427390"/>
                  </a:lnTo>
                  <a:lnTo>
                    <a:pt x="336261" y="1408190"/>
                  </a:lnTo>
                  <a:lnTo>
                    <a:pt x="275888" y="1394572"/>
                  </a:lnTo>
                  <a:lnTo>
                    <a:pt x="226154" y="1383128"/>
                  </a:lnTo>
                  <a:lnTo>
                    <a:pt x="176063" y="1372328"/>
                  </a:lnTo>
                  <a:lnTo>
                    <a:pt x="116623" y="1358199"/>
                  </a:lnTo>
                  <a:lnTo>
                    <a:pt x="67700" y="1350774"/>
                  </a:lnTo>
                  <a:lnTo>
                    <a:pt x="24349" y="1348574"/>
                  </a:lnTo>
                  <a:lnTo>
                    <a:pt x="0" y="134764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411026" y="1568746"/>
            <a:ext cx="1537162" cy="1389763"/>
            <a:chOff x="2411026" y="1568746"/>
            <a:chExt cx="1537162" cy="1389763"/>
          </a:xfrm>
        </p:grpSpPr>
        <p:sp>
          <p:nvSpPr>
            <p:cNvPr id="73" name="Freeform 72"/>
            <p:cNvSpPr/>
            <p:nvPr/>
          </p:nvSpPr>
          <p:spPr>
            <a:xfrm>
              <a:off x="3790259" y="2937451"/>
              <a:ext cx="84229" cy="21058"/>
            </a:xfrm>
            <a:custGeom>
              <a:avLst/>
              <a:gdLst/>
              <a:ahLst/>
              <a:cxnLst/>
              <a:rect l="0" t="0" r="0" b="0"/>
              <a:pathLst>
                <a:path w="84229" h="21058">
                  <a:moveTo>
                    <a:pt x="0" y="21057"/>
                  </a:moveTo>
                  <a:lnTo>
                    <a:pt x="58771" y="4269"/>
                  </a:lnTo>
                  <a:lnTo>
                    <a:pt x="8422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032207" y="2147813"/>
              <a:ext cx="842281" cy="684354"/>
            </a:xfrm>
            <a:custGeom>
              <a:avLst/>
              <a:gdLst/>
              <a:ahLst/>
              <a:cxnLst/>
              <a:rect l="0" t="0" r="0" b="0"/>
              <a:pathLst>
                <a:path w="842281" h="684354">
                  <a:moveTo>
                    <a:pt x="842280" y="684353"/>
                  </a:moveTo>
                  <a:lnTo>
                    <a:pt x="797958" y="622073"/>
                  </a:lnTo>
                  <a:lnTo>
                    <a:pt x="752822" y="565335"/>
                  </a:lnTo>
                  <a:lnTo>
                    <a:pt x="702005" y="505375"/>
                  </a:lnTo>
                  <a:lnTo>
                    <a:pt x="644440" y="452932"/>
                  </a:lnTo>
                  <a:lnTo>
                    <a:pt x="582663" y="395412"/>
                  </a:lnTo>
                  <a:lnTo>
                    <a:pt x="523669" y="360166"/>
                  </a:lnTo>
                  <a:lnTo>
                    <a:pt x="466869" y="335917"/>
                  </a:lnTo>
                  <a:lnTo>
                    <a:pt x="405044" y="312626"/>
                  </a:lnTo>
                  <a:lnTo>
                    <a:pt x="353850" y="299431"/>
                  </a:lnTo>
                  <a:lnTo>
                    <a:pt x="302806" y="286942"/>
                  </a:lnTo>
                  <a:lnTo>
                    <a:pt x="239925" y="262354"/>
                  </a:lnTo>
                  <a:lnTo>
                    <a:pt x="177114" y="229378"/>
                  </a:lnTo>
                  <a:lnTo>
                    <a:pt x="113834" y="178689"/>
                  </a:lnTo>
                  <a:lnTo>
                    <a:pt x="54318" y="127241"/>
                  </a:lnTo>
                  <a:lnTo>
                    <a:pt x="24898" y="92855"/>
                  </a:lnTo>
                  <a:lnTo>
                    <a:pt x="9197" y="6260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37409" y="1863544"/>
              <a:ext cx="968623" cy="652768"/>
            </a:xfrm>
            <a:custGeom>
              <a:avLst/>
              <a:gdLst/>
              <a:ahLst/>
              <a:cxnLst/>
              <a:rect l="0" t="0" r="0" b="0"/>
              <a:pathLst>
                <a:path w="968623" h="652768">
                  <a:moveTo>
                    <a:pt x="968622" y="0"/>
                  </a:moveTo>
                  <a:lnTo>
                    <a:pt x="910006" y="5589"/>
                  </a:lnTo>
                  <a:lnTo>
                    <a:pt x="861897" y="20298"/>
                  </a:lnTo>
                  <a:lnTo>
                    <a:pt x="801615" y="54572"/>
                  </a:lnTo>
                  <a:lnTo>
                    <a:pt x="755479" y="89548"/>
                  </a:lnTo>
                  <a:lnTo>
                    <a:pt x="721737" y="140691"/>
                  </a:lnTo>
                  <a:lnTo>
                    <a:pt x="689008" y="199366"/>
                  </a:lnTo>
                  <a:lnTo>
                    <a:pt x="645849" y="258103"/>
                  </a:lnTo>
                  <a:lnTo>
                    <a:pt x="589600" y="315793"/>
                  </a:lnTo>
                  <a:lnTo>
                    <a:pt x="555932" y="343919"/>
                  </a:lnTo>
                  <a:lnTo>
                    <a:pt x="496761" y="367572"/>
                  </a:lnTo>
                  <a:lnTo>
                    <a:pt x="441281" y="387093"/>
                  </a:lnTo>
                  <a:lnTo>
                    <a:pt x="380523" y="412641"/>
                  </a:lnTo>
                  <a:lnTo>
                    <a:pt x="326581" y="431474"/>
                  </a:lnTo>
                  <a:lnTo>
                    <a:pt x="274937" y="450360"/>
                  </a:lnTo>
                  <a:lnTo>
                    <a:pt x="230167" y="487004"/>
                  </a:lnTo>
                  <a:lnTo>
                    <a:pt x="210788" y="516694"/>
                  </a:lnTo>
                  <a:lnTo>
                    <a:pt x="186331" y="579138"/>
                  </a:lnTo>
                  <a:lnTo>
                    <a:pt x="172891" y="597036"/>
                  </a:lnTo>
                  <a:lnTo>
                    <a:pt x="152880" y="612790"/>
                  </a:lnTo>
                  <a:lnTo>
                    <a:pt x="95493" y="638848"/>
                  </a:lnTo>
                  <a:lnTo>
                    <a:pt x="38750" y="650017"/>
                  </a:lnTo>
                  <a:lnTo>
                    <a:pt x="0" y="6527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660571" y="1568746"/>
              <a:ext cx="638135" cy="1273950"/>
            </a:xfrm>
            <a:custGeom>
              <a:avLst/>
              <a:gdLst/>
              <a:ahLst/>
              <a:cxnLst/>
              <a:rect l="0" t="0" r="0" b="0"/>
              <a:pathLst>
                <a:path w="638135" h="1273950">
                  <a:moveTo>
                    <a:pt x="34724" y="0"/>
                  </a:moveTo>
                  <a:lnTo>
                    <a:pt x="17957" y="11179"/>
                  </a:lnTo>
                  <a:lnTo>
                    <a:pt x="6605" y="32264"/>
                  </a:lnTo>
                  <a:lnTo>
                    <a:pt x="0" y="59963"/>
                  </a:lnTo>
                  <a:lnTo>
                    <a:pt x="4029" y="103035"/>
                  </a:lnTo>
                  <a:lnTo>
                    <a:pt x="25758" y="163159"/>
                  </a:lnTo>
                  <a:lnTo>
                    <a:pt x="60667" y="220401"/>
                  </a:lnTo>
                  <a:lnTo>
                    <a:pt x="109067" y="273649"/>
                  </a:lnTo>
                  <a:lnTo>
                    <a:pt x="171651" y="336904"/>
                  </a:lnTo>
                  <a:lnTo>
                    <a:pt x="232578" y="389554"/>
                  </a:lnTo>
                  <a:lnTo>
                    <a:pt x="289412" y="452725"/>
                  </a:lnTo>
                  <a:lnTo>
                    <a:pt x="330739" y="505368"/>
                  </a:lnTo>
                  <a:lnTo>
                    <a:pt x="364325" y="561303"/>
                  </a:lnTo>
                  <a:lnTo>
                    <a:pt x="390020" y="623810"/>
                  </a:lnTo>
                  <a:lnTo>
                    <a:pt x="414609" y="686258"/>
                  </a:lnTo>
                  <a:lnTo>
                    <a:pt x="436407" y="743741"/>
                  </a:lnTo>
                  <a:lnTo>
                    <a:pt x="458732" y="799668"/>
                  </a:lnTo>
                  <a:lnTo>
                    <a:pt x="491337" y="853913"/>
                  </a:lnTo>
                  <a:lnTo>
                    <a:pt x="531693" y="914507"/>
                  </a:lnTo>
                  <a:lnTo>
                    <a:pt x="571034" y="976761"/>
                  </a:lnTo>
                  <a:lnTo>
                    <a:pt x="606688" y="1032648"/>
                  </a:lnTo>
                  <a:lnTo>
                    <a:pt x="631713" y="1088417"/>
                  </a:lnTo>
                  <a:lnTo>
                    <a:pt x="638134" y="1121300"/>
                  </a:lnTo>
                  <a:lnTo>
                    <a:pt x="637089" y="1155412"/>
                  </a:lnTo>
                  <a:lnTo>
                    <a:pt x="626486" y="1183831"/>
                  </a:lnTo>
                  <a:lnTo>
                    <a:pt x="608905" y="1206990"/>
                  </a:lnTo>
                  <a:lnTo>
                    <a:pt x="546006" y="1248421"/>
                  </a:lnTo>
                  <a:lnTo>
                    <a:pt x="494468" y="1269778"/>
                  </a:lnTo>
                  <a:lnTo>
                    <a:pt x="476921" y="12739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27047" y="2168871"/>
              <a:ext cx="421141" cy="400083"/>
            </a:xfrm>
            <a:custGeom>
              <a:avLst/>
              <a:gdLst/>
              <a:ahLst/>
              <a:cxnLst/>
              <a:rect l="0" t="0" r="0" b="0"/>
              <a:pathLst>
                <a:path w="421141" h="400083">
                  <a:moveTo>
                    <a:pt x="0" y="400082"/>
                  </a:moveTo>
                  <a:lnTo>
                    <a:pt x="55141" y="370774"/>
                  </a:lnTo>
                  <a:lnTo>
                    <a:pt x="117875" y="341963"/>
                  </a:lnTo>
                  <a:lnTo>
                    <a:pt x="172373" y="309833"/>
                  </a:lnTo>
                  <a:lnTo>
                    <a:pt x="230756" y="262419"/>
                  </a:lnTo>
                  <a:lnTo>
                    <a:pt x="290621" y="204120"/>
                  </a:lnTo>
                  <a:lnTo>
                    <a:pt x="342408" y="146832"/>
                  </a:lnTo>
                  <a:lnTo>
                    <a:pt x="384039" y="103015"/>
                  </a:lnTo>
                  <a:lnTo>
                    <a:pt x="412441" y="51173"/>
                  </a:lnTo>
                  <a:lnTo>
                    <a:pt x="42114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11026" y="1789845"/>
              <a:ext cx="937037" cy="589596"/>
            </a:xfrm>
            <a:custGeom>
              <a:avLst/>
              <a:gdLst/>
              <a:ahLst/>
              <a:cxnLst/>
              <a:rect l="0" t="0" r="0" b="0"/>
              <a:pathLst>
                <a:path w="937037" h="589596">
                  <a:moveTo>
                    <a:pt x="937036" y="0"/>
                  </a:moveTo>
                  <a:lnTo>
                    <a:pt x="878420" y="0"/>
                  </a:lnTo>
                  <a:lnTo>
                    <a:pt x="826862" y="5589"/>
                  </a:lnTo>
                  <a:lnTo>
                    <a:pt x="769434" y="19128"/>
                  </a:lnTo>
                  <a:lnTo>
                    <a:pt x="723470" y="37773"/>
                  </a:lnTo>
                  <a:lnTo>
                    <a:pt x="698228" y="55392"/>
                  </a:lnTo>
                  <a:lnTo>
                    <a:pt x="681551" y="78041"/>
                  </a:lnTo>
                  <a:lnTo>
                    <a:pt x="671409" y="104875"/>
                  </a:lnTo>
                  <a:lnTo>
                    <a:pt x="664898" y="166641"/>
                  </a:lnTo>
                  <a:lnTo>
                    <a:pt x="658023" y="229839"/>
                  </a:lnTo>
                  <a:lnTo>
                    <a:pt x="645744" y="257738"/>
                  </a:lnTo>
                  <a:lnTo>
                    <a:pt x="619100" y="290056"/>
                  </a:lnTo>
                  <a:lnTo>
                    <a:pt x="588979" y="311330"/>
                  </a:lnTo>
                  <a:lnTo>
                    <a:pt x="528467" y="333976"/>
                  </a:lnTo>
                  <a:lnTo>
                    <a:pt x="473493" y="355656"/>
                  </a:lnTo>
                  <a:lnTo>
                    <a:pt x="411984" y="371550"/>
                  </a:lnTo>
                  <a:lnTo>
                    <a:pt x="360845" y="387989"/>
                  </a:lnTo>
                  <a:lnTo>
                    <a:pt x="308648" y="402088"/>
                  </a:lnTo>
                  <a:lnTo>
                    <a:pt x="247014" y="418503"/>
                  </a:lnTo>
                  <a:lnTo>
                    <a:pt x="189780" y="439943"/>
                  </a:lnTo>
                  <a:lnTo>
                    <a:pt x="127824" y="461378"/>
                  </a:lnTo>
                  <a:lnTo>
                    <a:pt x="73086" y="495054"/>
                  </a:lnTo>
                  <a:lnTo>
                    <a:pt x="45052" y="519079"/>
                  </a:lnTo>
                  <a:lnTo>
                    <a:pt x="9746" y="566618"/>
                  </a:lnTo>
                  <a:lnTo>
                    <a:pt x="0" y="589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0" name="Freeform 79"/>
          <p:cNvSpPr/>
          <p:nvPr/>
        </p:nvSpPr>
        <p:spPr>
          <a:xfrm>
            <a:off x="3316477" y="2358384"/>
            <a:ext cx="643540" cy="648722"/>
          </a:xfrm>
          <a:custGeom>
            <a:avLst/>
            <a:gdLst/>
            <a:ahLst/>
            <a:cxnLst/>
            <a:rect l="0" t="0" r="0" b="0"/>
            <a:pathLst>
              <a:path w="643540" h="648722">
                <a:moveTo>
                  <a:pt x="0" y="0"/>
                </a:moveTo>
                <a:lnTo>
                  <a:pt x="61111" y="26363"/>
                </a:lnTo>
                <a:lnTo>
                  <a:pt x="118925" y="66838"/>
                </a:lnTo>
                <a:lnTo>
                  <a:pt x="174454" y="101796"/>
                </a:lnTo>
                <a:lnTo>
                  <a:pt x="231030" y="148326"/>
                </a:lnTo>
                <a:lnTo>
                  <a:pt x="292596" y="200163"/>
                </a:lnTo>
                <a:lnTo>
                  <a:pt x="356061" y="252699"/>
                </a:lnTo>
                <a:lnTo>
                  <a:pt x="410360" y="302208"/>
                </a:lnTo>
                <a:lnTo>
                  <a:pt x="470641" y="358619"/>
                </a:lnTo>
                <a:lnTo>
                  <a:pt x="518740" y="418077"/>
                </a:lnTo>
                <a:lnTo>
                  <a:pt x="552983" y="454200"/>
                </a:lnTo>
                <a:lnTo>
                  <a:pt x="588343" y="509601"/>
                </a:lnTo>
                <a:lnTo>
                  <a:pt x="618662" y="567709"/>
                </a:lnTo>
                <a:lnTo>
                  <a:pt x="642434" y="603470"/>
                </a:lnTo>
                <a:lnTo>
                  <a:pt x="643539" y="602354"/>
                </a:lnTo>
                <a:lnTo>
                  <a:pt x="643105" y="598101"/>
                </a:lnTo>
                <a:lnTo>
                  <a:pt x="607994" y="541785"/>
                </a:lnTo>
                <a:lnTo>
                  <a:pt x="575160" y="493151"/>
                </a:lnTo>
                <a:lnTo>
                  <a:pt x="533322" y="435494"/>
                </a:lnTo>
                <a:lnTo>
                  <a:pt x="482528" y="377898"/>
                </a:lnTo>
                <a:lnTo>
                  <a:pt x="420983" y="315755"/>
                </a:lnTo>
                <a:lnTo>
                  <a:pt x="357955" y="252675"/>
                </a:lnTo>
                <a:lnTo>
                  <a:pt x="302205" y="208373"/>
                </a:lnTo>
                <a:lnTo>
                  <a:pt x="241961" y="166043"/>
                </a:lnTo>
                <a:lnTo>
                  <a:pt x="180576" y="129995"/>
                </a:lnTo>
                <a:lnTo>
                  <a:pt x="118218" y="97895"/>
                </a:lnTo>
                <a:lnTo>
                  <a:pt x="56252" y="70386"/>
                </a:lnTo>
                <a:lnTo>
                  <a:pt x="33190" y="61308"/>
                </a:lnTo>
                <a:lnTo>
                  <a:pt x="29146" y="61929"/>
                </a:lnTo>
                <a:lnTo>
                  <a:pt x="29959" y="65852"/>
                </a:lnTo>
                <a:lnTo>
                  <a:pt x="40221" y="78400"/>
                </a:lnTo>
                <a:lnTo>
                  <a:pt x="95514" y="120597"/>
                </a:lnTo>
                <a:lnTo>
                  <a:pt x="153088" y="169086"/>
                </a:lnTo>
                <a:lnTo>
                  <a:pt x="207491" y="211864"/>
                </a:lnTo>
                <a:lnTo>
                  <a:pt x="263297" y="264161"/>
                </a:lnTo>
                <a:lnTo>
                  <a:pt x="319381" y="313962"/>
                </a:lnTo>
                <a:lnTo>
                  <a:pt x="368284" y="366000"/>
                </a:lnTo>
                <a:lnTo>
                  <a:pt x="418671" y="418220"/>
                </a:lnTo>
                <a:lnTo>
                  <a:pt x="466222" y="480633"/>
                </a:lnTo>
                <a:lnTo>
                  <a:pt x="510698" y="536469"/>
                </a:lnTo>
                <a:lnTo>
                  <a:pt x="561421" y="599902"/>
                </a:lnTo>
                <a:lnTo>
                  <a:pt x="596602" y="638237"/>
                </a:lnTo>
                <a:lnTo>
                  <a:pt x="597776" y="638401"/>
                </a:lnTo>
                <a:lnTo>
                  <a:pt x="565898" y="581448"/>
                </a:lnTo>
                <a:lnTo>
                  <a:pt x="526193" y="525709"/>
                </a:lnTo>
                <a:lnTo>
                  <a:pt x="475957" y="463191"/>
                </a:lnTo>
                <a:lnTo>
                  <a:pt x="430568" y="403367"/>
                </a:lnTo>
                <a:lnTo>
                  <a:pt x="378881" y="347873"/>
                </a:lnTo>
                <a:lnTo>
                  <a:pt x="326364" y="286521"/>
                </a:lnTo>
                <a:lnTo>
                  <a:pt x="263210" y="224415"/>
                </a:lnTo>
                <a:lnTo>
                  <a:pt x="200041" y="170942"/>
                </a:lnTo>
                <a:lnTo>
                  <a:pt x="139990" y="126560"/>
                </a:lnTo>
                <a:lnTo>
                  <a:pt x="123049" y="113570"/>
                </a:lnTo>
                <a:lnTo>
                  <a:pt x="60783" y="76174"/>
                </a:lnTo>
                <a:lnTo>
                  <a:pt x="51050" y="71839"/>
                </a:lnTo>
                <a:lnTo>
                  <a:pt x="46902" y="72459"/>
                </a:lnTo>
                <a:lnTo>
                  <a:pt x="46475" y="76382"/>
                </a:lnTo>
                <a:lnTo>
                  <a:pt x="52241" y="88929"/>
                </a:lnTo>
                <a:lnTo>
                  <a:pt x="106596" y="148392"/>
                </a:lnTo>
                <a:lnTo>
                  <a:pt x="166505" y="201342"/>
                </a:lnTo>
                <a:lnTo>
                  <a:pt x="224526" y="256753"/>
                </a:lnTo>
                <a:lnTo>
                  <a:pt x="274757" y="306532"/>
                </a:lnTo>
                <a:lnTo>
                  <a:pt x="326684" y="358326"/>
                </a:lnTo>
                <a:lnTo>
                  <a:pt x="379115" y="410717"/>
                </a:lnTo>
                <a:lnTo>
                  <a:pt x="428575" y="460165"/>
                </a:lnTo>
                <a:lnTo>
                  <a:pt x="487209" y="518795"/>
                </a:lnTo>
                <a:lnTo>
                  <a:pt x="535446" y="574267"/>
                </a:lnTo>
                <a:lnTo>
                  <a:pt x="591586" y="633411"/>
                </a:lnTo>
                <a:lnTo>
                  <a:pt x="606468" y="648453"/>
                </a:lnTo>
                <a:lnTo>
                  <a:pt x="607863" y="648721"/>
                </a:lnTo>
                <a:lnTo>
                  <a:pt x="568067" y="588845"/>
                </a:lnTo>
                <a:lnTo>
                  <a:pt x="532212" y="535684"/>
                </a:lnTo>
                <a:lnTo>
                  <a:pt x="493903" y="483367"/>
                </a:lnTo>
                <a:lnTo>
                  <a:pt x="446951" y="427972"/>
                </a:lnTo>
                <a:lnTo>
                  <a:pt x="390180" y="366277"/>
                </a:lnTo>
                <a:lnTo>
                  <a:pt x="341974" y="311906"/>
                </a:lnTo>
                <a:lnTo>
                  <a:pt x="284936" y="253550"/>
                </a:lnTo>
                <a:lnTo>
                  <a:pt x="231715" y="192919"/>
                </a:lnTo>
                <a:lnTo>
                  <a:pt x="168463" y="133876"/>
                </a:lnTo>
                <a:lnTo>
                  <a:pt x="111351" y="80672"/>
                </a:lnTo>
                <a:lnTo>
                  <a:pt x="64716" y="47650"/>
                </a:lnTo>
                <a:lnTo>
                  <a:pt x="53672" y="42295"/>
                </a:lnTo>
                <a:lnTo>
                  <a:pt x="48650" y="43404"/>
                </a:lnTo>
                <a:lnTo>
                  <a:pt x="47641" y="48823"/>
                </a:lnTo>
                <a:lnTo>
                  <a:pt x="52759" y="64983"/>
                </a:lnTo>
                <a:lnTo>
                  <a:pt x="106627" y="127166"/>
                </a:lnTo>
                <a:lnTo>
                  <a:pt x="166510" y="187498"/>
                </a:lnTo>
                <a:lnTo>
                  <a:pt x="221407" y="242450"/>
                </a:lnTo>
                <a:lnTo>
                  <a:pt x="277311" y="303954"/>
                </a:lnTo>
                <a:lnTo>
                  <a:pt x="332244" y="364023"/>
                </a:lnTo>
                <a:lnTo>
                  <a:pt x="383350" y="423872"/>
                </a:lnTo>
                <a:lnTo>
                  <a:pt x="400083" y="44219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Freeform 80"/>
          <p:cNvSpPr/>
          <p:nvPr/>
        </p:nvSpPr>
        <p:spPr>
          <a:xfrm>
            <a:off x="2982238" y="2266954"/>
            <a:ext cx="166225" cy="111851"/>
          </a:xfrm>
          <a:custGeom>
            <a:avLst/>
            <a:gdLst/>
            <a:ahLst/>
            <a:cxnLst/>
            <a:rect l="0" t="0" r="0" b="0"/>
            <a:pathLst>
              <a:path w="166225" h="111851">
                <a:moveTo>
                  <a:pt x="155254" y="17730"/>
                </a:moveTo>
                <a:lnTo>
                  <a:pt x="128868" y="33371"/>
                </a:lnTo>
                <a:lnTo>
                  <a:pt x="71942" y="58163"/>
                </a:lnTo>
                <a:lnTo>
                  <a:pt x="45301" y="77933"/>
                </a:lnTo>
                <a:lnTo>
                  <a:pt x="41008" y="85942"/>
                </a:lnTo>
                <a:lnTo>
                  <a:pt x="39357" y="104198"/>
                </a:lnTo>
                <a:lnTo>
                  <a:pt x="45234" y="109301"/>
                </a:lnTo>
                <a:lnTo>
                  <a:pt x="67362" y="111850"/>
                </a:lnTo>
                <a:lnTo>
                  <a:pt x="107115" y="106709"/>
                </a:lnTo>
                <a:lnTo>
                  <a:pt x="128400" y="97830"/>
                </a:lnTo>
                <a:lnTo>
                  <a:pt x="161128" y="73067"/>
                </a:lnTo>
                <a:lnTo>
                  <a:pt x="165020" y="65150"/>
                </a:lnTo>
                <a:lnTo>
                  <a:pt x="166224" y="46994"/>
                </a:lnTo>
                <a:lnTo>
                  <a:pt x="162567" y="38409"/>
                </a:lnTo>
                <a:lnTo>
                  <a:pt x="149146" y="22631"/>
                </a:lnTo>
                <a:lnTo>
                  <a:pt x="116270" y="6184"/>
                </a:lnTo>
                <a:lnTo>
                  <a:pt x="90355" y="4020"/>
                </a:lnTo>
                <a:lnTo>
                  <a:pt x="65579" y="8127"/>
                </a:lnTo>
                <a:lnTo>
                  <a:pt x="46768" y="17752"/>
                </a:lnTo>
                <a:lnTo>
                  <a:pt x="33729" y="32947"/>
                </a:lnTo>
                <a:lnTo>
                  <a:pt x="28614" y="41913"/>
                </a:lnTo>
                <a:lnTo>
                  <a:pt x="27544" y="50230"/>
                </a:lnTo>
                <a:lnTo>
                  <a:pt x="32593" y="65709"/>
                </a:lnTo>
                <a:lnTo>
                  <a:pt x="48876" y="80388"/>
                </a:lnTo>
                <a:lnTo>
                  <a:pt x="84350" y="98687"/>
                </a:lnTo>
                <a:lnTo>
                  <a:pt x="109704" y="105183"/>
                </a:lnTo>
                <a:lnTo>
                  <a:pt x="132670" y="104171"/>
                </a:lnTo>
                <a:lnTo>
                  <a:pt x="141368" y="99924"/>
                </a:lnTo>
                <a:lnTo>
                  <a:pt x="154152" y="85846"/>
                </a:lnTo>
                <a:lnTo>
                  <a:pt x="155689" y="78349"/>
                </a:lnTo>
                <a:lnTo>
                  <a:pt x="154374" y="71011"/>
                </a:lnTo>
                <a:lnTo>
                  <a:pt x="151158" y="63779"/>
                </a:lnTo>
                <a:lnTo>
                  <a:pt x="135106" y="49505"/>
                </a:lnTo>
                <a:lnTo>
                  <a:pt x="99762" y="31434"/>
                </a:lnTo>
                <a:lnTo>
                  <a:pt x="59653" y="21790"/>
                </a:lnTo>
                <a:lnTo>
                  <a:pt x="45897" y="20437"/>
                </a:lnTo>
                <a:lnTo>
                  <a:pt x="39066" y="21874"/>
                </a:lnTo>
                <a:lnTo>
                  <a:pt x="36851" y="25172"/>
                </a:lnTo>
                <a:lnTo>
                  <a:pt x="37714" y="29710"/>
                </a:lnTo>
                <a:lnTo>
                  <a:pt x="51152" y="37873"/>
                </a:lnTo>
                <a:lnTo>
                  <a:pt x="61286" y="41687"/>
                </a:lnTo>
                <a:lnTo>
                  <a:pt x="97906" y="41466"/>
                </a:lnTo>
                <a:lnTo>
                  <a:pt x="104154" y="38233"/>
                </a:lnTo>
                <a:lnTo>
                  <a:pt x="105980" y="33739"/>
                </a:lnTo>
                <a:lnTo>
                  <a:pt x="104857" y="28402"/>
                </a:lnTo>
                <a:lnTo>
                  <a:pt x="100599" y="26015"/>
                </a:lnTo>
                <a:lnTo>
                  <a:pt x="86510" y="26481"/>
                </a:lnTo>
                <a:lnTo>
                  <a:pt x="58846" y="33321"/>
                </a:lnTo>
                <a:lnTo>
                  <a:pt x="54718" y="38653"/>
                </a:lnTo>
                <a:lnTo>
                  <a:pt x="54305" y="45716"/>
                </a:lnTo>
                <a:lnTo>
                  <a:pt x="56369" y="53935"/>
                </a:lnTo>
                <a:lnTo>
                  <a:pt x="61255" y="58245"/>
                </a:lnTo>
                <a:lnTo>
                  <a:pt x="68022" y="59948"/>
                </a:lnTo>
                <a:lnTo>
                  <a:pt x="94313" y="56755"/>
                </a:lnTo>
                <a:lnTo>
                  <a:pt x="104098" y="54275"/>
                </a:lnTo>
                <a:lnTo>
                  <a:pt x="109452" y="47943"/>
                </a:lnTo>
                <a:lnTo>
                  <a:pt x="112281" y="28428"/>
                </a:lnTo>
                <a:lnTo>
                  <a:pt x="109058" y="20183"/>
                </a:lnTo>
                <a:lnTo>
                  <a:pt x="96118" y="7902"/>
                </a:lnTo>
                <a:lnTo>
                  <a:pt x="75549" y="1663"/>
                </a:lnTo>
                <a:lnTo>
                  <a:pt x="63513" y="0"/>
                </a:lnTo>
                <a:lnTo>
                  <a:pt x="40781" y="4391"/>
                </a:lnTo>
                <a:lnTo>
                  <a:pt x="29806" y="8837"/>
                </a:lnTo>
                <a:lnTo>
                  <a:pt x="23659" y="15311"/>
                </a:lnTo>
                <a:lnTo>
                  <a:pt x="20731" y="23136"/>
                </a:lnTo>
                <a:lnTo>
                  <a:pt x="19949" y="31863"/>
                </a:lnTo>
                <a:lnTo>
                  <a:pt x="24106" y="38850"/>
                </a:lnTo>
                <a:lnTo>
                  <a:pt x="41204" y="49733"/>
                </a:lnTo>
                <a:lnTo>
                  <a:pt x="77138" y="56848"/>
                </a:lnTo>
                <a:lnTo>
                  <a:pt x="86799" y="54337"/>
                </a:lnTo>
                <a:lnTo>
                  <a:pt x="94410" y="49154"/>
                </a:lnTo>
                <a:lnTo>
                  <a:pt x="100653" y="42189"/>
                </a:lnTo>
                <a:lnTo>
                  <a:pt x="101306" y="35206"/>
                </a:lnTo>
                <a:lnTo>
                  <a:pt x="98232" y="28211"/>
                </a:lnTo>
                <a:lnTo>
                  <a:pt x="92673" y="21208"/>
                </a:lnTo>
                <a:lnTo>
                  <a:pt x="74018" y="13427"/>
                </a:lnTo>
                <a:lnTo>
                  <a:pt x="62492" y="11352"/>
                </a:lnTo>
                <a:lnTo>
                  <a:pt x="40327" y="15285"/>
                </a:lnTo>
                <a:lnTo>
                  <a:pt x="11237" y="30654"/>
                </a:lnTo>
                <a:lnTo>
                  <a:pt x="3091" y="36874"/>
                </a:lnTo>
                <a:lnTo>
                  <a:pt x="0" y="44531"/>
                </a:lnTo>
                <a:lnTo>
                  <a:pt x="279" y="53145"/>
                </a:lnTo>
                <a:lnTo>
                  <a:pt x="2804" y="62397"/>
                </a:lnTo>
                <a:lnTo>
                  <a:pt x="7998" y="69735"/>
                </a:lnTo>
                <a:lnTo>
                  <a:pt x="23126" y="81008"/>
                </a:lnTo>
                <a:lnTo>
                  <a:pt x="56964" y="88342"/>
                </a:lnTo>
                <a:lnTo>
                  <a:pt x="91036" y="84925"/>
                </a:lnTo>
                <a:lnTo>
                  <a:pt x="99574" y="80074"/>
                </a:lnTo>
                <a:lnTo>
                  <a:pt x="112180" y="65326"/>
                </a:lnTo>
                <a:lnTo>
                  <a:pt x="111330" y="57649"/>
                </a:lnTo>
                <a:lnTo>
                  <a:pt x="106085" y="50192"/>
                </a:lnTo>
                <a:lnTo>
                  <a:pt x="97908" y="42881"/>
                </a:lnTo>
                <a:lnTo>
                  <a:pt x="88948" y="39177"/>
                </a:lnTo>
                <a:lnTo>
                  <a:pt x="69633" y="38180"/>
                </a:lnTo>
                <a:lnTo>
                  <a:pt x="39028" y="44196"/>
                </a:lnTo>
                <a:lnTo>
                  <a:pt x="34486" y="50582"/>
                </a:lnTo>
                <a:lnTo>
                  <a:pt x="33798" y="59519"/>
                </a:lnTo>
                <a:lnTo>
                  <a:pt x="35679" y="70156"/>
                </a:lnTo>
                <a:lnTo>
                  <a:pt x="41612" y="77247"/>
                </a:lnTo>
                <a:lnTo>
                  <a:pt x="60683" y="85126"/>
                </a:lnTo>
                <a:lnTo>
                  <a:pt x="97727" y="83973"/>
                </a:lnTo>
                <a:lnTo>
                  <a:pt x="118379" y="76027"/>
                </a:lnTo>
                <a:lnTo>
                  <a:pt x="127161" y="70633"/>
                </a:lnTo>
                <a:lnTo>
                  <a:pt x="130676" y="63527"/>
                </a:lnTo>
                <a:lnTo>
                  <a:pt x="130680" y="55280"/>
                </a:lnTo>
                <a:lnTo>
                  <a:pt x="128343" y="46273"/>
                </a:lnTo>
                <a:lnTo>
                  <a:pt x="123276" y="39098"/>
                </a:lnTo>
                <a:lnTo>
                  <a:pt x="108286" y="28007"/>
                </a:lnTo>
                <a:lnTo>
                  <a:pt x="74527" y="20775"/>
                </a:lnTo>
                <a:lnTo>
                  <a:pt x="40478" y="24221"/>
                </a:lnTo>
                <a:lnTo>
                  <a:pt x="37793" y="26737"/>
                </a:lnTo>
                <a:lnTo>
                  <a:pt x="40682" y="29584"/>
                </a:lnTo>
                <a:lnTo>
                  <a:pt x="47287" y="32652"/>
                </a:lnTo>
                <a:lnTo>
                  <a:pt x="90557" y="37575"/>
                </a:lnTo>
                <a:lnTo>
                  <a:pt x="91066" y="37979"/>
                </a:lnTo>
                <a:lnTo>
                  <a:pt x="81555" y="38787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0" name="Group 89"/>
          <p:cNvGrpSpPr/>
          <p:nvPr/>
        </p:nvGrpSpPr>
        <p:grpSpPr>
          <a:xfrm>
            <a:off x="2503324" y="2474197"/>
            <a:ext cx="886853" cy="642239"/>
            <a:chOff x="2503324" y="2474197"/>
            <a:chExt cx="886853" cy="642239"/>
          </a:xfrm>
        </p:grpSpPr>
        <p:sp>
          <p:nvSpPr>
            <p:cNvPr id="82" name="Freeform 81"/>
            <p:cNvSpPr/>
            <p:nvPr/>
          </p:nvSpPr>
          <p:spPr>
            <a:xfrm>
              <a:off x="2695295" y="2516311"/>
              <a:ext cx="305328" cy="357970"/>
            </a:xfrm>
            <a:custGeom>
              <a:avLst/>
              <a:gdLst/>
              <a:ahLst/>
              <a:cxnLst/>
              <a:rect l="0" t="0" r="0" b="0"/>
              <a:pathLst>
                <a:path w="305328" h="357970">
                  <a:moveTo>
                    <a:pt x="305327" y="0"/>
                  </a:moveTo>
                  <a:lnTo>
                    <a:pt x="286199" y="53875"/>
                  </a:lnTo>
                  <a:lnTo>
                    <a:pt x="249935" y="116626"/>
                  </a:lnTo>
                  <a:lnTo>
                    <a:pt x="217263" y="165367"/>
                  </a:lnTo>
                  <a:lnTo>
                    <a:pt x="164827" y="221906"/>
                  </a:lnTo>
                  <a:lnTo>
                    <a:pt x="104967" y="275935"/>
                  </a:lnTo>
                  <a:lnTo>
                    <a:pt x="43020" y="326307"/>
                  </a:lnTo>
                  <a:lnTo>
                    <a:pt x="0" y="35796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11846" y="2474197"/>
              <a:ext cx="109834" cy="73700"/>
            </a:xfrm>
            <a:custGeom>
              <a:avLst/>
              <a:gdLst/>
              <a:ahLst/>
              <a:cxnLst/>
              <a:rect l="0" t="0" r="0" b="0"/>
              <a:pathLst>
                <a:path w="109834" h="73700">
                  <a:moveTo>
                    <a:pt x="36133" y="0"/>
                  </a:moveTo>
                  <a:lnTo>
                    <a:pt x="18153" y="24046"/>
                  </a:lnTo>
                  <a:lnTo>
                    <a:pt x="1236" y="38373"/>
                  </a:lnTo>
                  <a:lnTo>
                    <a:pt x="0" y="40790"/>
                  </a:lnTo>
                  <a:lnTo>
                    <a:pt x="11106" y="37236"/>
                  </a:lnTo>
                  <a:lnTo>
                    <a:pt x="56363" y="18231"/>
                  </a:lnTo>
                  <a:lnTo>
                    <a:pt x="82949" y="13952"/>
                  </a:lnTo>
                  <a:lnTo>
                    <a:pt x="91910" y="17490"/>
                  </a:lnTo>
                  <a:lnTo>
                    <a:pt x="97884" y="24528"/>
                  </a:lnTo>
                  <a:lnTo>
                    <a:pt x="106293" y="50551"/>
                  </a:lnTo>
                  <a:lnTo>
                    <a:pt x="109833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503324" y="2840216"/>
              <a:ext cx="148579" cy="131378"/>
            </a:xfrm>
            <a:custGeom>
              <a:avLst/>
              <a:gdLst/>
              <a:ahLst/>
              <a:cxnLst/>
              <a:rect l="0" t="0" r="0" b="0"/>
              <a:pathLst>
                <a:path w="148579" h="131378">
                  <a:moveTo>
                    <a:pt x="65629" y="2479"/>
                  </a:moveTo>
                  <a:lnTo>
                    <a:pt x="51057" y="45170"/>
                  </a:lnTo>
                  <a:lnTo>
                    <a:pt x="26709" y="104547"/>
                  </a:lnTo>
                  <a:lnTo>
                    <a:pt x="14796" y="127391"/>
                  </a:lnTo>
                  <a:lnTo>
                    <a:pt x="9514" y="131377"/>
                  </a:lnTo>
                  <a:lnTo>
                    <a:pt x="4823" y="130525"/>
                  </a:lnTo>
                  <a:lnTo>
                    <a:pt x="525" y="126447"/>
                  </a:lnTo>
                  <a:lnTo>
                    <a:pt x="0" y="119049"/>
                  </a:lnTo>
                  <a:lnTo>
                    <a:pt x="5655" y="98352"/>
                  </a:lnTo>
                  <a:lnTo>
                    <a:pt x="47241" y="37638"/>
                  </a:lnTo>
                  <a:lnTo>
                    <a:pt x="66815" y="20834"/>
                  </a:lnTo>
                  <a:lnTo>
                    <a:pt x="107978" y="515"/>
                  </a:lnTo>
                  <a:lnTo>
                    <a:pt x="118428" y="0"/>
                  </a:lnTo>
                  <a:lnTo>
                    <a:pt x="139398" y="5666"/>
                  </a:lnTo>
                  <a:lnTo>
                    <a:pt x="145224" y="11623"/>
                  </a:lnTo>
                  <a:lnTo>
                    <a:pt x="147938" y="19103"/>
                  </a:lnTo>
                  <a:lnTo>
                    <a:pt x="148578" y="27599"/>
                  </a:lnTo>
                  <a:lnTo>
                    <a:pt x="146665" y="34434"/>
                  </a:lnTo>
                  <a:lnTo>
                    <a:pt x="128800" y="5512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696985" y="2863751"/>
              <a:ext cx="42073" cy="43261"/>
            </a:xfrm>
            <a:custGeom>
              <a:avLst/>
              <a:gdLst/>
              <a:ahLst/>
              <a:cxnLst/>
              <a:rect l="0" t="0" r="0" b="0"/>
              <a:pathLst>
                <a:path w="42073" h="43261">
                  <a:moveTo>
                    <a:pt x="19367" y="10529"/>
                  </a:moveTo>
                  <a:lnTo>
                    <a:pt x="2600" y="21707"/>
                  </a:lnTo>
                  <a:lnTo>
                    <a:pt x="0" y="27340"/>
                  </a:lnTo>
                  <a:lnTo>
                    <a:pt x="607" y="33434"/>
                  </a:lnTo>
                  <a:lnTo>
                    <a:pt x="3351" y="39837"/>
                  </a:lnTo>
                  <a:lnTo>
                    <a:pt x="8690" y="42936"/>
                  </a:lnTo>
                  <a:lnTo>
                    <a:pt x="23981" y="43260"/>
                  </a:lnTo>
                  <a:lnTo>
                    <a:pt x="30632" y="39368"/>
                  </a:lnTo>
                  <a:lnTo>
                    <a:pt x="41141" y="25686"/>
                  </a:lnTo>
                  <a:lnTo>
                    <a:pt x="42072" y="19464"/>
                  </a:lnTo>
                  <a:lnTo>
                    <a:pt x="40353" y="14146"/>
                  </a:lnTo>
                  <a:lnTo>
                    <a:pt x="29896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812790" y="2853223"/>
              <a:ext cx="166776" cy="129224"/>
            </a:xfrm>
            <a:custGeom>
              <a:avLst/>
              <a:gdLst/>
              <a:ahLst/>
              <a:cxnLst/>
              <a:rect l="0" t="0" r="0" b="0"/>
              <a:pathLst>
                <a:path w="166776" h="129224">
                  <a:moveTo>
                    <a:pt x="40433" y="0"/>
                  </a:moveTo>
                  <a:lnTo>
                    <a:pt x="24792" y="17981"/>
                  </a:lnTo>
                  <a:lnTo>
                    <a:pt x="0" y="64152"/>
                  </a:lnTo>
                  <a:lnTo>
                    <a:pt x="609" y="69674"/>
                  </a:lnTo>
                  <a:lnTo>
                    <a:pt x="5695" y="72186"/>
                  </a:lnTo>
                  <a:lnTo>
                    <a:pt x="13765" y="72690"/>
                  </a:lnTo>
                  <a:lnTo>
                    <a:pt x="32090" y="67012"/>
                  </a:lnTo>
                  <a:lnTo>
                    <a:pt x="72450" y="44302"/>
                  </a:lnTo>
                  <a:lnTo>
                    <a:pt x="78155" y="43573"/>
                  </a:lnTo>
                  <a:lnTo>
                    <a:pt x="80789" y="46596"/>
                  </a:lnTo>
                  <a:lnTo>
                    <a:pt x="81375" y="52121"/>
                  </a:lnTo>
                  <a:lnTo>
                    <a:pt x="70184" y="86205"/>
                  </a:lnTo>
                  <a:lnTo>
                    <a:pt x="75492" y="106163"/>
                  </a:lnTo>
                  <a:lnTo>
                    <a:pt x="81353" y="111720"/>
                  </a:lnTo>
                  <a:lnTo>
                    <a:pt x="88770" y="114254"/>
                  </a:lnTo>
                  <a:lnTo>
                    <a:pt x="97224" y="114774"/>
                  </a:lnTo>
                  <a:lnTo>
                    <a:pt x="112857" y="121590"/>
                  </a:lnTo>
                  <a:lnTo>
                    <a:pt x="120301" y="126684"/>
                  </a:lnTo>
                  <a:lnTo>
                    <a:pt x="137931" y="129223"/>
                  </a:lnTo>
                  <a:lnTo>
                    <a:pt x="166775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030932" y="2895337"/>
              <a:ext cx="66664" cy="126343"/>
            </a:xfrm>
            <a:custGeom>
              <a:avLst/>
              <a:gdLst/>
              <a:ahLst/>
              <a:cxnLst/>
              <a:rect l="0" t="0" r="0" b="0"/>
              <a:pathLst>
                <a:path w="66664" h="126343">
                  <a:moveTo>
                    <a:pt x="64446" y="0"/>
                  </a:moveTo>
                  <a:lnTo>
                    <a:pt x="49874" y="42691"/>
                  </a:lnTo>
                  <a:lnTo>
                    <a:pt x="11449" y="102216"/>
                  </a:lnTo>
                  <a:lnTo>
                    <a:pt x="4548" y="110258"/>
                  </a:lnTo>
                  <a:lnTo>
                    <a:pt x="1117" y="112110"/>
                  </a:lnTo>
                  <a:lnTo>
                    <a:pt x="0" y="109835"/>
                  </a:lnTo>
                  <a:lnTo>
                    <a:pt x="425" y="104809"/>
                  </a:lnTo>
                  <a:lnTo>
                    <a:pt x="7137" y="92985"/>
                  </a:lnTo>
                  <a:lnTo>
                    <a:pt x="12202" y="86556"/>
                  </a:lnTo>
                  <a:lnTo>
                    <a:pt x="20258" y="83441"/>
                  </a:lnTo>
                  <a:lnTo>
                    <a:pt x="41688" y="83098"/>
                  </a:lnTo>
                  <a:lnTo>
                    <a:pt x="50444" y="86984"/>
                  </a:lnTo>
                  <a:lnTo>
                    <a:pt x="63292" y="100661"/>
                  </a:lnTo>
                  <a:lnTo>
                    <a:pt x="66017" y="106881"/>
                  </a:lnTo>
                  <a:lnTo>
                    <a:pt x="66663" y="112198"/>
                  </a:lnTo>
                  <a:lnTo>
                    <a:pt x="64446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69078" y="2947979"/>
              <a:ext cx="1" cy="21058"/>
            </a:xfrm>
            <a:custGeom>
              <a:avLst/>
              <a:gdLst/>
              <a:ahLst/>
              <a:cxnLst/>
              <a:rect l="0" t="0" r="0" b="0"/>
              <a:pathLst>
                <a:path w="1" h="21058">
                  <a:moveTo>
                    <a:pt x="0" y="0"/>
                  </a:moveTo>
                  <a:lnTo>
                    <a:pt x="0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175230" y="2990473"/>
              <a:ext cx="214947" cy="125963"/>
            </a:xfrm>
            <a:custGeom>
              <a:avLst/>
              <a:gdLst/>
              <a:ahLst/>
              <a:cxnLst/>
              <a:rect l="0" t="0" r="0" b="0"/>
              <a:pathLst>
                <a:path w="214947" h="125963">
                  <a:moveTo>
                    <a:pt x="25433" y="10149"/>
                  </a:moveTo>
                  <a:lnTo>
                    <a:pt x="3077" y="10149"/>
                  </a:lnTo>
                  <a:lnTo>
                    <a:pt x="0" y="11319"/>
                  </a:lnTo>
                  <a:lnTo>
                    <a:pt x="1459" y="13268"/>
                  </a:lnTo>
                  <a:lnTo>
                    <a:pt x="5941" y="15738"/>
                  </a:lnTo>
                  <a:lnTo>
                    <a:pt x="20280" y="15363"/>
                  </a:lnTo>
                  <a:lnTo>
                    <a:pt x="37181" y="10126"/>
                  </a:lnTo>
                  <a:lnTo>
                    <a:pt x="52491" y="0"/>
                  </a:lnTo>
                  <a:lnTo>
                    <a:pt x="58680" y="1044"/>
                  </a:lnTo>
                  <a:lnTo>
                    <a:pt x="63975" y="6418"/>
                  </a:lnTo>
                  <a:lnTo>
                    <a:pt x="76488" y="23699"/>
                  </a:lnTo>
                  <a:lnTo>
                    <a:pt x="135867" y="73718"/>
                  </a:lnTo>
                  <a:lnTo>
                    <a:pt x="190061" y="111442"/>
                  </a:lnTo>
                  <a:lnTo>
                    <a:pt x="214946" y="12596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53731" y="1084435"/>
            <a:ext cx="1904937" cy="512777"/>
            <a:chOff x="2453731" y="1084435"/>
            <a:chExt cx="1904937" cy="512777"/>
          </a:xfrm>
        </p:grpSpPr>
        <p:sp>
          <p:nvSpPr>
            <p:cNvPr id="91" name="Freeform 90"/>
            <p:cNvSpPr/>
            <p:nvPr/>
          </p:nvSpPr>
          <p:spPr>
            <a:xfrm>
              <a:off x="2453731" y="1154996"/>
              <a:ext cx="209980" cy="97896"/>
            </a:xfrm>
            <a:custGeom>
              <a:avLst/>
              <a:gdLst/>
              <a:ahLst/>
              <a:cxnLst/>
              <a:rect l="0" t="0" r="0" b="0"/>
              <a:pathLst>
                <a:path w="209980" h="97896">
                  <a:moveTo>
                    <a:pt x="115222" y="34724"/>
                  </a:moveTo>
                  <a:lnTo>
                    <a:pt x="120812" y="17957"/>
                  </a:lnTo>
                  <a:lnTo>
                    <a:pt x="118949" y="11848"/>
                  </a:lnTo>
                  <a:lnTo>
                    <a:pt x="114197" y="6605"/>
                  </a:lnTo>
                  <a:lnTo>
                    <a:pt x="107520" y="1940"/>
                  </a:lnTo>
                  <a:lnTo>
                    <a:pt x="99559" y="0"/>
                  </a:lnTo>
                  <a:lnTo>
                    <a:pt x="81355" y="964"/>
                  </a:lnTo>
                  <a:lnTo>
                    <a:pt x="51375" y="13673"/>
                  </a:lnTo>
                  <a:lnTo>
                    <a:pt x="20266" y="37845"/>
                  </a:lnTo>
                  <a:lnTo>
                    <a:pt x="0" y="67235"/>
                  </a:lnTo>
                  <a:lnTo>
                    <a:pt x="973" y="75115"/>
                  </a:lnTo>
                  <a:lnTo>
                    <a:pt x="6301" y="81539"/>
                  </a:lnTo>
                  <a:lnTo>
                    <a:pt x="14532" y="86991"/>
                  </a:lnTo>
                  <a:lnTo>
                    <a:pt x="23529" y="88286"/>
                  </a:lnTo>
                  <a:lnTo>
                    <a:pt x="42884" y="83486"/>
                  </a:lnTo>
                  <a:lnTo>
                    <a:pt x="104813" y="48113"/>
                  </a:lnTo>
                  <a:lnTo>
                    <a:pt x="112962" y="47160"/>
                  </a:lnTo>
                  <a:lnTo>
                    <a:pt x="119565" y="50034"/>
                  </a:lnTo>
                  <a:lnTo>
                    <a:pt x="144156" y="74273"/>
                  </a:lnTo>
                  <a:lnTo>
                    <a:pt x="152059" y="77468"/>
                  </a:lnTo>
                  <a:lnTo>
                    <a:pt x="170199" y="77898"/>
                  </a:lnTo>
                  <a:lnTo>
                    <a:pt x="186840" y="71070"/>
                  </a:lnTo>
                  <a:lnTo>
                    <a:pt x="194553" y="65974"/>
                  </a:lnTo>
                  <a:lnTo>
                    <a:pt x="199695" y="67256"/>
                  </a:lnTo>
                  <a:lnTo>
                    <a:pt x="203123" y="72790"/>
                  </a:lnTo>
                  <a:lnTo>
                    <a:pt x="209979" y="9789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705824" y="1084435"/>
              <a:ext cx="10529" cy="31587"/>
            </a:xfrm>
            <a:custGeom>
              <a:avLst/>
              <a:gdLst/>
              <a:ahLst/>
              <a:cxnLst/>
              <a:rect l="0" t="0" r="0" b="0"/>
              <a:pathLst>
                <a:path w="10529" h="31587">
                  <a:moveTo>
                    <a:pt x="0" y="31586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747938" y="1168663"/>
              <a:ext cx="73700" cy="56410"/>
            </a:xfrm>
            <a:custGeom>
              <a:avLst/>
              <a:gdLst/>
              <a:ahLst/>
              <a:cxnLst/>
              <a:rect l="0" t="0" r="0" b="0"/>
              <a:pathLst>
                <a:path w="73700" h="56410">
                  <a:moveTo>
                    <a:pt x="0" y="0"/>
                  </a:moveTo>
                  <a:lnTo>
                    <a:pt x="3120" y="42692"/>
                  </a:lnTo>
                  <a:lnTo>
                    <a:pt x="5589" y="53028"/>
                  </a:lnTo>
                  <a:lnTo>
                    <a:pt x="9575" y="56409"/>
                  </a:lnTo>
                  <a:lnTo>
                    <a:pt x="14572" y="55154"/>
                  </a:lnTo>
                  <a:lnTo>
                    <a:pt x="73699" y="1052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021679" y="1172911"/>
              <a:ext cx="87248" cy="248437"/>
            </a:xfrm>
            <a:custGeom>
              <a:avLst/>
              <a:gdLst/>
              <a:ahLst/>
              <a:cxnLst/>
              <a:rect l="0" t="0" r="0" b="0"/>
              <a:pathLst>
                <a:path w="87248" h="248437">
                  <a:moveTo>
                    <a:pt x="73699" y="48395"/>
                  </a:moveTo>
                  <a:lnTo>
                    <a:pt x="84878" y="31627"/>
                  </a:lnTo>
                  <a:lnTo>
                    <a:pt x="87247" y="14036"/>
                  </a:lnTo>
                  <a:lnTo>
                    <a:pt x="86240" y="4432"/>
                  </a:lnTo>
                  <a:lnTo>
                    <a:pt x="82060" y="369"/>
                  </a:lnTo>
                  <a:lnTo>
                    <a:pt x="75764" y="0"/>
                  </a:lnTo>
                  <a:lnTo>
                    <a:pt x="60579" y="5829"/>
                  </a:lnTo>
                  <a:lnTo>
                    <a:pt x="38876" y="23434"/>
                  </a:lnTo>
                  <a:lnTo>
                    <a:pt x="18798" y="50358"/>
                  </a:lnTo>
                  <a:lnTo>
                    <a:pt x="9134" y="70324"/>
                  </a:lnTo>
                  <a:lnTo>
                    <a:pt x="10769" y="77052"/>
                  </a:lnTo>
                  <a:lnTo>
                    <a:pt x="16538" y="81538"/>
                  </a:lnTo>
                  <a:lnTo>
                    <a:pt x="25063" y="84528"/>
                  </a:lnTo>
                  <a:lnTo>
                    <a:pt x="43894" y="84731"/>
                  </a:lnTo>
                  <a:lnTo>
                    <a:pt x="53829" y="83148"/>
                  </a:lnTo>
                  <a:lnTo>
                    <a:pt x="62792" y="84431"/>
                  </a:lnTo>
                  <a:lnTo>
                    <a:pt x="78990" y="92097"/>
                  </a:lnTo>
                  <a:lnTo>
                    <a:pt x="81906" y="98587"/>
                  </a:lnTo>
                  <a:lnTo>
                    <a:pt x="81510" y="106423"/>
                  </a:lnTo>
                  <a:lnTo>
                    <a:pt x="57917" y="162794"/>
                  </a:lnTo>
                  <a:lnTo>
                    <a:pt x="24337" y="219986"/>
                  </a:lnTo>
                  <a:lnTo>
                    <a:pt x="0" y="24843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48021" y="1231834"/>
              <a:ext cx="52643" cy="84229"/>
            </a:xfrm>
            <a:custGeom>
              <a:avLst/>
              <a:gdLst/>
              <a:ahLst/>
              <a:cxnLst/>
              <a:rect l="0" t="0" r="0" b="0"/>
              <a:pathLst>
                <a:path w="52643" h="84229">
                  <a:moveTo>
                    <a:pt x="0" y="0"/>
                  </a:moveTo>
                  <a:lnTo>
                    <a:pt x="3119" y="42692"/>
                  </a:lnTo>
                  <a:lnTo>
                    <a:pt x="5589" y="53028"/>
                  </a:lnTo>
                  <a:lnTo>
                    <a:pt x="10745" y="58749"/>
                  </a:lnTo>
                  <a:lnTo>
                    <a:pt x="17692" y="61393"/>
                  </a:lnTo>
                  <a:lnTo>
                    <a:pt x="25833" y="61986"/>
                  </a:lnTo>
                  <a:lnTo>
                    <a:pt x="32429" y="64720"/>
                  </a:lnTo>
                  <a:lnTo>
                    <a:pt x="52642" y="842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41416" y="1242363"/>
              <a:ext cx="64533" cy="94757"/>
            </a:xfrm>
            <a:custGeom>
              <a:avLst/>
              <a:gdLst/>
              <a:ahLst/>
              <a:cxnLst/>
              <a:rect l="0" t="0" r="0" b="0"/>
              <a:pathLst>
                <a:path w="64533" h="94757">
                  <a:moveTo>
                    <a:pt x="54004" y="0"/>
                  </a:moveTo>
                  <a:lnTo>
                    <a:pt x="29958" y="9575"/>
                  </a:lnTo>
                  <a:lnTo>
                    <a:pt x="15631" y="20243"/>
                  </a:lnTo>
                  <a:lnTo>
                    <a:pt x="0" y="44992"/>
                  </a:lnTo>
                  <a:lnTo>
                    <a:pt x="454" y="52222"/>
                  </a:lnTo>
                  <a:lnTo>
                    <a:pt x="4266" y="58211"/>
                  </a:lnTo>
                  <a:lnTo>
                    <a:pt x="10317" y="63374"/>
                  </a:lnTo>
                  <a:lnTo>
                    <a:pt x="29518" y="69110"/>
                  </a:lnTo>
                  <a:lnTo>
                    <a:pt x="41189" y="70640"/>
                  </a:lnTo>
                  <a:lnTo>
                    <a:pt x="48970" y="73999"/>
                  </a:lnTo>
                  <a:lnTo>
                    <a:pt x="54158" y="78579"/>
                  </a:lnTo>
                  <a:lnTo>
                    <a:pt x="64532" y="9475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385086" y="1189720"/>
              <a:ext cx="68262" cy="168457"/>
            </a:xfrm>
            <a:custGeom>
              <a:avLst/>
              <a:gdLst/>
              <a:ahLst/>
              <a:cxnLst/>
              <a:rect l="0" t="0" r="0" b="0"/>
              <a:pathLst>
                <a:path w="68262" h="168457">
                  <a:moveTo>
                    <a:pt x="15619" y="0"/>
                  </a:moveTo>
                  <a:lnTo>
                    <a:pt x="10030" y="58617"/>
                  </a:lnTo>
                  <a:lnTo>
                    <a:pt x="0" y="104386"/>
                  </a:lnTo>
                  <a:lnTo>
                    <a:pt x="2048" y="125942"/>
                  </a:lnTo>
                  <a:lnTo>
                    <a:pt x="6572" y="134264"/>
                  </a:lnTo>
                  <a:lnTo>
                    <a:pt x="20956" y="146631"/>
                  </a:lnTo>
                  <a:lnTo>
                    <a:pt x="29706" y="149227"/>
                  </a:lnTo>
                  <a:lnTo>
                    <a:pt x="55278" y="150800"/>
                  </a:lnTo>
                  <a:lnTo>
                    <a:pt x="59605" y="154346"/>
                  </a:lnTo>
                  <a:lnTo>
                    <a:pt x="68261" y="16845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15209" y="1200249"/>
              <a:ext cx="164693" cy="284509"/>
            </a:xfrm>
            <a:custGeom>
              <a:avLst/>
              <a:gdLst/>
              <a:ahLst/>
              <a:cxnLst/>
              <a:rect l="0" t="0" r="0" b="0"/>
              <a:pathLst>
                <a:path w="164693" h="284509">
                  <a:moveTo>
                    <a:pt x="43423" y="0"/>
                  </a:moveTo>
                  <a:lnTo>
                    <a:pt x="54602" y="16767"/>
                  </a:lnTo>
                  <a:lnTo>
                    <a:pt x="56970" y="34358"/>
                  </a:lnTo>
                  <a:lnTo>
                    <a:pt x="52954" y="55045"/>
                  </a:lnTo>
                  <a:lnTo>
                    <a:pt x="24820" y="114512"/>
                  </a:lnTo>
                  <a:lnTo>
                    <a:pt x="4506" y="141424"/>
                  </a:lnTo>
                  <a:lnTo>
                    <a:pt x="1101" y="142246"/>
                  </a:lnTo>
                  <a:lnTo>
                    <a:pt x="0" y="138114"/>
                  </a:lnTo>
                  <a:lnTo>
                    <a:pt x="436" y="130681"/>
                  </a:lnTo>
                  <a:lnTo>
                    <a:pt x="7160" y="116182"/>
                  </a:lnTo>
                  <a:lnTo>
                    <a:pt x="12229" y="109040"/>
                  </a:lnTo>
                  <a:lnTo>
                    <a:pt x="19118" y="105449"/>
                  </a:lnTo>
                  <a:lnTo>
                    <a:pt x="36130" y="104578"/>
                  </a:lnTo>
                  <a:lnTo>
                    <a:pt x="65439" y="116254"/>
                  </a:lnTo>
                  <a:lnTo>
                    <a:pt x="100718" y="138820"/>
                  </a:lnTo>
                  <a:lnTo>
                    <a:pt x="144081" y="151943"/>
                  </a:lnTo>
                  <a:lnTo>
                    <a:pt x="152643" y="157447"/>
                  </a:lnTo>
                  <a:lnTo>
                    <a:pt x="158350" y="166966"/>
                  </a:lnTo>
                  <a:lnTo>
                    <a:pt x="164692" y="193140"/>
                  </a:lnTo>
                  <a:lnTo>
                    <a:pt x="161271" y="214912"/>
                  </a:lnTo>
                  <a:lnTo>
                    <a:pt x="140011" y="253541"/>
                  </a:lnTo>
                  <a:lnTo>
                    <a:pt x="114546" y="278934"/>
                  </a:lnTo>
                  <a:lnTo>
                    <a:pt x="104876" y="283052"/>
                  </a:lnTo>
                  <a:lnTo>
                    <a:pt x="84774" y="284508"/>
                  </a:lnTo>
                  <a:lnTo>
                    <a:pt x="78009" y="280919"/>
                  </a:lnTo>
                  <a:lnTo>
                    <a:pt x="73499" y="275017"/>
                  </a:lnTo>
                  <a:lnTo>
                    <a:pt x="64480" y="2526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945168" y="1379233"/>
              <a:ext cx="139890" cy="64793"/>
            </a:xfrm>
            <a:custGeom>
              <a:avLst/>
              <a:gdLst/>
              <a:ahLst/>
              <a:cxnLst/>
              <a:rect l="0" t="0" r="0" b="0"/>
              <a:pathLst>
                <a:path w="139890" h="64793">
                  <a:moveTo>
                    <a:pt x="13547" y="0"/>
                  </a:moveTo>
                  <a:lnTo>
                    <a:pt x="11208" y="39688"/>
                  </a:lnTo>
                  <a:lnTo>
                    <a:pt x="2369" y="62093"/>
                  </a:lnTo>
                  <a:lnTo>
                    <a:pt x="246" y="64792"/>
                  </a:lnTo>
                  <a:lnTo>
                    <a:pt x="0" y="61912"/>
                  </a:lnTo>
                  <a:lnTo>
                    <a:pt x="4017" y="47404"/>
                  </a:lnTo>
                  <a:lnTo>
                    <a:pt x="25659" y="12613"/>
                  </a:lnTo>
                  <a:lnTo>
                    <a:pt x="32150" y="4899"/>
                  </a:lnTo>
                  <a:lnTo>
                    <a:pt x="38818" y="2097"/>
                  </a:lnTo>
                  <a:lnTo>
                    <a:pt x="45602" y="2568"/>
                  </a:lnTo>
                  <a:lnTo>
                    <a:pt x="101860" y="29616"/>
                  </a:lnTo>
                  <a:lnTo>
                    <a:pt x="139889" y="421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127171" y="1389762"/>
              <a:ext cx="42115" cy="73700"/>
            </a:xfrm>
            <a:custGeom>
              <a:avLst/>
              <a:gdLst/>
              <a:ahLst/>
              <a:cxnLst/>
              <a:rect l="0" t="0" r="0" b="0"/>
              <a:pathLst>
                <a:path w="42115" h="73700">
                  <a:moveTo>
                    <a:pt x="0" y="0"/>
                  </a:moveTo>
                  <a:lnTo>
                    <a:pt x="0" y="22356"/>
                  </a:lnTo>
                  <a:lnTo>
                    <a:pt x="6239" y="39572"/>
                  </a:lnTo>
                  <a:lnTo>
                    <a:pt x="16811" y="53852"/>
                  </a:lnTo>
                  <a:lnTo>
                    <a:pt x="42114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180132" y="1388159"/>
              <a:ext cx="178536" cy="209053"/>
            </a:xfrm>
            <a:custGeom>
              <a:avLst/>
              <a:gdLst/>
              <a:ahLst/>
              <a:cxnLst/>
              <a:rect l="0" t="0" r="0" b="0"/>
              <a:pathLst>
                <a:path w="178536" h="209053">
                  <a:moveTo>
                    <a:pt x="41796" y="12131"/>
                  </a:moveTo>
                  <a:lnTo>
                    <a:pt x="30617" y="953"/>
                  </a:lnTo>
                  <a:lnTo>
                    <a:pt x="23815" y="0"/>
                  </a:lnTo>
                  <a:lnTo>
                    <a:pt x="6898" y="5180"/>
                  </a:lnTo>
                  <a:lnTo>
                    <a:pt x="2153" y="11006"/>
                  </a:lnTo>
                  <a:lnTo>
                    <a:pt x="159" y="18400"/>
                  </a:lnTo>
                  <a:lnTo>
                    <a:pt x="0" y="26839"/>
                  </a:lnTo>
                  <a:lnTo>
                    <a:pt x="4573" y="31295"/>
                  </a:lnTo>
                  <a:lnTo>
                    <a:pt x="12301" y="33096"/>
                  </a:lnTo>
                  <a:lnTo>
                    <a:pt x="42415" y="30041"/>
                  </a:lnTo>
                  <a:lnTo>
                    <a:pt x="52738" y="27581"/>
                  </a:lnTo>
                  <a:lnTo>
                    <a:pt x="59619" y="30620"/>
                  </a:lnTo>
                  <a:lnTo>
                    <a:pt x="64206" y="37325"/>
                  </a:lnTo>
                  <a:lnTo>
                    <a:pt x="67265" y="46475"/>
                  </a:lnTo>
                  <a:lnTo>
                    <a:pt x="67543" y="65999"/>
                  </a:lnTo>
                  <a:lnTo>
                    <a:pt x="63471" y="125983"/>
                  </a:lnTo>
                  <a:lnTo>
                    <a:pt x="60696" y="164668"/>
                  </a:lnTo>
                  <a:lnTo>
                    <a:pt x="46096" y="191988"/>
                  </a:lnTo>
                  <a:lnTo>
                    <a:pt x="33569" y="207491"/>
                  </a:lnTo>
                  <a:lnTo>
                    <a:pt x="30462" y="209052"/>
                  </a:lnTo>
                  <a:lnTo>
                    <a:pt x="29560" y="206582"/>
                  </a:lnTo>
                  <a:lnTo>
                    <a:pt x="42570" y="146662"/>
                  </a:lnTo>
                  <a:lnTo>
                    <a:pt x="51498" y="119886"/>
                  </a:lnTo>
                  <a:lnTo>
                    <a:pt x="82707" y="67688"/>
                  </a:lnTo>
                  <a:lnTo>
                    <a:pt x="107730" y="37171"/>
                  </a:lnTo>
                  <a:lnTo>
                    <a:pt x="117337" y="28825"/>
                  </a:lnTo>
                  <a:lnTo>
                    <a:pt x="128422" y="25600"/>
                  </a:lnTo>
                  <a:lnTo>
                    <a:pt x="153216" y="28256"/>
                  </a:lnTo>
                  <a:lnTo>
                    <a:pt x="162869" y="33409"/>
                  </a:lnTo>
                  <a:lnTo>
                    <a:pt x="176714" y="48494"/>
                  </a:lnTo>
                  <a:lnTo>
                    <a:pt x="178535" y="56260"/>
                  </a:lnTo>
                  <a:lnTo>
                    <a:pt x="177409" y="63778"/>
                  </a:lnTo>
                  <a:lnTo>
                    <a:pt x="169918" y="78369"/>
                  </a:lnTo>
                  <a:lnTo>
                    <a:pt x="158790" y="92653"/>
                  </a:lnTo>
                  <a:lnTo>
                    <a:pt x="139807" y="100561"/>
                  </a:lnTo>
                  <a:lnTo>
                    <a:pt x="94438" y="10688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27254" y="1726674"/>
            <a:ext cx="1854206" cy="1105493"/>
            <a:chOff x="4527254" y="1726674"/>
            <a:chExt cx="1854206" cy="1105493"/>
          </a:xfrm>
        </p:grpSpPr>
        <p:sp>
          <p:nvSpPr>
            <p:cNvPr id="103" name="Freeform 102"/>
            <p:cNvSpPr/>
            <p:nvPr/>
          </p:nvSpPr>
          <p:spPr>
            <a:xfrm>
              <a:off x="4590425" y="1863544"/>
              <a:ext cx="189514" cy="21058"/>
            </a:xfrm>
            <a:custGeom>
              <a:avLst/>
              <a:gdLst/>
              <a:ahLst/>
              <a:cxnLst/>
              <a:rect l="0" t="0" r="0" b="0"/>
              <a:pathLst>
                <a:path w="189514" h="21058">
                  <a:moveTo>
                    <a:pt x="0" y="0"/>
                  </a:moveTo>
                  <a:lnTo>
                    <a:pt x="58617" y="9065"/>
                  </a:lnTo>
                  <a:lnTo>
                    <a:pt x="112791" y="17475"/>
                  </a:lnTo>
                  <a:lnTo>
                    <a:pt x="162313" y="20350"/>
                  </a:lnTo>
                  <a:lnTo>
                    <a:pt x="189513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53637" y="1726674"/>
              <a:ext cx="89375" cy="273742"/>
            </a:xfrm>
            <a:custGeom>
              <a:avLst/>
              <a:gdLst/>
              <a:ahLst/>
              <a:cxnLst/>
              <a:rect l="0" t="0" r="0" b="0"/>
              <a:pathLst>
                <a:path w="89375" h="273742">
                  <a:moveTo>
                    <a:pt x="42115" y="0"/>
                  </a:moveTo>
                  <a:lnTo>
                    <a:pt x="42115" y="48930"/>
                  </a:lnTo>
                  <a:lnTo>
                    <a:pt x="38995" y="96776"/>
                  </a:lnTo>
                  <a:lnTo>
                    <a:pt x="33781" y="147997"/>
                  </a:lnTo>
                  <a:lnTo>
                    <a:pt x="32237" y="197099"/>
                  </a:lnTo>
                  <a:lnTo>
                    <a:pt x="33045" y="218621"/>
                  </a:lnTo>
                  <a:lnTo>
                    <a:pt x="34898" y="219446"/>
                  </a:lnTo>
                  <a:lnTo>
                    <a:pt x="51867" y="201145"/>
                  </a:lnTo>
                  <a:lnTo>
                    <a:pt x="59145" y="198437"/>
                  </a:lnTo>
                  <a:lnTo>
                    <a:pt x="76590" y="198548"/>
                  </a:lnTo>
                  <a:lnTo>
                    <a:pt x="82645" y="203725"/>
                  </a:lnTo>
                  <a:lnTo>
                    <a:pt x="89374" y="221956"/>
                  </a:lnTo>
                  <a:lnTo>
                    <a:pt x="88829" y="231028"/>
                  </a:lnTo>
                  <a:lnTo>
                    <a:pt x="81983" y="247349"/>
                  </a:lnTo>
                  <a:lnTo>
                    <a:pt x="59387" y="269690"/>
                  </a:lnTo>
                  <a:lnTo>
                    <a:pt x="50119" y="273380"/>
                  </a:lnTo>
                  <a:lnTo>
                    <a:pt x="0" y="2737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24574" y="1947772"/>
              <a:ext cx="92277" cy="115815"/>
            </a:xfrm>
            <a:custGeom>
              <a:avLst/>
              <a:gdLst/>
              <a:ahLst/>
              <a:cxnLst/>
              <a:rect l="0" t="0" r="0" b="0"/>
              <a:pathLst>
                <a:path w="92277" h="115815">
                  <a:moveTo>
                    <a:pt x="81747" y="0"/>
                  </a:moveTo>
                  <a:lnTo>
                    <a:pt x="39056" y="14573"/>
                  </a:lnTo>
                  <a:lnTo>
                    <a:pt x="19490" y="27534"/>
                  </a:lnTo>
                  <a:lnTo>
                    <a:pt x="2995" y="44993"/>
                  </a:lnTo>
                  <a:lnTo>
                    <a:pt x="0" y="53392"/>
                  </a:lnTo>
                  <a:lnTo>
                    <a:pt x="343" y="61331"/>
                  </a:lnTo>
                  <a:lnTo>
                    <a:pt x="2911" y="68963"/>
                  </a:lnTo>
                  <a:lnTo>
                    <a:pt x="8133" y="72882"/>
                  </a:lnTo>
                  <a:lnTo>
                    <a:pt x="15123" y="74324"/>
                  </a:lnTo>
                  <a:lnTo>
                    <a:pt x="41730" y="70765"/>
                  </a:lnTo>
                  <a:lnTo>
                    <a:pt x="51560" y="68234"/>
                  </a:lnTo>
                  <a:lnTo>
                    <a:pt x="60452" y="68886"/>
                  </a:lnTo>
                  <a:lnTo>
                    <a:pt x="76572" y="75849"/>
                  </a:lnTo>
                  <a:lnTo>
                    <a:pt x="81807" y="82152"/>
                  </a:lnTo>
                  <a:lnTo>
                    <a:pt x="92276" y="1158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148435" y="1968829"/>
              <a:ext cx="73701" cy="120712"/>
            </a:xfrm>
            <a:custGeom>
              <a:avLst/>
              <a:gdLst/>
              <a:ahLst/>
              <a:cxnLst/>
              <a:rect l="0" t="0" r="0" b="0"/>
              <a:pathLst>
                <a:path w="73701" h="120712">
                  <a:moveTo>
                    <a:pt x="73700" y="0"/>
                  </a:moveTo>
                  <a:lnTo>
                    <a:pt x="56932" y="11178"/>
                  </a:lnTo>
                  <a:lnTo>
                    <a:pt x="45581" y="26025"/>
                  </a:lnTo>
                  <a:lnTo>
                    <a:pt x="40916" y="34898"/>
                  </a:lnTo>
                  <a:lnTo>
                    <a:pt x="40146" y="43152"/>
                  </a:lnTo>
                  <a:lnTo>
                    <a:pt x="45529" y="58563"/>
                  </a:lnTo>
                  <a:lnTo>
                    <a:pt x="61713" y="80393"/>
                  </a:lnTo>
                  <a:lnTo>
                    <a:pt x="64539" y="88691"/>
                  </a:lnTo>
                  <a:lnTo>
                    <a:pt x="64559" y="107269"/>
                  </a:lnTo>
                  <a:lnTo>
                    <a:pt x="59417" y="113626"/>
                  </a:lnTo>
                  <a:lnTo>
                    <a:pt x="41226" y="120691"/>
                  </a:lnTo>
                  <a:lnTo>
                    <a:pt x="23782" y="120711"/>
                  </a:lnTo>
                  <a:lnTo>
                    <a:pt x="0" y="1158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64249" y="2010943"/>
              <a:ext cx="21058" cy="84229"/>
            </a:xfrm>
            <a:custGeom>
              <a:avLst/>
              <a:gdLst/>
              <a:ahLst/>
              <a:cxnLst/>
              <a:rect l="0" t="0" r="0" b="0"/>
              <a:pathLst>
                <a:path w="21058" h="84229">
                  <a:moveTo>
                    <a:pt x="21057" y="0"/>
                  </a:moveTo>
                  <a:lnTo>
                    <a:pt x="17937" y="42692"/>
                  </a:lnTo>
                  <a:lnTo>
                    <a:pt x="9604" y="67632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285306" y="1968412"/>
              <a:ext cx="42115" cy="53061"/>
            </a:xfrm>
            <a:custGeom>
              <a:avLst/>
              <a:gdLst/>
              <a:ahLst/>
              <a:cxnLst/>
              <a:rect l="0" t="0" r="0" b="0"/>
              <a:pathLst>
                <a:path w="42115" h="53061">
                  <a:moveTo>
                    <a:pt x="0" y="53060"/>
                  </a:moveTo>
                  <a:lnTo>
                    <a:pt x="29308" y="5621"/>
                  </a:lnTo>
                  <a:lnTo>
                    <a:pt x="33577" y="1547"/>
                  </a:lnTo>
                  <a:lnTo>
                    <a:pt x="36423" y="0"/>
                  </a:lnTo>
                  <a:lnTo>
                    <a:pt x="42114" y="41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47546" y="2010943"/>
              <a:ext cx="127274" cy="115815"/>
            </a:xfrm>
            <a:custGeom>
              <a:avLst/>
              <a:gdLst/>
              <a:ahLst/>
              <a:cxnLst/>
              <a:rect l="0" t="0" r="0" b="0"/>
              <a:pathLst>
                <a:path w="127274" h="115815">
                  <a:moveTo>
                    <a:pt x="85159" y="0"/>
                  </a:moveTo>
                  <a:lnTo>
                    <a:pt x="31044" y="42662"/>
                  </a:lnTo>
                  <a:lnTo>
                    <a:pt x="13145" y="57565"/>
                  </a:lnTo>
                  <a:lnTo>
                    <a:pt x="1290" y="75887"/>
                  </a:lnTo>
                  <a:lnTo>
                    <a:pt x="0" y="84517"/>
                  </a:lnTo>
                  <a:lnTo>
                    <a:pt x="1481" y="92609"/>
                  </a:lnTo>
                  <a:lnTo>
                    <a:pt x="4807" y="100344"/>
                  </a:lnTo>
                  <a:lnTo>
                    <a:pt x="11704" y="105501"/>
                  </a:lnTo>
                  <a:lnTo>
                    <a:pt x="31845" y="111230"/>
                  </a:lnTo>
                  <a:lnTo>
                    <a:pt x="87799" y="114908"/>
                  </a:lnTo>
                  <a:lnTo>
                    <a:pt x="127273" y="1158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569368" y="2200456"/>
              <a:ext cx="29391" cy="252685"/>
            </a:xfrm>
            <a:custGeom>
              <a:avLst/>
              <a:gdLst/>
              <a:ahLst/>
              <a:cxnLst/>
              <a:rect l="0" t="0" r="0" b="0"/>
              <a:pathLst>
                <a:path w="29391" h="252685">
                  <a:moveTo>
                    <a:pt x="21057" y="0"/>
                  </a:moveTo>
                  <a:lnTo>
                    <a:pt x="29390" y="57264"/>
                  </a:lnTo>
                  <a:lnTo>
                    <a:pt x="25563" y="118156"/>
                  </a:lnTo>
                  <a:lnTo>
                    <a:pt x="20777" y="181310"/>
                  </a:lnTo>
                  <a:lnTo>
                    <a:pt x="9780" y="226887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527254" y="2295213"/>
              <a:ext cx="73701" cy="10529"/>
            </a:xfrm>
            <a:custGeom>
              <a:avLst/>
              <a:gdLst/>
              <a:ahLst/>
              <a:cxnLst/>
              <a:rect l="0" t="0" r="0" b="0"/>
              <a:pathLst>
                <a:path w="73701" h="10529">
                  <a:moveTo>
                    <a:pt x="0" y="0"/>
                  </a:moveTo>
                  <a:lnTo>
                    <a:pt x="42692" y="8333"/>
                  </a:lnTo>
                  <a:lnTo>
                    <a:pt x="73700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723940" y="2326798"/>
              <a:ext cx="127067" cy="120179"/>
            </a:xfrm>
            <a:custGeom>
              <a:avLst/>
              <a:gdLst/>
              <a:ahLst/>
              <a:cxnLst/>
              <a:rect l="0" t="0" r="0" b="0"/>
              <a:pathLst>
                <a:path w="127067" h="120179">
                  <a:moveTo>
                    <a:pt x="77055" y="0"/>
                  </a:moveTo>
                  <a:lnTo>
                    <a:pt x="53008" y="9575"/>
                  </a:lnTo>
                  <a:lnTo>
                    <a:pt x="31586" y="27534"/>
                  </a:lnTo>
                  <a:lnTo>
                    <a:pt x="11590" y="54561"/>
                  </a:lnTo>
                  <a:lnTo>
                    <a:pt x="1946" y="74552"/>
                  </a:lnTo>
                  <a:lnTo>
                    <a:pt x="0" y="95136"/>
                  </a:lnTo>
                  <a:lnTo>
                    <a:pt x="1118" y="105538"/>
                  </a:lnTo>
                  <a:lnTo>
                    <a:pt x="7713" y="112472"/>
                  </a:lnTo>
                  <a:lnTo>
                    <a:pt x="30639" y="120178"/>
                  </a:lnTo>
                  <a:lnTo>
                    <a:pt x="54086" y="117363"/>
                  </a:lnTo>
                  <a:lnTo>
                    <a:pt x="76205" y="107144"/>
                  </a:lnTo>
                  <a:lnTo>
                    <a:pt x="107219" y="81659"/>
                  </a:lnTo>
                  <a:lnTo>
                    <a:pt x="123996" y="62029"/>
                  </a:lnTo>
                  <a:lnTo>
                    <a:pt x="127066" y="51881"/>
                  </a:lnTo>
                  <a:lnTo>
                    <a:pt x="124239" y="31247"/>
                  </a:lnTo>
                  <a:lnTo>
                    <a:pt x="117870" y="23171"/>
                  </a:lnTo>
                  <a:lnTo>
                    <a:pt x="90058" y="7385"/>
                  </a:lnTo>
                  <a:lnTo>
                    <a:pt x="6652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906280" y="2400497"/>
              <a:ext cx="242156" cy="111932"/>
            </a:xfrm>
            <a:custGeom>
              <a:avLst/>
              <a:gdLst/>
              <a:ahLst/>
              <a:cxnLst/>
              <a:rect l="0" t="0" r="0" b="0"/>
              <a:pathLst>
                <a:path w="242156" h="111932">
                  <a:moveTo>
                    <a:pt x="0" y="0"/>
                  </a:moveTo>
                  <a:lnTo>
                    <a:pt x="8333" y="48931"/>
                  </a:lnTo>
                  <a:lnTo>
                    <a:pt x="9065" y="64206"/>
                  </a:lnTo>
                  <a:lnTo>
                    <a:pt x="13062" y="73220"/>
                  </a:lnTo>
                  <a:lnTo>
                    <a:pt x="19237" y="78059"/>
                  </a:lnTo>
                  <a:lnTo>
                    <a:pt x="26862" y="80116"/>
                  </a:lnTo>
                  <a:lnTo>
                    <a:pt x="33116" y="77977"/>
                  </a:lnTo>
                  <a:lnTo>
                    <a:pt x="43184" y="66242"/>
                  </a:lnTo>
                  <a:lnTo>
                    <a:pt x="55429" y="39905"/>
                  </a:lnTo>
                  <a:lnTo>
                    <a:pt x="62689" y="34792"/>
                  </a:lnTo>
                  <a:lnTo>
                    <a:pt x="121108" y="31777"/>
                  </a:lnTo>
                  <a:lnTo>
                    <a:pt x="141953" y="25432"/>
                  </a:lnTo>
                  <a:lnTo>
                    <a:pt x="150788" y="20464"/>
                  </a:lnTo>
                  <a:lnTo>
                    <a:pt x="151998" y="17153"/>
                  </a:lnTo>
                  <a:lnTo>
                    <a:pt x="148125" y="14945"/>
                  </a:lnTo>
                  <a:lnTo>
                    <a:pt x="140864" y="13473"/>
                  </a:lnTo>
                  <a:lnTo>
                    <a:pt x="137193" y="17171"/>
                  </a:lnTo>
                  <a:lnTo>
                    <a:pt x="136234" y="33758"/>
                  </a:lnTo>
                  <a:lnTo>
                    <a:pt x="147860" y="63815"/>
                  </a:lnTo>
                  <a:lnTo>
                    <a:pt x="195417" y="111745"/>
                  </a:lnTo>
                  <a:lnTo>
                    <a:pt x="200468" y="111931"/>
                  </a:lnTo>
                  <a:lnTo>
                    <a:pt x="203836" y="107376"/>
                  </a:lnTo>
                  <a:lnTo>
                    <a:pt x="219258" y="55995"/>
                  </a:lnTo>
                  <a:lnTo>
                    <a:pt x="242155" y="2105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45256" y="2326798"/>
              <a:ext cx="40051" cy="231628"/>
            </a:xfrm>
            <a:custGeom>
              <a:avLst/>
              <a:gdLst/>
              <a:ahLst/>
              <a:cxnLst/>
              <a:rect l="0" t="0" r="0" b="0"/>
              <a:pathLst>
                <a:path w="40051" h="231628">
                  <a:moveTo>
                    <a:pt x="40050" y="0"/>
                  </a:moveTo>
                  <a:lnTo>
                    <a:pt x="22091" y="56215"/>
                  </a:lnTo>
                  <a:lnTo>
                    <a:pt x="8383" y="114786"/>
                  </a:lnTo>
                  <a:lnTo>
                    <a:pt x="0" y="177352"/>
                  </a:lnTo>
                  <a:lnTo>
                    <a:pt x="5092" y="202045"/>
                  </a:lnTo>
                  <a:lnTo>
                    <a:pt x="18993" y="2316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98025" y="2500193"/>
              <a:ext cx="103096" cy="100347"/>
            </a:xfrm>
            <a:custGeom>
              <a:avLst/>
              <a:gdLst/>
              <a:ahLst/>
              <a:cxnLst/>
              <a:rect l="0" t="0" r="0" b="0"/>
              <a:pathLst>
                <a:path w="103096" h="100347">
                  <a:moveTo>
                    <a:pt x="71509" y="5590"/>
                  </a:moveTo>
                  <a:lnTo>
                    <a:pt x="54741" y="0"/>
                  </a:lnTo>
                  <a:lnTo>
                    <a:pt x="37150" y="3495"/>
                  </a:lnTo>
                  <a:lnTo>
                    <a:pt x="10635" y="18617"/>
                  </a:lnTo>
                  <a:lnTo>
                    <a:pt x="2851" y="24803"/>
                  </a:lnTo>
                  <a:lnTo>
                    <a:pt x="0" y="31267"/>
                  </a:lnTo>
                  <a:lnTo>
                    <a:pt x="440" y="37915"/>
                  </a:lnTo>
                  <a:lnTo>
                    <a:pt x="3072" y="44688"/>
                  </a:lnTo>
                  <a:lnTo>
                    <a:pt x="18476" y="55332"/>
                  </a:lnTo>
                  <a:lnTo>
                    <a:pt x="76354" y="76567"/>
                  </a:lnTo>
                  <a:lnTo>
                    <a:pt x="103095" y="10034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61823" y="2516311"/>
              <a:ext cx="163300" cy="274281"/>
            </a:xfrm>
            <a:custGeom>
              <a:avLst/>
              <a:gdLst/>
              <a:ahLst/>
              <a:cxnLst/>
              <a:rect l="0" t="0" r="0" b="0"/>
              <a:pathLst>
                <a:path w="163300" h="274281">
                  <a:moveTo>
                    <a:pt x="23524" y="0"/>
                  </a:moveTo>
                  <a:lnTo>
                    <a:pt x="26644" y="42692"/>
                  </a:lnTo>
                  <a:lnTo>
                    <a:pt x="38178" y="89931"/>
                  </a:lnTo>
                  <a:lnTo>
                    <a:pt x="43822" y="99729"/>
                  </a:lnTo>
                  <a:lnTo>
                    <a:pt x="59452" y="113734"/>
                  </a:lnTo>
                  <a:lnTo>
                    <a:pt x="68533" y="115597"/>
                  </a:lnTo>
                  <a:lnTo>
                    <a:pt x="87982" y="111428"/>
                  </a:lnTo>
                  <a:lnTo>
                    <a:pt x="118662" y="95927"/>
                  </a:lnTo>
                  <a:lnTo>
                    <a:pt x="144390" y="70927"/>
                  </a:lnTo>
                  <a:lnTo>
                    <a:pt x="150895" y="68341"/>
                  </a:lnTo>
                  <a:lnTo>
                    <a:pt x="156401" y="70127"/>
                  </a:lnTo>
                  <a:lnTo>
                    <a:pt x="161242" y="74828"/>
                  </a:lnTo>
                  <a:lnTo>
                    <a:pt x="163299" y="81471"/>
                  </a:lnTo>
                  <a:lnTo>
                    <a:pt x="155419" y="138544"/>
                  </a:lnTo>
                  <a:lnTo>
                    <a:pt x="141388" y="194999"/>
                  </a:lnTo>
                  <a:lnTo>
                    <a:pt x="117299" y="238040"/>
                  </a:lnTo>
                  <a:lnTo>
                    <a:pt x="93813" y="261993"/>
                  </a:lnTo>
                  <a:lnTo>
                    <a:pt x="84422" y="269418"/>
                  </a:lnTo>
                  <a:lnTo>
                    <a:pt x="74651" y="273199"/>
                  </a:lnTo>
                  <a:lnTo>
                    <a:pt x="54436" y="274280"/>
                  </a:lnTo>
                  <a:lnTo>
                    <a:pt x="33753" y="264622"/>
                  </a:lnTo>
                  <a:lnTo>
                    <a:pt x="15202" y="248631"/>
                  </a:lnTo>
                  <a:lnTo>
                    <a:pt x="3058" y="229826"/>
                  </a:lnTo>
                  <a:lnTo>
                    <a:pt x="0" y="206650"/>
                  </a:lnTo>
                  <a:lnTo>
                    <a:pt x="2541" y="184261"/>
                  </a:lnTo>
                  <a:lnTo>
                    <a:pt x="12996" y="1579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799735" y="2568953"/>
              <a:ext cx="176068" cy="147400"/>
            </a:xfrm>
            <a:custGeom>
              <a:avLst/>
              <a:gdLst/>
              <a:ahLst/>
              <a:cxnLst/>
              <a:rect l="0" t="0" r="0" b="0"/>
              <a:pathLst>
                <a:path w="176068" h="147400">
                  <a:moveTo>
                    <a:pt x="54110" y="0"/>
                  </a:moveTo>
                  <a:lnTo>
                    <a:pt x="34982" y="63428"/>
                  </a:lnTo>
                  <a:lnTo>
                    <a:pt x="4306" y="110258"/>
                  </a:lnTo>
                  <a:lnTo>
                    <a:pt x="1020" y="112110"/>
                  </a:lnTo>
                  <a:lnTo>
                    <a:pt x="0" y="109835"/>
                  </a:lnTo>
                  <a:lnTo>
                    <a:pt x="489" y="104809"/>
                  </a:lnTo>
                  <a:lnTo>
                    <a:pt x="12356" y="80968"/>
                  </a:lnTo>
                  <a:lnTo>
                    <a:pt x="30690" y="57266"/>
                  </a:lnTo>
                  <a:lnTo>
                    <a:pt x="38497" y="53385"/>
                  </a:lnTo>
                  <a:lnTo>
                    <a:pt x="56530" y="52193"/>
                  </a:lnTo>
                  <a:lnTo>
                    <a:pt x="63912" y="55852"/>
                  </a:lnTo>
                  <a:lnTo>
                    <a:pt x="83400" y="75431"/>
                  </a:lnTo>
                  <a:lnTo>
                    <a:pt x="104952" y="85388"/>
                  </a:lnTo>
                  <a:lnTo>
                    <a:pt x="127009" y="87473"/>
                  </a:lnTo>
                  <a:lnTo>
                    <a:pt x="137805" y="86392"/>
                  </a:lnTo>
                  <a:lnTo>
                    <a:pt x="156039" y="91429"/>
                  </a:lnTo>
                  <a:lnTo>
                    <a:pt x="164177" y="96048"/>
                  </a:lnTo>
                  <a:lnTo>
                    <a:pt x="169601" y="103806"/>
                  </a:lnTo>
                  <a:lnTo>
                    <a:pt x="175630" y="124905"/>
                  </a:lnTo>
                  <a:lnTo>
                    <a:pt x="176067" y="132403"/>
                  </a:lnTo>
                  <a:lnTo>
                    <a:pt x="175189" y="137402"/>
                  </a:lnTo>
                  <a:lnTo>
                    <a:pt x="169923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011013" y="2653181"/>
              <a:ext cx="90769" cy="120682"/>
            </a:xfrm>
            <a:custGeom>
              <a:avLst/>
              <a:gdLst/>
              <a:ahLst/>
              <a:cxnLst/>
              <a:rect l="0" t="0" r="0" b="0"/>
              <a:pathLst>
                <a:path w="90769" h="120682">
                  <a:moveTo>
                    <a:pt x="63930" y="21058"/>
                  </a:moveTo>
                  <a:lnTo>
                    <a:pt x="39883" y="39038"/>
                  </a:lnTo>
                  <a:lnTo>
                    <a:pt x="4337" y="79621"/>
                  </a:lnTo>
                  <a:lnTo>
                    <a:pt x="805" y="88176"/>
                  </a:lnTo>
                  <a:lnTo>
                    <a:pt x="0" y="107040"/>
                  </a:lnTo>
                  <a:lnTo>
                    <a:pt x="4932" y="113474"/>
                  </a:lnTo>
                  <a:lnTo>
                    <a:pt x="22891" y="120623"/>
                  </a:lnTo>
                  <a:lnTo>
                    <a:pt x="43351" y="120681"/>
                  </a:lnTo>
                  <a:lnTo>
                    <a:pt x="53720" y="119059"/>
                  </a:lnTo>
                  <a:lnTo>
                    <a:pt x="62973" y="113298"/>
                  </a:lnTo>
                  <a:lnTo>
                    <a:pt x="79492" y="94419"/>
                  </a:lnTo>
                  <a:lnTo>
                    <a:pt x="88394" y="70430"/>
                  </a:lnTo>
                  <a:lnTo>
                    <a:pt x="90768" y="57482"/>
                  </a:lnTo>
                  <a:lnTo>
                    <a:pt x="87166" y="36856"/>
                  </a:lnTo>
                  <a:lnTo>
                    <a:pt x="82931" y="28080"/>
                  </a:lnTo>
                  <a:lnTo>
                    <a:pt x="75427" y="22230"/>
                  </a:lnTo>
                  <a:lnTo>
                    <a:pt x="42241" y="9721"/>
                  </a:lnTo>
                  <a:lnTo>
                    <a:pt x="3234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27586" y="2568953"/>
              <a:ext cx="93859" cy="231628"/>
            </a:xfrm>
            <a:custGeom>
              <a:avLst/>
              <a:gdLst/>
              <a:ahLst/>
              <a:cxnLst/>
              <a:rect l="0" t="0" r="0" b="0"/>
              <a:pathLst>
                <a:path w="93859" h="231628">
                  <a:moveTo>
                    <a:pt x="0" y="0"/>
                  </a:moveTo>
                  <a:lnTo>
                    <a:pt x="15641" y="27557"/>
                  </a:lnTo>
                  <a:lnTo>
                    <a:pt x="28089" y="83779"/>
                  </a:lnTo>
                  <a:lnTo>
                    <a:pt x="36484" y="134703"/>
                  </a:lnTo>
                  <a:lnTo>
                    <a:pt x="41870" y="143614"/>
                  </a:lnTo>
                  <a:lnTo>
                    <a:pt x="57213" y="156635"/>
                  </a:lnTo>
                  <a:lnTo>
                    <a:pt x="85582" y="170543"/>
                  </a:lnTo>
                  <a:lnTo>
                    <a:pt x="90980" y="176867"/>
                  </a:lnTo>
                  <a:lnTo>
                    <a:pt x="93408" y="184592"/>
                  </a:lnTo>
                  <a:lnTo>
                    <a:pt x="93858" y="193251"/>
                  </a:lnTo>
                  <a:lnTo>
                    <a:pt x="90648" y="200194"/>
                  </a:lnTo>
                  <a:lnTo>
                    <a:pt x="77722" y="211028"/>
                  </a:lnTo>
                  <a:lnTo>
                    <a:pt x="31585" y="2316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243399" y="2779523"/>
              <a:ext cx="31587" cy="21058"/>
            </a:xfrm>
            <a:custGeom>
              <a:avLst/>
              <a:gdLst/>
              <a:ahLst/>
              <a:cxnLst/>
              <a:rect l="0" t="0" r="0" b="0"/>
              <a:pathLst>
                <a:path w="31587" h="21058">
                  <a:moveTo>
                    <a:pt x="31586" y="0"/>
                  </a:moveTo>
                  <a:lnTo>
                    <a:pt x="15945" y="14472"/>
                  </a:lnTo>
                  <a:lnTo>
                    <a:pt x="0" y="210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304018" y="2590011"/>
              <a:ext cx="77442" cy="242156"/>
            </a:xfrm>
            <a:custGeom>
              <a:avLst/>
              <a:gdLst/>
              <a:ahLst/>
              <a:cxnLst/>
              <a:rect l="0" t="0" r="0" b="0"/>
              <a:pathLst>
                <a:path w="77442" h="242156">
                  <a:moveTo>
                    <a:pt x="44666" y="0"/>
                  </a:moveTo>
                  <a:lnTo>
                    <a:pt x="50255" y="16767"/>
                  </a:lnTo>
                  <a:lnTo>
                    <a:pt x="49880" y="34358"/>
                  </a:lnTo>
                  <a:lnTo>
                    <a:pt x="33671" y="94999"/>
                  </a:lnTo>
                  <a:lnTo>
                    <a:pt x="4706" y="157948"/>
                  </a:lnTo>
                  <a:lnTo>
                    <a:pt x="479" y="168470"/>
                  </a:lnTo>
                  <a:lnTo>
                    <a:pt x="0" y="177824"/>
                  </a:lnTo>
                  <a:lnTo>
                    <a:pt x="5707" y="194456"/>
                  </a:lnTo>
                  <a:lnTo>
                    <a:pt x="14014" y="199827"/>
                  </a:lnTo>
                  <a:lnTo>
                    <a:pt x="38842" y="205795"/>
                  </a:lnTo>
                  <a:lnTo>
                    <a:pt x="77441" y="203561"/>
                  </a:lnTo>
                  <a:lnTo>
                    <a:pt x="68201" y="206674"/>
                  </a:lnTo>
                  <a:lnTo>
                    <a:pt x="62696" y="211482"/>
                  </a:lnTo>
                  <a:lnTo>
                    <a:pt x="44666" y="24215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417002" y="1589803"/>
            <a:ext cx="2321860" cy="513681"/>
            <a:chOff x="7417002" y="1589803"/>
            <a:chExt cx="2321860" cy="513681"/>
          </a:xfrm>
        </p:grpSpPr>
        <p:sp>
          <p:nvSpPr>
            <p:cNvPr id="123" name="Freeform 122"/>
            <p:cNvSpPr/>
            <p:nvPr/>
          </p:nvSpPr>
          <p:spPr>
            <a:xfrm>
              <a:off x="7496290" y="1589803"/>
              <a:ext cx="31587" cy="484312"/>
            </a:xfrm>
            <a:custGeom>
              <a:avLst/>
              <a:gdLst/>
              <a:ahLst/>
              <a:cxnLst/>
              <a:rect l="0" t="0" r="0" b="0"/>
              <a:pathLst>
                <a:path w="31587" h="484312">
                  <a:moveTo>
                    <a:pt x="31586" y="0"/>
                  </a:moveTo>
                  <a:lnTo>
                    <a:pt x="20133" y="48931"/>
                  </a:lnTo>
                  <a:lnTo>
                    <a:pt x="13375" y="99896"/>
                  </a:lnTo>
                  <a:lnTo>
                    <a:pt x="11373" y="162570"/>
                  </a:lnTo>
                  <a:lnTo>
                    <a:pt x="12073" y="207954"/>
                  </a:lnTo>
                  <a:lnTo>
                    <a:pt x="16285" y="251521"/>
                  </a:lnTo>
                  <a:lnTo>
                    <a:pt x="18936" y="294281"/>
                  </a:lnTo>
                  <a:lnTo>
                    <a:pt x="20429" y="354696"/>
                  </a:lnTo>
                  <a:lnTo>
                    <a:pt x="15344" y="416334"/>
                  </a:lnTo>
                  <a:lnTo>
                    <a:pt x="2830" y="472124"/>
                  </a:lnTo>
                  <a:lnTo>
                    <a:pt x="0" y="48431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417002" y="1810902"/>
              <a:ext cx="16118" cy="52643"/>
            </a:xfrm>
            <a:custGeom>
              <a:avLst/>
              <a:gdLst/>
              <a:ahLst/>
              <a:cxnLst/>
              <a:rect l="0" t="0" r="0" b="0"/>
              <a:pathLst>
                <a:path w="16118" h="52643">
                  <a:moveTo>
                    <a:pt x="5589" y="52642"/>
                  </a:moveTo>
                  <a:lnTo>
                    <a:pt x="0" y="35874"/>
                  </a:lnTo>
                  <a:lnTo>
                    <a:pt x="693" y="28595"/>
                  </a:lnTo>
                  <a:lnTo>
                    <a:pt x="1611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69990" y="1758259"/>
              <a:ext cx="242157" cy="189514"/>
            </a:xfrm>
            <a:custGeom>
              <a:avLst/>
              <a:gdLst/>
              <a:ahLst/>
              <a:cxnLst/>
              <a:rect l="0" t="0" r="0" b="0"/>
              <a:pathLst>
                <a:path w="242157" h="189514">
                  <a:moveTo>
                    <a:pt x="0" y="0"/>
                  </a:moveTo>
                  <a:lnTo>
                    <a:pt x="16768" y="11179"/>
                  </a:lnTo>
                  <a:lnTo>
                    <a:pt x="28119" y="32264"/>
                  </a:lnTo>
                  <a:lnTo>
                    <a:pt x="34724" y="58793"/>
                  </a:lnTo>
                  <a:lnTo>
                    <a:pt x="32230" y="120826"/>
                  </a:lnTo>
                  <a:lnTo>
                    <a:pt x="34355" y="126174"/>
                  </a:lnTo>
                  <a:lnTo>
                    <a:pt x="38112" y="126230"/>
                  </a:lnTo>
                  <a:lnTo>
                    <a:pt x="42955" y="122758"/>
                  </a:lnTo>
                  <a:lnTo>
                    <a:pt x="72035" y="78050"/>
                  </a:lnTo>
                  <a:lnTo>
                    <a:pt x="97383" y="61991"/>
                  </a:lnTo>
                  <a:lnTo>
                    <a:pt x="156078" y="42421"/>
                  </a:lnTo>
                  <a:lnTo>
                    <a:pt x="199676" y="28137"/>
                  </a:lnTo>
                  <a:lnTo>
                    <a:pt x="204477" y="28117"/>
                  </a:lnTo>
                  <a:lnTo>
                    <a:pt x="205339" y="30443"/>
                  </a:lnTo>
                  <a:lnTo>
                    <a:pt x="200056" y="39267"/>
                  </a:lnTo>
                  <a:lnTo>
                    <a:pt x="165501" y="87151"/>
                  </a:lnTo>
                  <a:lnTo>
                    <a:pt x="144424" y="146166"/>
                  </a:lnTo>
                  <a:lnTo>
                    <a:pt x="145416" y="151257"/>
                  </a:lnTo>
                  <a:lnTo>
                    <a:pt x="149586" y="152310"/>
                  </a:lnTo>
                  <a:lnTo>
                    <a:pt x="155876" y="150673"/>
                  </a:lnTo>
                  <a:lnTo>
                    <a:pt x="175907" y="137191"/>
                  </a:lnTo>
                  <a:lnTo>
                    <a:pt x="196660" y="118378"/>
                  </a:lnTo>
                  <a:lnTo>
                    <a:pt x="202467" y="117523"/>
                  </a:lnTo>
                  <a:lnTo>
                    <a:pt x="207507" y="120463"/>
                  </a:lnTo>
                  <a:lnTo>
                    <a:pt x="212037" y="125932"/>
                  </a:lnTo>
                  <a:lnTo>
                    <a:pt x="231358" y="171883"/>
                  </a:lnTo>
                  <a:lnTo>
                    <a:pt x="242156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864788" y="1621389"/>
              <a:ext cx="57337" cy="431669"/>
            </a:xfrm>
            <a:custGeom>
              <a:avLst/>
              <a:gdLst/>
              <a:ahLst/>
              <a:cxnLst/>
              <a:rect l="0" t="0" r="0" b="0"/>
              <a:pathLst>
                <a:path w="57337" h="431669">
                  <a:moveTo>
                    <a:pt x="42114" y="0"/>
                  </a:moveTo>
                  <a:lnTo>
                    <a:pt x="22327" y="48931"/>
                  </a:lnTo>
                  <a:lnTo>
                    <a:pt x="14024" y="99895"/>
                  </a:lnTo>
                  <a:lnTo>
                    <a:pt x="14684" y="156330"/>
                  </a:lnTo>
                  <a:lnTo>
                    <a:pt x="25387" y="216623"/>
                  </a:lnTo>
                  <a:lnTo>
                    <a:pt x="38767" y="277969"/>
                  </a:lnTo>
                  <a:lnTo>
                    <a:pt x="52674" y="336360"/>
                  </a:lnTo>
                  <a:lnTo>
                    <a:pt x="57336" y="363573"/>
                  </a:lnTo>
                  <a:lnTo>
                    <a:pt x="55508" y="387366"/>
                  </a:lnTo>
                  <a:lnTo>
                    <a:pt x="47677" y="406519"/>
                  </a:lnTo>
                  <a:lnTo>
                    <a:pt x="42313" y="414902"/>
                  </a:lnTo>
                  <a:lnTo>
                    <a:pt x="35227" y="420491"/>
                  </a:lnTo>
                  <a:lnTo>
                    <a:pt x="0" y="43166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938488" y="1621389"/>
              <a:ext cx="63171" cy="482095"/>
            </a:xfrm>
            <a:custGeom>
              <a:avLst/>
              <a:gdLst/>
              <a:ahLst/>
              <a:cxnLst/>
              <a:rect l="0" t="0" r="0" b="0"/>
              <a:pathLst>
                <a:path w="63171" h="482095">
                  <a:moveTo>
                    <a:pt x="63170" y="0"/>
                  </a:moveTo>
                  <a:lnTo>
                    <a:pt x="48516" y="55141"/>
                  </a:lnTo>
                  <a:lnTo>
                    <a:pt x="36143" y="108378"/>
                  </a:lnTo>
                  <a:lnTo>
                    <a:pt x="32936" y="168852"/>
                  </a:lnTo>
                  <a:lnTo>
                    <a:pt x="31985" y="230574"/>
                  </a:lnTo>
                  <a:lnTo>
                    <a:pt x="32873" y="284087"/>
                  </a:lnTo>
                  <a:lnTo>
                    <a:pt x="39941" y="337915"/>
                  </a:lnTo>
                  <a:lnTo>
                    <a:pt x="49063" y="401168"/>
                  </a:lnTo>
                  <a:lnTo>
                    <a:pt x="49241" y="445768"/>
                  </a:lnTo>
                  <a:lnTo>
                    <a:pt x="40992" y="470690"/>
                  </a:lnTo>
                  <a:lnTo>
                    <a:pt x="34347" y="477570"/>
                  </a:lnTo>
                  <a:lnTo>
                    <a:pt x="26407" y="480986"/>
                  </a:lnTo>
                  <a:lnTo>
                    <a:pt x="17605" y="482094"/>
                  </a:lnTo>
                  <a:lnTo>
                    <a:pt x="11736" y="479324"/>
                  </a:lnTo>
                  <a:lnTo>
                    <a:pt x="7824" y="473967"/>
                  </a:lnTo>
                  <a:lnTo>
                    <a:pt x="0" y="45272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5357" y="1853016"/>
              <a:ext cx="21059" cy="94757"/>
            </a:xfrm>
            <a:custGeom>
              <a:avLst/>
              <a:gdLst/>
              <a:ahLst/>
              <a:cxnLst/>
              <a:rect l="0" t="0" r="0" b="0"/>
              <a:pathLst>
                <a:path w="21059" h="94757">
                  <a:moveTo>
                    <a:pt x="0" y="0"/>
                  </a:moveTo>
                  <a:lnTo>
                    <a:pt x="16790" y="53875"/>
                  </a:lnTo>
                  <a:lnTo>
                    <a:pt x="21058" y="947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06943" y="1779316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10529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142694" y="1800373"/>
              <a:ext cx="90592" cy="157443"/>
            </a:xfrm>
            <a:custGeom>
              <a:avLst/>
              <a:gdLst/>
              <a:ahLst/>
              <a:cxnLst/>
              <a:rect l="0" t="0" r="0" b="0"/>
              <a:pathLst>
                <a:path w="90592" h="157443">
                  <a:moveTo>
                    <a:pt x="90591" y="0"/>
                  </a:moveTo>
                  <a:lnTo>
                    <a:pt x="52218" y="29309"/>
                  </a:lnTo>
                  <a:lnTo>
                    <a:pt x="16923" y="77906"/>
                  </a:lnTo>
                  <a:lnTo>
                    <a:pt x="5207" y="103645"/>
                  </a:lnTo>
                  <a:lnTo>
                    <a:pt x="0" y="130682"/>
                  </a:lnTo>
                  <a:lnTo>
                    <a:pt x="2121" y="140934"/>
                  </a:lnTo>
                  <a:lnTo>
                    <a:pt x="7044" y="148938"/>
                  </a:lnTo>
                  <a:lnTo>
                    <a:pt x="13837" y="155444"/>
                  </a:lnTo>
                  <a:lnTo>
                    <a:pt x="21874" y="157442"/>
                  </a:lnTo>
                  <a:lnTo>
                    <a:pt x="40163" y="153422"/>
                  </a:lnTo>
                  <a:lnTo>
                    <a:pt x="80063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714453" y="1766015"/>
              <a:ext cx="108429" cy="160701"/>
            </a:xfrm>
            <a:custGeom>
              <a:avLst/>
              <a:gdLst/>
              <a:ahLst/>
              <a:cxnLst/>
              <a:rect l="0" t="0" r="0" b="0"/>
              <a:pathLst>
                <a:path w="108429" h="160701">
                  <a:moveTo>
                    <a:pt x="108428" y="13301"/>
                  </a:moveTo>
                  <a:lnTo>
                    <a:pt x="97249" y="2123"/>
                  </a:lnTo>
                  <a:lnTo>
                    <a:pt x="89277" y="0"/>
                  </a:lnTo>
                  <a:lnTo>
                    <a:pt x="67941" y="760"/>
                  </a:lnTo>
                  <a:lnTo>
                    <a:pt x="49100" y="11237"/>
                  </a:lnTo>
                  <a:lnTo>
                    <a:pt x="32927" y="28761"/>
                  </a:lnTo>
                  <a:lnTo>
                    <a:pt x="6600" y="78140"/>
                  </a:lnTo>
                  <a:lnTo>
                    <a:pt x="0" y="104119"/>
                  </a:lnTo>
                  <a:lnTo>
                    <a:pt x="966" y="127364"/>
                  </a:lnTo>
                  <a:lnTo>
                    <a:pt x="6371" y="133797"/>
                  </a:lnTo>
                  <a:lnTo>
                    <a:pt x="14654" y="136915"/>
                  </a:lnTo>
                  <a:lnTo>
                    <a:pt x="24855" y="137825"/>
                  </a:lnTo>
                  <a:lnTo>
                    <a:pt x="33996" y="134921"/>
                  </a:lnTo>
                  <a:lnTo>
                    <a:pt x="50391" y="122337"/>
                  </a:lnTo>
                  <a:lnTo>
                    <a:pt x="72774" y="84342"/>
                  </a:lnTo>
                  <a:lnTo>
                    <a:pt x="77640" y="80549"/>
                  </a:lnTo>
                  <a:lnTo>
                    <a:pt x="80884" y="83870"/>
                  </a:lnTo>
                  <a:lnTo>
                    <a:pt x="86801" y="142387"/>
                  </a:lnTo>
                  <a:lnTo>
                    <a:pt x="87371" y="16070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896581" y="1831959"/>
              <a:ext cx="189513" cy="84229"/>
            </a:xfrm>
            <a:custGeom>
              <a:avLst/>
              <a:gdLst/>
              <a:ahLst/>
              <a:cxnLst/>
              <a:rect l="0" t="0" r="0" b="0"/>
              <a:pathLst>
                <a:path w="189513" h="84229">
                  <a:moveTo>
                    <a:pt x="0" y="0"/>
                  </a:moveTo>
                  <a:lnTo>
                    <a:pt x="0" y="58616"/>
                  </a:lnTo>
                  <a:lnTo>
                    <a:pt x="1170" y="62474"/>
                  </a:lnTo>
                  <a:lnTo>
                    <a:pt x="3119" y="60367"/>
                  </a:lnTo>
                  <a:lnTo>
                    <a:pt x="20243" y="28952"/>
                  </a:lnTo>
                  <a:lnTo>
                    <a:pt x="39403" y="4809"/>
                  </a:lnTo>
                  <a:lnTo>
                    <a:pt x="47326" y="3206"/>
                  </a:lnTo>
                  <a:lnTo>
                    <a:pt x="56117" y="5646"/>
                  </a:lnTo>
                  <a:lnTo>
                    <a:pt x="65487" y="10783"/>
                  </a:lnTo>
                  <a:lnTo>
                    <a:pt x="79018" y="25849"/>
                  </a:lnTo>
                  <a:lnTo>
                    <a:pt x="84264" y="34780"/>
                  </a:lnTo>
                  <a:lnTo>
                    <a:pt x="86973" y="54062"/>
                  </a:lnTo>
                  <a:lnTo>
                    <a:pt x="86058" y="64117"/>
                  </a:lnTo>
                  <a:lnTo>
                    <a:pt x="87788" y="67311"/>
                  </a:lnTo>
                  <a:lnTo>
                    <a:pt x="91280" y="65931"/>
                  </a:lnTo>
                  <a:lnTo>
                    <a:pt x="130080" y="25689"/>
                  </a:lnTo>
                  <a:lnTo>
                    <a:pt x="139362" y="20636"/>
                  </a:lnTo>
                  <a:lnTo>
                    <a:pt x="147890" y="19606"/>
                  </a:lnTo>
                  <a:lnTo>
                    <a:pt x="163605" y="24701"/>
                  </a:lnTo>
                  <a:lnTo>
                    <a:pt x="175268" y="37884"/>
                  </a:lnTo>
                  <a:lnTo>
                    <a:pt x="183182" y="54272"/>
                  </a:lnTo>
                  <a:lnTo>
                    <a:pt x="189512" y="842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128208" y="1799022"/>
              <a:ext cx="113065" cy="168199"/>
            </a:xfrm>
            <a:custGeom>
              <a:avLst/>
              <a:gdLst/>
              <a:ahLst/>
              <a:cxnLst/>
              <a:rect l="0" t="0" r="0" b="0"/>
              <a:pathLst>
                <a:path w="113065" h="168199">
                  <a:moveTo>
                    <a:pt x="73699" y="64522"/>
                  </a:moveTo>
                  <a:lnTo>
                    <a:pt x="51343" y="70111"/>
                  </a:lnTo>
                  <a:lnTo>
                    <a:pt x="34127" y="82214"/>
                  </a:lnTo>
                  <a:lnTo>
                    <a:pt x="26260" y="90355"/>
                  </a:lnTo>
                  <a:lnTo>
                    <a:pt x="17520" y="111878"/>
                  </a:lnTo>
                  <a:lnTo>
                    <a:pt x="14805" y="135872"/>
                  </a:lnTo>
                  <a:lnTo>
                    <a:pt x="17499" y="158235"/>
                  </a:lnTo>
                  <a:lnTo>
                    <a:pt x="23364" y="164432"/>
                  </a:lnTo>
                  <a:lnTo>
                    <a:pt x="31954" y="167393"/>
                  </a:lnTo>
                  <a:lnTo>
                    <a:pt x="42359" y="168198"/>
                  </a:lnTo>
                  <a:lnTo>
                    <a:pt x="60160" y="162853"/>
                  </a:lnTo>
                  <a:lnTo>
                    <a:pt x="90652" y="140357"/>
                  </a:lnTo>
                  <a:lnTo>
                    <a:pt x="106538" y="109089"/>
                  </a:lnTo>
                  <a:lnTo>
                    <a:pt x="113064" y="64599"/>
                  </a:lnTo>
                  <a:lnTo>
                    <a:pt x="109410" y="25550"/>
                  </a:lnTo>
                  <a:lnTo>
                    <a:pt x="104525" y="16314"/>
                  </a:lnTo>
                  <a:lnTo>
                    <a:pt x="89739" y="2932"/>
                  </a:lnTo>
                  <a:lnTo>
                    <a:pt x="80883" y="65"/>
                  </a:lnTo>
                  <a:lnTo>
                    <a:pt x="61685" y="0"/>
                  </a:lnTo>
                  <a:lnTo>
                    <a:pt x="44573" y="6990"/>
                  </a:lnTo>
                  <a:lnTo>
                    <a:pt x="0" y="4346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296664" y="1853016"/>
              <a:ext cx="94757" cy="105286"/>
            </a:xfrm>
            <a:custGeom>
              <a:avLst/>
              <a:gdLst/>
              <a:ahLst/>
              <a:cxnLst/>
              <a:rect l="0" t="0" r="0" b="0"/>
              <a:pathLst>
                <a:path w="94757" h="105286">
                  <a:moveTo>
                    <a:pt x="0" y="0"/>
                  </a:moveTo>
                  <a:lnTo>
                    <a:pt x="0" y="57264"/>
                  </a:lnTo>
                  <a:lnTo>
                    <a:pt x="0" y="73271"/>
                  </a:lnTo>
                  <a:lnTo>
                    <a:pt x="3509" y="81602"/>
                  </a:lnTo>
                  <a:lnTo>
                    <a:pt x="9358" y="84817"/>
                  </a:lnTo>
                  <a:lnTo>
                    <a:pt x="16768" y="84621"/>
                  </a:lnTo>
                  <a:lnTo>
                    <a:pt x="24046" y="80980"/>
                  </a:lnTo>
                  <a:lnTo>
                    <a:pt x="52540" y="49921"/>
                  </a:lnTo>
                  <a:lnTo>
                    <a:pt x="59593" y="40299"/>
                  </a:lnTo>
                  <a:lnTo>
                    <a:pt x="65465" y="37395"/>
                  </a:lnTo>
                  <a:lnTo>
                    <a:pt x="70550" y="38968"/>
                  </a:lnTo>
                  <a:lnTo>
                    <a:pt x="79318" y="50074"/>
                  </a:lnTo>
                  <a:lnTo>
                    <a:pt x="89662" y="74888"/>
                  </a:lnTo>
                  <a:lnTo>
                    <a:pt x="94756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465119" y="1874073"/>
              <a:ext cx="107783" cy="115814"/>
            </a:xfrm>
            <a:custGeom>
              <a:avLst/>
              <a:gdLst/>
              <a:ahLst/>
              <a:cxnLst/>
              <a:rect l="0" t="0" r="0" b="0"/>
              <a:pathLst>
                <a:path w="107783" h="115814">
                  <a:moveTo>
                    <a:pt x="0" y="0"/>
                  </a:moveTo>
                  <a:lnTo>
                    <a:pt x="5590" y="16767"/>
                  </a:lnTo>
                  <a:lnTo>
                    <a:pt x="10746" y="20537"/>
                  </a:lnTo>
                  <a:lnTo>
                    <a:pt x="17692" y="21880"/>
                  </a:lnTo>
                  <a:lnTo>
                    <a:pt x="25833" y="21605"/>
                  </a:lnTo>
                  <a:lnTo>
                    <a:pt x="64115" y="9034"/>
                  </a:lnTo>
                  <a:lnTo>
                    <a:pt x="84648" y="14153"/>
                  </a:lnTo>
                  <a:lnTo>
                    <a:pt x="99233" y="27347"/>
                  </a:lnTo>
                  <a:lnTo>
                    <a:pt x="104760" y="35779"/>
                  </a:lnTo>
                  <a:lnTo>
                    <a:pt x="107782" y="54506"/>
                  </a:lnTo>
                  <a:lnTo>
                    <a:pt x="94757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665161" y="1621389"/>
              <a:ext cx="52644" cy="357970"/>
            </a:xfrm>
            <a:custGeom>
              <a:avLst/>
              <a:gdLst/>
              <a:ahLst/>
              <a:cxnLst/>
              <a:rect l="0" t="0" r="0" b="0"/>
              <a:pathLst>
                <a:path w="52644" h="357970">
                  <a:moveTo>
                    <a:pt x="52643" y="0"/>
                  </a:moveTo>
                  <a:lnTo>
                    <a:pt x="45407" y="49263"/>
                  </a:lnTo>
                  <a:lnTo>
                    <a:pt x="41920" y="101684"/>
                  </a:lnTo>
                  <a:lnTo>
                    <a:pt x="36959" y="145018"/>
                  </a:lnTo>
                  <a:lnTo>
                    <a:pt x="30854" y="188455"/>
                  </a:lnTo>
                  <a:lnTo>
                    <a:pt x="20840" y="249251"/>
                  </a:lnTo>
                  <a:lnTo>
                    <a:pt x="10464" y="301189"/>
                  </a:lnTo>
                  <a:lnTo>
                    <a:pt x="0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623047" y="1768788"/>
              <a:ext cx="115815" cy="10529"/>
            </a:xfrm>
            <a:custGeom>
              <a:avLst/>
              <a:gdLst/>
              <a:ahLst/>
              <a:cxnLst/>
              <a:rect l="0" t="0" r="0" b="0"/>
              <a:pathLst>
                <a:path w="115815" h="10529">
                  <a:moveTo>
                    <a:pt x="0" y="0"/>
                  </a:moveTo>
                  <a:lnTo>
                    <a:pt x="58617" y="5589"/>
                  </a:lnTo>
                  <a:lnTo>
                    <a:pt x="115814" y="1052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964062" y="2105700"/>
            <a:ext cx="1530652" cy="977275"/>
            <a:chOff x="7964062" y="2105700"/>
            <a:chExt cx="1530652" cy="977275"/>
          </a:xfrm>
        </p:grpSpPr>
        <p:sp>
          <p:nvSpPr>
            <p:cNvPr id="139" name="Freeform 138"/>
            <p:cNvSpPr/>
            <p:nvPr/>
          </p:nvSpPr>
          <p:spPr>
            <a:xfrm>
              <a:off x="7964062" y="2135578"/>
              <a:ext cx="174468" cy="318096"/>
            </a:xfrm>
            <a:custGeom>
              <a:avLst/>
              <a:gdLst/>
              <a:ahLst/>
              <a:cxnLst/>
              <a:rect l="0" t="0" r="0" b="0"/>
              <a:pathLst>
                <a:path w="174468" h="318096">
                  <a:moveTo>
                    <a:pt x="153410" y="64878"/>
                  </a:moveTo>
                  <a:lnTo>
                    <a:pt x="150290" y="119023"/>
                  </a:lnTo>
                  <a:lnTo>
                    <a:pt x="138756" y="179558"/>
                  </a:lnTo>
                  <a:lnTo>
                    <a:pt x="124043" y="238266"/>
                  </a:lnTo>
                  <a:lnTo>
                    <a:pt x="99819" y="281752"/>
                  </a:lnTo>
                  <a:lnTo>
                    <a:pt x="72505" y="313218"/>
                  </a:lnTo>
                  <a:lnTo>
                    <a:pt x="63208" y="317006"/>
                  </a:lnTo>
                  <a:lnTo>
                    <a:pt x="40401" y="318095"/>
                  </a:lnTo>
                  <a:lnTo>
                    <a:pt x="30107" y="314408"/>
                  </a:lnTo>
                  <a:lnTo>
                    <a:pt x="12431" y="300952"/>
                  </a:lnTo>
                  <a:lnTo>
                    <a:pt x="3014" y="277035"/>
                  </a:lnTo>
                  <a:lnTo>
                    <a:pt x="0" y="249247"/>
                  </a:lnTo>
                  <a:lnTo>
                    <a:pt x="6050" y="211533"/>
                  </a:lnTo>
                  <a:lnTo>
                    <a:pt x="23310" y="166693"/>
                  </a:lnTo>
                  <a:lnTo>
                    <a:pt x="64484" y="107921"/>
                  </a:lnTo>
                  <a:lnTo>
                    <a:pt x="108944" y="54472"/>
                  </a:lnTo>
                  <a:lnTo>
                    <a:pt x="138907" y="17849"/>
                  </a:lnTo>
                  <a:lnTo>
                    <a:pt x="139062" y="11299"/>
                  </a:lnTo>
                  <a:lnTo>
                    <a:pt x="134486" y="5762"/>
                  </a:lnTo>
                  <a:lnTo>
                    <a:pt x="126756" y="901"/>
                  </a:lnTo>
                  <a:lnTo>
                    <a:pt x="118093" y="0"/>
                  </a:lnTo>
                  <a:lnTo>
                    <a:pt x="99109" y="5237"/>
                  </a:lnTo>
                  <a:lnTo>
                    <a:pt x="68691" y="21341"/>
                  </a:lnTo>
                  <a:lnTo>
                    <a:pt x="43040" y="46519"/>
                  </a:lnTo>
                  <a:lnTo>
                    <a:pt x="34167" y="72316"/>
                  </a:lnTo>
                  <a:lnTo>
                    <a:pt x="32562" y="100939"/>
                  </a:lnTo>
                  <a:lnTo>
                    <a:pt x="39649" y="125359"/>
                  </a:lnTo>
                  <a:lnTo>
                    <a:pt x="62381" y="158837"/>
                  </a:lnTo>
                  <a:lnTo>
                    <a:pt x="122151" y="213671"/>
                  </a:lnTo>
                  <a:lnTo>
                    <a:pt x="174467" y="27544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359627" y="2242570"/>
              <a:ext cx="168457" cy="147608"/>
            </a:xfrm>
            <a:custGeom>
              <a:avLst/>
              <a:gdLst/>
              <a:ahLst/>
              <a:cxnLst/>
              <a:rect l="0" t="0" r="0" b="0"/>
              <a:pathLst>
                <a:path w="168457" h="147608">
                  <a:moveTo>
                    <a:pt x="0" y="10529"/>
                  </a:moveTo>
                  <a:lnTo>
                    <a:pt x="16789" y="73979"/>
                  </a:lnTo>
                  <a:lnTo>
                    <a:pt x="23334" y="132073"/>
                  </a:lnTo>
                  <a:lnTo>
                    <a:pt x="26084" y="144201"/>
                  </a:lnTo>
                  <a:lnTo>
                    <a:pt x="30258" y="147607"/>
                  </a:lnTo>
                  <a:lnTo>
                    <a:pt x="35380" y="145198"/>
                  </a:lnTo>
                  <a:lnTo>
                    <a:pt x="46140" y="131213"/>
                  </a:lnTo>
                  <a:lnTo>
                    <a:pt x="78332" y="74373"/>
                  </a:lnTo>
                  <a:lnTo>
                    <a:pt x="133405" y="14201"/>
                  </a:lnTo>
                  <a:lnTo>
                    <a:pt x="147419" y="6312"/>
                  </a:lnTo>
                  <a:lnTo>
                    <a:pt x="168456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514493" y="2273154"/>
              <a:ext cx="105986" cy="122632"/>
            </a:xfrm>
            <a:custGeom>
              <a:avLst/>
              <a:gdLst/>
              <a:ahLst/>
              <a:cxnLst/>
              <a:rect l="0" t="0" r="0" b="0"/>
              <a:pathLst>
                <a:path w="105986" h="122632">
                  <a:moveTo>
                    <a:pt x="13590" y="32587"/>
                  </a:moveTo>
                  <a:lnTo>
                    <a:pt x="24769" y="43765"/>
                  </a:lnTo>
                  <a:lnTo>
                    <a:pt x="31571" y="45889"/>
                  </a:lnTo>
                  <a:lnTo>
                    <a:pt x="57912" y="43287"/>
                  </a:lnTo>
                  <a:lnTo>
                    <a:pt x="86774" y="33938"/>
                  </a:lnTo>
                  <a:lnTo>
                    <a:pt x="103048" y="23049"/>
                  </a:lnTo>
                  <a:lnTo>
                    <a:pt x="105985" y="16869"/>
                  </a:lnTo>
                  <a:lnTo>
                    <a:pt x="105603" y="10410"/>
                  </a:lnTo>
                  <a:lnTo>
                    <a:pt x="103008" y="3765"/>
                  </a:lnTo>
                  <a:lnTo>
                    <a:pt x="96598" y="504"/>
                  </a:lnTo>
                  <a:lnTo>
                    <a:pt x="76999" y="0"/>
                  </a:lnTo>
                  <a:lnTo>
                    <a:pt x="58929" y="6796"/>
                  </a:lnTo>
                  <a:lnTo>
                    <a:pt x="28265" y="30222"/>
                  </a:lnTo>
                  <a:lnTo>
                    <a:pt x="12349" y="56063"/>
                  </a:lnTo>
                  <a:lnTo>
                    <a:pt x="224" y="85946"/>
                  </a:lnTo>
                  <a:lnTo>
                    <a:pt x="0" y="95066"/>
                  </a:lnTo>
                  <a:lnTo>
                    <a:pt x="5991" y="111438"/>
                  </a:lnTo>
                  <a:lnTo>
                    <a:pt x="14373" y="116740"/>
                  </a:lnTo>
                  <a:lnTo>
                    <a:pt x="39285" y="122631"/>
                  </a:lnTo>
                  <a:lnTo>
                    <a:pt x="63614" y="119010"/>
                  </a:lnTo>
                  <a:lnTo>
                    <a:pt x="97819" y="10628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97685" y="2116228"/>
              <a:ext cx="62026" cy="273907"/>
            </a:xfrm>
            <a:custGeom>
              <a:avLst/>
              <a:gdLst/>
              <a:ahLst/>
              <a:cxnLst/>
              <a:rect l="0" t="0" r="0" b="0"/>
              <a:pathLst>
                <a:path w="62026" h="273907">
                  <a:moveTo>
                    <a:pt x="30440" y="0"/>
                  </a:moveTo>
                  <a:lnTo>
                    <a:pt x="19261" y="11178"/>
                  </a:lnTo>
                  <a:lnTo>
                    <a:pt x="13773" y="32264"/>
                  </a:lnTo>
                  <a:lnTo>
                    <a:pt x="4661" y="87872"/>
                  </a:lnTo>
                  <a:lnTo>
                    <a:pt x="0" y="143916"/>
                  </a:lnTo>
                  <a:lnTo>
                    <a:pt x="2200" y="196927"/>
                  </a:lnTo>
                  <a:lnTo>
                    <a:pt x="13553" y="241540"/>
                  </a:lnTo>
                  <a:lnTo>
                    <a:pt x="29206" y="267969"/>
                  </a:lnTo>
                  <a:lnTo>
                    <a:pt x="35466" y="272233"/>
                  </a:lnTo>
                  <a:lnTo>
                    <a:pt x="41980" y="273906"/>
                  </a:lnTo>
                  <a:lnTo>
                    <a:pt x="62025" y="27374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812353" y="2274195"/>
              <a:ext cx="100653" cy="93580"/>
            </a:xfrm>
            <a:custGeom>
              <a:avLst/>
              <a:gdLst/>
              <a:ahLst/>
              <a:cxnLst/>
              <a:rect l="0" t="0" r="0" b="0"/>
              <a:pathLst>
                <a:path w="100653" h="93580">
                  <a:moveTo>
                    <a:pt x="42114" y="10489"/>
                  </a:moveTo>
                  <a:lnTo>
                    <a:pt x="18394" y="54452"/>
                  </a:lnTo>
                  <a:lnTo>
                    <a:pt x="17144" y="74482"/>
                  </a:lnTo>
                  <a:lnTo>
                    <a:pt x="18448" y="84736"/>
                  </a:lnTo>
                  <a:lnTo>
                    <a:pt x="22827" y="90403"/>
                  </a:lnTo>
                  <a:lnTo>
                    <a:pt x="29256" y="93011"/>
                  </a:lnTo>
                  <a:lnTo>
                    <a:pt x="37051" y="93579"/>
                  </a:lnTo>
                  <a:lnTo>
                    <a:pt x="55072" y="87972"/>
                  </a:lnTo>
                  <a:lnTo>
                    <a:pt x="73609" y="76512"/>
                  </a:lnTo>
                  <a:lnTo>
                    <a:pt x="89647" y="59720"/>
                  </a:lnTo>
                  <a:lnTo>
                    <a:pt x="98335" y="37439"/>
                  </a:lnTo>
                  <a:lnTo>
                    <a:pt x="100652" y="24946"/>
                  </a:lnTo>
                  <a:lnTo>
                    <a:pt x="98687" y="15448"/>
                  </a:lnTo>
                  <a:lnTo>
                    <a:pt x="93866" y="7946"/>
                  </a:lnTo>
                  <a:lnTo>
                    <a:pt x="87144" y="1774"/>
                  </a:lnTo>
                  <a:lnTo>
                    <a:pt x="77983" y="0"/>
                  </a:lnTo>
                  <a:lnTo>
                    <a:pt x="55326" y="4267"/>
                  </a:lnTo>
                  <a:lnTo>
                    <a:pt x="27441" y="19824"/>
                  </a:lnTo>
                  <a:lnTo>
                    <a:pt x="0" y="4207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973207" y="2295213"/>
              <a:ext cx="112887" cy="115814"/>
            </a:xfrm>
            <a:custGeom>
              <a:avLst/>
              <a:gdLst/>
              <a:ahLst/>
              <a:cxnLst/>
              <a:rect l="0" t="0" r="0" b="0"/>
              <a:pathLst>
                <a:path w="112887" h="115814">
                  <a:moveTo>
                    <a:pt x="18130" y="0"/>
                  </a:moveTo>
                  <a:lnTo>
                    <a:pt x="6952" y="16767"/>
                  </a:lnTo>
                  <a:lnTo>
                    <a:pt x="0" y="49551"/>
                  </a:lnTo>
                  <a:lnTo>
                    <a:pt x="4874" y="56431"/>
                  </a:lnTo>
                  <a:lnTo>
                    <a:pt x="13972" y="59847"/>
                  </a:lnTo>
                  <a:lnTo>
                    <a:pt x="48484" y="59066"/>
                  </a:lnTo>
                  <a:lnTo>
                    <a:pt x="59423" y="56925"/>
                  </a:lnTo>
                  <a:lnTo>
                    <a:pt x="69055" y="59007"/>
                  </a:lnTo>
                  <a:lnTo>
                    <a:pt x="85997" y="70679"/>
                  </a:lnTo>
                  <a:lnTo>
                    <a:pt x="112886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138736" y="2242570"/>
              <a:ext cx="1" cy="42115"/>
            </a:xfrm>
            <a:custGeom>
              <a:avLst/>
              <a:gdLst/>
              <a:ahLst/>
              <a:cxnLst/>
              <a:rect l="0" t="0" r="0" b="0"/>
              <a:pathLst>
                <a:path w="1" h="42115">
                  <a:moveTo>
                    <a:pt x="0" y="0"/>
                  </a:move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189306" y="2105700"/>
              <a:ext cx="96830" cy="227786"/>
            </a:xfrm>
            <a:custGeom>
              <a:avLst/>
              <a:gdLst/>
              <a:ahLst/>
              <a:cxnLst/>
              <a:rect l="0" t="0" r="0" b="0"/>
              <a:pathLst>
                <a:path w="96830" h="227786">
                  <a:moveTo>
                    <a:pt x="96829" y="0"/>
                  </a:moveTo>
                  <a:lnTo>
                    <a:pt x="70465" y="62280"/>
                  </a:lnTo>
                  <a:lnTo>
                    <a:pt x="46951" y="116330"/>
                  </a:lnTo>
                  <a:lnTo>
                    <a:pt x="27003" y="177666"/>
                  </a:lnTo>
                  <a:lnTo>
                    <a:pt x="15048" y="209009"/>
                  </a:lnTo>
                  <a:lnTo>
                    <a:pt x="3551" y="225864"/>
                  </a:lnTo>
                  <a:lnTo>
                    <a:pt x="718" y="227785"/>
                  </a:lnTo>
                  <a:lnTo>
                    <a:pt x="0" y="225556"/>
                  </a:lnTo>
                  <a:lnTo>
                    <a:pt x="2073" y="2105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191379" y="2221513"/>
              <a:ext cx="94757" cy="168457"/>
            </a:xfrm>
            <a:custGeom>
              <a:avLst/>
              <a:gdLst/>
              <a:ahLst/>
              <a:cxnLst/>
              <a:rect l="0" t="0" r="0" b="0"/>
              <a:pathLst>
                <a:path w="94757" h="168457">
                  <a:moveTo>
                    <a:pt x="0" y="0"/>
                  </a:moveTo>
                  <a:lnTo>
                    <a:pt x="0" y="58617"/>
                  </a:lnTo>
                  <a:lnTo>
                    <a:pt x="11452" y="118333"/>
                  </a:lnTo>
                  <a:lnTo>
                    <a:pt x="19128" y="142670"/>
                  </a:lnTo>
                  <a:lnTo>
                    <a:pt x="30338" y="161285"/>
                  </a:lnTo>
                  <a:lnTo>
                    <a:pt x="38942" y="166015"/>
                  </a:lnTo>
                  <a:lnTo>
                    <a:pt x="94756" y="16845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317720" y="2263627"/>
              <a:ext cx="176994" cy="336813"/>
            </a:xfrm>
            <a:custGeom>
              <a:avLst/>
              <a:gdLst/>
              <a:ahLst/>
              <a:cxnLst/>
              <a:rect l="0" t="0" r="0" b="0"/>
              <a:pathLst>
                <a:path w="176994" h="336813">
                  <a:moveTo>
                    <a:pt x="84229" y="0"/>
                  </a:moveTo>
                  <a:lnTo>
                    <a:pt x="75895" y="37478"/>
                  </a:lnTo>
                  <a:lnTo>
                    <a:pt x="68544" y="88901"/>
                  </a:lnTo>
                  <a:lnTo>
                    <a:pt x="64764" y="130196"/>
                  </a:lnTo>
                  <a:lnTo>
                    <a:pt x="67743" y="138270"/>
                  </a:lnTo>
                  <a:lnTo>
                    <a:pt x="73239" y="142483"/>
                  </a:lnTo>
                  <a:lnTo>
                    <a:pt x="80411" y="144122"/>
                  </a:lnTo>
                  <a:lnTo>
                    <a:pt x="87533" y="140535"/>
                  </a:lnTo>
                  <a:lnTo>
                    <a:pt x="143882" y="77626"/>
                  </a:lnTo>
                  <a:lnTo>
                    <a:pt x="150904" y="75147"/>
                  </a:lnTo>
                  <a:lnTo>
                    <a:pt x="157925" y="75834"/>
                  </a:lnTo>
                  <a:lnTo>
                    <a:pt x="164945" y="78632"/>
                  </a:lnTo>
                  <a:lnTo>
                    <a:pt x="169625" y="85177"/>
                  </a:lnTo>
                  <a:lnTo>
                    <a:pt x="174825" y="104927"/>
                  </a:lnTo>
                  <a:lnTo>
                    <a:pt x="176993" y="161800"/>
                  </a:lnTo>
                  <a:lnTo>
                    <a:pt x="164223" y="220222"/>
                  </a:lnTo>
                  <a:lnTo>
                    <a:pt x="141191" y="277511"/>
                  </a:lnTo>
                  <a:lnTo>
                    <a:pt x="113974" y="312683"/>
                  </a:lnTo>
                  <a:lnTo>
                    <a:pt x="93939" y="330433"/>
                  </a:lnTo>
                  <a:lnTo>
                    <a:pt x="82513" y="334932"/>
                  </a:lnTo>
                  <a:lnTo>
                    <a:pt x="57340" y="336812"/>
                  </a:lnTo>
                  <a:lnTo>
                    <a:pt x="36794" y="330628"/>
                  </a:lnTo>
                  <a:lnTo>
                    <a:pt x="28038" y="325704"/>
                  </a:lnTo>
                  <a:lnTo>
                    <a:pt x="15192" y="310874"/>
                  </a:lnTo>
                  <a:lnTo>
                    <a:pt x="6752" y="292584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201907" y="2158342"/>
              <a:ext cx="178986" cy="21058"/>
            </a:xfrm>
            <a:custGeom>
              <a:avLst/>
              <a:gdLst/>
              <a:ahLst/>
              <a:cxnLst/>
              <a:rect l="0" t="0" r="0" b="0"/>
              <a:pathLst>
                <a:path w="178986" h="21058">
                  <a:moveTo>
                    <a:pt x="0" y="21057"/>
                  </a:moveTo>
                  <a:lnTo>
                    <a:pt x="16768" y="9879"/>
                  </a:lnTo>
                  <a:lnTo>
                    <a:pt x="55141" y="2927"/>
                  </a:lnTo>
                  <a:lnTo>
                    <a:pt x="112104" y="578"/>
                  </a:lnTo>
                  <a:lnTo>
                    <a:pt x="159058" y="114"/>
                  </a:lnTo>
                  <a:lnTo>
                    <a:pt x="17898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075565" y="2263627"/>
              <a:ext cx="10529" cy="115814"/>
            </a:xfrm>
            <a:custGeom>
              <a:avLst/>
              <a:gdLst/>
              <a:ahLst/>
              <a:cxnLst/>
              <a:rect l="0" t="0" r="0" b="0"/>
              <a:pathLst>
                <a:path w="10529" h="115814">
                  <a:moveTo>
                    <a:pt x="10528" y="0"/>
                  </a:moveTo>
                  <a:lnTo>
                    <a:pt x="1464" y="58617"/>
                  </a:lnTo>
                  <a:lnTo>
                    <a:pt x="0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086093" y="2105700"/>
              <a:ext cx="1" cy="63172"/>
            </a:xfrm>
            <a:custGeom>
              <a:avLst/>
              <a:gdLst/>
              <a:ahLst/>
              <a:cxnLst/>
              <a:rect l="0" t="0" r="0" b="0"/>
              <a:pathLst>
                <a:path w="1" h="63172">
                  <a:moveTo>
                    <a:pt x="0" y="6317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454384" y="2505783"/>
              <a:ext cx="52643" cy="442197"/>
            </a:xfrm>
            <a:custGeom>
              <a:avLst/>
              <a:gdLst/>
              <a:ahLst/>
              <a:cxnLst/>
              <a:rect l="0" t="0" r="0" b="0"/>
              <a:pathLst>
                <a:path w="52643" h="442197">
                  <a:moveTo>
                    <a:pt x="52642" y="0"/>
                  </a:moveTo>
                  <a:lnTo>
                    <a:pt x="41190" y="52050"/>
                  </a:lnTo>
                  <a:lnTo>
                    <a:pt x="34431" y="101989"/>
                  </a:lnTo>
                  <a:lnTo>
                    <a:pt x="26558" y="160785"/>
                  </a:lnTo>
                  <a:lnTo>
                    <a:pt x="20974" y="220969"/>
                  </a:lnTo>
                  <a:lnTo>
                    <a:pt x="12973" y="283711"/>
                  </a:lnTo>
                  <a:lnTo>
                    <a:pt x="4364" y="344935"/>
                  </a:lnTo>
                  <a:lnTo>
                    <a:pt x="862" y="405610"/>
                  </a:lnTo>
                  <a:lnTo>
                    <a:pt x="0" y="44219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311447" y="2821637"/>
              <a:ext cx="258751" cy="261338"/>
            </a:xfrm>
            <a:custGeom>
              <a:avLst/>
              <a:gdLst/>
              <a:ahLst/>
              <a:cxnLst/>
              <a:rect l="0" t="0" r="0" b="0"/>
              <a:pathLst>
                <a:path w="258751" h="261338">
                  <a:moveTo>
                    <a:pt x="6066" y="0"/>
                  </a:moveTo>
                  <a:lnTo>
                    <a:pt x="0" y="33622"/>
                  </a:lnTo>
                  <a:lnTo>
                    <a:pt x="6089" y="71833"/>
                  </a:lnTo>
                  <a:lnTo>
                    <a:pt x="29480" y="135008"/>
                  </a:lnTo>
                  <a:lnTo>
                    <a:pt x="52849" y="187022"/>
                  </a:lnTo>
                  <a:lnTo>
                    <a:pt x="76875" y="239238"/>
                  </a:lnTo>
                  <a:lnTo>
                    <a:pt x="81348" y="250739"/>
                  </a:lnTo>
                  <a:lnTo>
                    <a:pt x="87840" y="257237"/>
                  </a:lnTo>
                  <a:lnTo>
                    <a:pt x="95677" y="260399"/>
                  </a:lnTo>
                  <a:lnTo>
                    <a:pt x="104411" y="261337"/>
                  </a:lnTo>
                  <a:lnTo>
                    <a:pt x="112574" y="257283"/>
                  </a:lnTo>
                  <a:lnTo>
                    <a:pt x="155244" y="204431"/>
                  </a:lnTo>
                  <a:lnTo>
                    <a:pt x="195931" y="151560"/>
                  </a:lnTo>
                  <a:lnTo>
                    <a:pt x="258750" y="947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901324" y="3158549"/>
            <a:ext cx="1174242" cy="1501327"/>
            <a:chOff x="7901324" y="3158549"/>
            <a:chExt cx="1174242" cy="1501327"/>
          </a:xfrm>
        </p:grpSpPr>
        <p:sp>
          <p:nvSpPr>
            <p:cNvPr id="155" name="Freeform 154"/>
            <p:cNvSpPr/>
            <p:nvPr/>
          </p:nvSpPr>
          <p:spPr>
            <a:xfrm>
              <a:off x="7901324" y="3349738"/>
              <a:ext cx="253690" cy="267179"/>
            </a:xfrm>
            <a:custGeom>
              <a:avLst/>
              <a:gdLst/>
              <a:ahLst/>
              <a:cxnLst/>
              <a:rect l="0" t="0" r="0" b="0"/>
              <a:pathLst>
                <a:path w="253690" h="267179">
                  <a:moveTo>
                    <a:pt x="16107" y="40438"/>
                  </a:moveTo>
                  <a:lnTo>
                    <a:pt x="8871" y="67994"/>
                  </a:lnTo>
                  <a:lnTo>
                    <a:pt x="6228" y="130456"/>
                  </a:lnTo>
                  <a:lnTo>
                    <a:pt x="5771" y="189553"/>
                  </a:lnTo>
                  <a:lnTo>
                    <a:pt x="5635" y="245277"/>
                  </a:lnTo>
                  <a:lnTo>
                    <a:pt x="4434" y="267178"/>
                  </a:lnTo>
                  <a:lnTo>
                    <a:pt x="2476" y="266468"/>
                  </a:lnTo>
                  <a:lnTo>
                    <a:pt x="0" y="261314"/>
                  </a:lnTo>
                  <a:lnTo>
                    <a:pt x="369" y="246230"/>
                  </a:lnTo>
                  <a:lnTo>
                    <a:pt x="13298" y="189331"/>
                  </a:lnTo>
                  <a:lnTo>
                    <a:pt x="29893" y="137916"/>
                  </a:lnTo>
                  <a:lnTo>
                    <a:pt x="53753" y="75675"/>
                  </a:lnTo>
                  <a:lnTo>
                    <a:pt x="66126" y="42690"/>
                  </a:lnTo>
                  <a:lnTo>
                    <a:pt x="85259" y="17579"/>
                  </a:lnTo>
                  <a:lnTo>
                    <a:pt x="102993" y="2592"/>
                  </a:lnTo>
                  <a:lnTo>
                    <a:pt x="112636" y="0"/>
                  </a:lnTo>
                  <a:lnTo>
                    <a:pt x="132707" y="3358"/>
                  </a:lnTo>
                  <a:lnTo>
                    <a:pt x="139463" y="11039"/>
                  </a:lnTo>
                  <a:lnTo>
                    <a:pt x="146971" y="35171"/>
                  </a:lnTo>
                  <a:lnTo>
                    <a:pt x="151197" y="87231"/>
                  </a:lnTo>
                  <a:lnTo>
                    <a:pt x="153794" y="142705"/>
                  </a:lnTo>
                  <a:lnTo>
                    <a:pt x="155862" y="143711"/>
                  </a:lnTo>
                  <a:lnTo>
                    <a:pt x="162448" y="134300"/>
                  </a:lnTo>
                  <a:lnTo>
                    <a:pt x="192366" y="77076"/>
                  </a:lnTo>
                  <a:lnTo>
                    <a:pt x="218460" y="47525"/>
                  </a:lnTo>
                  <a:lnTo>
                    <a:pt x="227048" y="45163"/>
                  </a:lnTo>
                  <a:lnTo>
                    <a:pt x="235113" y="47097"/>
                  </a:lnTo>
                  <a:lnTo>
                    <a:pt x="242829" y="51897"/>
                  </a:lnTo>
                  <a:lnTo>
                    <a:pt x="247974" y="59776"/>
                  </a:lnTo>
                  <a:lnTo>
                    <a:pt x="253689" y="81008"/>
                  </a:lnTo>
                  <a:lnTo>
                    <a:pt x="251318" y="130448"/>
                  </a:lnTo>
                  <a:lnTo>
                    <a:pt x="239872" y="186995"/>
                  </a:lnTo>
                  <a:lnTo>
                    <a:pt x="237205" y="19836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225796" y="3453347"/>
              <a:ext cx="104459" cy="220618"/>
            </a:xfrm>
            <a:custGeom>
              <a:avLst/>
              <a:gdLst/>
              <a:ahLst/>
              <a:cxnLst/>
              <a:rect l="0" t="0" r="0" b="0"/>
              <a:pathLst>
                <a:path w="104459" h="220618">
                  <a:moveTo>
                    <a:pt x="28547" y="0"/>
                  </a:moveTo>
                  <a:lnTo>
                    <a:pt x="10587" y="63450"/>
                  </a:lnTo>
                  <a:lnTo>
                    <a:pt x="0" y="124664"/>
                  </a:lnTo>
                  <a:lnTo>
                    <a:pt x="3150" y="182162"/>
                  </a:lnTo>
                  <a:lnTo>
                    <a:pt x="11800" y="204184"/>
                  </a:lnTo>
                  <a:lnTo>
                    <a:pt x="17382" y="213332"/>
                  </a:lnTo>
                  <a:lnTo>
                    <a:pt x="24613" y="218260"/>
                  </a:lnTo>
                  <a:lnTo>
                    <a:pt x="42006" y="220617"/>
                  </a:lnTo>
                  <a:lnTo>
                    <a:pt x="58315" y="214645"/>
                  </a:lnTo>
                  <a:lnTo>
                    <a:pt x="65940" y="209777"/>
                  </a:lnTo>
                  <a:lnTo>
                    <a:pt x="87849" y="180570"/>
                  </a:lnTo>
                  <a:lnTo>
                    <a:pt x="103569" y="136691"/>
                  </a:lnTo>
                  <a:lnTo>
                    <a:pt x="104458" y="92234"/>
                  </a:lnTo>
                  <a:lnTo>
                    <a:pt x="93108" y="37630"/>
                  </a:lnTo>
                  <a:lnTo>
                    <a:pt x="82197" y="18284"/>
                  </a:lnTo>
                  <a:lnTo>
                    <a:pt x="74842" y="13359"/>
                  </a:lnTo>
                  <a:lnTo>
                    <a:pt x="50062" y="10847"/>
                  </a:lnTo>
                  <a:lnTo>
                    <a:pt x="28547" y="1052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416322" y="3258056"/>
              <a:ext cx="280218" cy="420293"/>
            </a:xfrm>
            <a:custGeom>
              <a:avLst/>
              <a:gdLst/>
              <a:ahLst/>
              <a:cxnLst/>
              <a:rect l="0" t="0" r="0" b="0"/>
              <a:pathLst>
                <a:path w="280218" h="420293">
                  <a:moveTo>
                    <a:pt x="80176" y="205820"/>
                  </a:moveTo>
                  <a:lnTo>
                    <a:pt x="63408" y="216998"/>
                  </a:lnTo>
                  <a:lnTo>
                    <a:pt x="34706" y="258547"/>
                  </a:lnTo>
                  <a:lnTo>
                    <a:pt x="9626" y="311815"/>
                  </a:lnTo>
                  <a:lnTo>
                    <a:pt x="0" y="356549"/>
                  </a:lnTo>
                  <a:lnTo>
                    <a:pt x="268" y="400609"/>
                  </a:lnTo>
                  <a:lnTo>
                    <a:pt x="2338" y="412888"/>
                  </a:lnTo>
                  <a:lnTo>
                    <a:pt x="8396" y="418734"/>
                  </a:lnTo>
                  <a:lnTo>
                    <a:pt x="17114" y="420292"/>
                  </a:lnTo>
                  <a:lnTo>
                    <a:pt x="27606" y="418992"/>
                  </a:lnTo>
                  <a:lnTo>
                    <a:pt x="36940" y="413445"/>
                  </a:lnTo>
                  <a:lnTo>
                    <a:pt x="53551" y="394804"/>
                  </a:lnTo>
                  <a:lnTo>
                    <a:pt x="74874" y="344709"/>
                  </a:lnTo>
                  <a:lnTo>
                    <a:pt x="90350" y="289753"/>
                  </a:lnTo>
                  <a:lnTo>
                    <a:pt x="104673" y="228248"/>
                  </a:lnTo>
                  <a:lnTo>
                    <a:pt x="111531" y="167010"/>
                  </a:lnTo>
                  <a:lnTo>
                    <a:pt x="119752" y="118151"/>
                  </a:lnTo>
                  <a:lnTo>
                    <a:pt x="133010" y="62247"/>
                  </a:lnTo>
                  <a:lnTo>
                    <a:pt x="149221" y="0"/>
                  </a:lnTo>
                  <a:lnTo>
                    <a:pt x="150773" y="756"/>
                  </a:lnTo>
                  <a:lnTo>
                    <a:pt x="151807" y="5940"/>
                  </a:lnTo>
                  <a:lnTo>
                    <a:pt x="142150" y="60753"/>
                  </a:lnTo>
                  <a:lnTo>
                    <a:pt x="134661" y="115033"/>
                  </a:lnTo>
                  <a:lnTo>
                    <a:pt x="125947" y="178051"/>
                  </a:lnTo>
                  <a:lnTo>
                    <a:pt x="123011" y="236773"/>
                  </a:lnTo>
                  <a:lnTo>
                    <a:pt x="128022" y="299021"/>
                  </a:lnTo>
                  <a:lnTo>
                    <a:pt x="136986" y="344699"/>
                  </a:lnTo>
                  <a:lnTo>
                    <a:pt x="142616" y="355728"/>
                  </a:lnTo>
                  <a:lnTo>
                    <a:pt x="158230" y="371102"/>
                  </a:lnTo>
                  <a:lnTo>
                    <a:pt x="168476" y="372160"/>
                  </a:lnTo>
                  <a:lnTo>
                    <a:pt x="192340" y="363976"/>
                  </a:lnTo>
                  <a:lnTo>
                    <a:pt x="220904" y="339639"/>
                  </a:lnTo>
                  <a:lnTo>
                    <a:pt x="243111" y="299973"/>
                  </a:lnTo>
                  <a:lnTo>
                    <a:pt x="262405" y="242265"/>
                  </a:lnTo>
                  <a:lnTo>
                    <a:pt x="261941" y="201670"/>
                  </a:lnTo>
                  <a:lnTo>
                    <a:pt x="257505" y="193695"/>
                  </a:lnTo>
                  <a:lnTo>
                    <a:pt x="251037" y="189548"/>
                  </a:lnTo>
                  <a:lnTo>
                    <a:pt x="243216" y="187953"/>
                  </a:lnTo>
                  <a:lnTo>
                    <a:pt x="235662" y="192738"/>
                  </a:lnTo>
                  <a:lnTo>
                    <a:pt x="221031" y="213654"/>
                  </a:lnTo>
                  <a:lnTo>
                    <a:pt x="205228" y="258314"/>
                  </a:lnTo>
                  <a:lnTo>
                    <a:pt x="203215" y="285302"/>
                  </a:lnTo>
                  <a:lnTo>
                    <a:pt x="205866" y="336814"/>
                  </a:lnTo>
                  <a:lnTo>
                    <a:pt x="209593" y="346961"/>
                  </a:lnTo>
                  <a:lnTo>
                    <a:pt x="223092" y="361356"/>
                  </a:lnTo>
                  <a:lnTo>
                    <a:pt x="231605" y="363323"/>
                  </a:lnTo>
                  <a:lnTo>
                    <a:pt x="280217" y="35321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834503" y="3158549"/>
              <a:ext cx="241063" cy="417100"/>
            </a:xfrm>
            <a:custGeom>
              <a:avLst/>
              <a:gdLst/>
              <a:ahLst/>
              <a:cxnLst/>
              <a:rect l="0" t="0" r="0" b="0"/>
              <a:pathLst>
                <a:path w="241063" h="417100">
                  <a:moveTo>
                    <a:pt x="41020" y="0"/>
                  </a:moveTo>
                  <a:lnTo>
                    <a:pt x="37901" y="59358"/>
                  </a:lnTo>
                  <a:lnTo>
                    <a:pt x="23063" y="122547"/>
                  </a:lnTo>
                  <a:lnTo>
                    <a:pt x="11461" y="184074"/>
                  </a:lnTo>
                  <a:lnTo>
                    <a:pt x="2599" y="242468"/>
                  </a:lnTo>
                  <a:lnTo>
                    <a:pt x="0" y="302560"/>
                  </a:lnTo>
                  <a:lnTo>
                    <a:pt x="1571" y="351560"/>
                  </a:lnTo>
                  <a:lnTo>
                    <a:pt x="10229" y="381247"/>
                  </a:lnTo>
                  <a:lnTo>
                    <a:pt x="18154" y="392205"/>
                  </a:lnTo>
                  <a:lnTo>
                    <a:pt x="39436" y="407500"/>
                  </a:lnTo>
                  <a:lnTo>
                    <a:pt x="77726" y="417099"/>
                  </a:lnTo>
                  <a:lnTo>
                    <a:pt x="118706" y="414354"/>
                  </a:lnTo>
                  <a:lnTo>
                    <a:pt x="173306" y="395710"/>
                  </a:lnTo>
                  <a:lnTo>
                    <a:pt x="215980" y="382669"/>
                  </a:lnTo>
                  <a:lnTo>
                    <a:pt x="241062" y="37902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338570" y="3874487"/>
              <a:ext cx="105286" cy="705410"/>
            </a:xfrm>
            <a:custGeom>
              <a:avLst/>
              <a:gdLst/>
              <a:ahLst/>
              <a:cxnLst/>
              <a:rect l="0" t="0" r="0" b="0"/>
              <a:pathLst>
                <a:path w="105286" h="705410">
                  <a:moveTo>
                    <a:pt x="105285" y="0"/>
                  </a:moveTo>
                  <a:lnTo>
                    <a:pt x="93832" y="55170"/>
                  </a:lnTo>
                  <a:lnTo>
                    <a:pt x="87074" y="110323"/>
                  </a:lnTo>
                  <a:lnTo>
                    <a:pt x="79201" y="170881"/>
                  </a:lnTo>
                  <a:lnTo>
                    <a:pt x="73617" y="227903"/>
                  </a:lnTo>
                  <a:lnTo>
                    <a:pt x="65581" y="287347"/>
                  </a:lnTo>
                  <a:lnTo>
                    <a:pt x="63647" y="349478"/>
                  </a:lnTo>
                  <a:lnTo>
                    <a:pt x="56030" y="406811"/>
                  </a:lnTo>
                  <a:lnTo>
                    <a:pt x="50192" y="469435"/>
                  </a:lnTo>
                  <a:lnTo>
                    <a:pt x="41388" y="528257"/>
                  </a:lnTo>
                  <a:lnTo>
                    <a:pt x="31371" y="587019"/>
                  </a:lnTo>
                  <a:lnTo>
                    <a:pt x="20993" y="638355"/>
                  </a:lnTo>
                  <a:lnTo>
                    <a:pt x="10510" y="676963"/>
                  </a:lnTo>
                  <a:lnTo>
                    <a:pt x="0" y="70540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54343" y="4400912"/>
              <a:ext cx="147399" cy="258964"/>
            </a:xfrm>
            <a:custGeom>
              <a:avLst/>
              <a:gdLst/>
              <a:ahLst/>
              <a:cxnLst/>
              <a:rect l="0" t="0" r="0" b="0"/>
              <a:pathLst>
                <a:path w="147399" h="258964">
                  <a:moveTo>
                    <a:pt x="0" y="0"/>
                  </a:moveTo>
                  <a:lnTo>
                    <a:pt x="11452" y="48931"/>
                  </a:lnTo>
                  <a:lnTo>
                    <a:pt x="21330" y="96777"/>
                  </a:lnTo>
                  <a:lnTo>
                    <a:pt x="28547" y="151117"/>
                  </a:lnTo>
                  <a:lnTo>
                    <a:pt x="33804" y="205432"/>
                  </a:lnTo>
                  <a:lnTo>
                    <a:pt x="40760" y="234023"/>
                  </a:lnTo>
                  <a:lnTo>
                    <a:pt x="51650" y="254529"/>
                  </a:lnTo>
                  <a:lnTo>
                    <a:pt x="57830" y="258593"/>
                  </a:lnTo>
                  <a:lnTo>
                    <a:pt x="64290" y="258963"/>
                  </a:lnTo>
                  <a:lnTo>
                    <a:pt x="70935" y="256870"/>
                  </a:lnTo>
                  <a:lnTo>
                    <a:pt x="84558" y="242066"/>
                  </a:lnTo>
                  <a:lnTo>
                    <a:pt x="126370" y="178977"/>
                  </a:lnTo>
                  <a:lnTo>
                    <a:pt x="138053" y="159094"/>
                  </a:lnTo>
                  <a:lnTo>
                    <a:pt x="147398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604163" y="4895752"/>
            <a:ext cx="1092516" cy="595859"/>
            <a:chOff x="7604163" y="4895752"/>
            <a:chExt cx="1092516" cy="595859"/>
          </a:xfrm>
        </p:grpSpPr>
        <p:sp>
          <p:nvSpPr>
            <p:cNvPr id="162" name="Freeform 161"/>
            <p:cNvSpPr/>
            <p:nvPr/>
          </p:nvSpPr>
          <p:spPr>
            <a:xfrm>
              <a:off x="7604163" y="5054364"/>
              <a:ext cx="190388" cy="349220"/>
            </a:xfrm>
            <a:custGeom>
              <a:avLst/>
              <a:gdLst/>
              <a:ahLst/>
              <a:cxnLst/>
              <a:rect l="0" t="0" r="0" b="0"/>
              <a:pathLst>
                <a:path w="190388" h="349220">
                  <a:moveTo>
                    <a:pt x="50055" y="62486"/>
                  </a:moveTo>
                  <a:lnTo>
                    <a:pt x="20747" y="112038"/>
                  </a:lnTo>
                  <a:lnTo>
                    <a:pt x="6146" y="168155"/>
                  </a:lnTo>
                  <a:lnTo>
                    <a:pt x="0" y="231056"/>
                  </a:lnTo>
                  <a:lnTo>
                    <a:pt x="3768" y="288558"/>
                  </a:lnTo>
                  <a:lnTo>
                    <a:pt x="12326" y="315431"/>
                  </a:lnTo>
                  <a:lnTo>
                    <a:pt x="17883" y="325872"/>
                  </a:lnTo>
                  <a:lnTo>
                    <a:pt x="33417" y="340594"/>
                  </a:lnTo>
                  <a:lnTo>
                    <a:pt x="42472" y="346157"/>
                  </a:lnTo>
                  <a:lnTo>
                    <a:pt x="61892" y="349219"/>
                  </a:lnTo>
                  <a:lnTo>
                    <a:pt x="71985" y="348398"/>
                  </a:lnTo>
                  <a:lnTo>
                    <a:pt x="92556" y="338127"/>
                  </a:lnTo>
                  <a:lnTo>
                    <a:pt x="134360" y="302937"/>
                  </a:lnTo>
                  <a:lnTo>
                    <a:pt x="154712" y="272551"/>
                  </a:lnTo>
                  <a:lnTo>
                    <a:pt x="179306" y="214031"/>
                  </a:lnTo>
                  <a:lnTo>
                    <a:pt x="190387" y="165750"/>
                  </a:lnTo>
                  <a:lnTo>
                    <a:pt x="187955" y="107450"/>
                  </a:lnTo>
                  <a:lnTo>
                    <a:pt x="185044" y="71941"/>
                  </a:lnTo>
                  <a:lnTo>
                    <a:pt x="175950" y="40562"/>
                  </a:lnTo>
                  <a:lnTo>
                    <a:pt x="160991" y="17257"/>
                  </a:lnTo>
                  <a:lnTo>
                    <a:pt x="152088" y="7767"/>
                  </a:lnTo>
                  <a:lnTo>
                    <a:pt x="140304" y="2610"/>
                  </a:lnTo>
                  <a:lnTo>
                    <a:pt x="111613" y="0"/>
                  </a:lnTo>
                  <a:lnTo>
                    <a:pt x="88722" y="5859"/>
                  </a:lnTo>
                  <a:lnTo>
                    <a:pt x="79343" y="10696"/>
                  </a:lnTo>
                  <a:lnTo>
                    <a:pt x="49374" y="45451"/>
                  </a:lnTo>
                  <a:lnTo>
                    <a:pt x="17382" y="101192"/>
                  </a:lnTo>
                  <a:lnTo>
                    <a:pt x="5019" y="139725"/>
                  </a:lnTo>
                  <a:lnTo>
                    <a:pt x="7941" y="1677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864916" y="5022093"/>
              <a:ext cx="115686" cy="301325"/>
            </a:xfrm>
            <a:custGeom>
              <a:avLst/>
              <a:gdLst/>
              <a:ahLst/>
              <a:cxnLst/>
              <a:rect l="0" t="0" r="0" b="0"/>
              <a:pathLst>
                <a:path w="115686" h="301325">
                  <a:moveTo>
                    <a:pt x="10400" y="115814"/>
                  </a:moveTo>
                  <a:lnTo>
                    <a:pt x="3165" y="143370"/>
                  </a:lnTo>
                  <a:lnTo>
                    <a:pt x="523" y="202712"/>
                  </a:lnTo>
                  <a:lnTo>
                    <a:pt x="0" y="265170"/>
                  </a:lnTo>
                  <a:lnTo>
                    <a:pt x="6168" y="287869"/>
                  </a:lnTo>
                  <a:lnTo>
                    <a:pt x="11089" y="297198"/>
                  </a:lnTo>
                  <a:lnTo>
                    <a:pt x="17878" y="301077"/>
                  </a:lnTo>
                  <a:lnTo>
                    <a:pt x="25914" y="301324"/>
                  </a:lnTo>
                  <a:lnTo>
                    <a:pt x="34781" y="299149"/>
                  </a:lnTo>
                  <a:lnTo>
                    <a:pt x="41862" y="294189"/>
                  </a:lnTo>
                  <a:lnTo>
                    <a:pt x="52849" y="279320"/>
                  </a:lnTo>
                  <a:lnTo>
                    <a:pt x="75500" y="224367"/>
                  </a:lnTo>
                  <a:lnTo>
                    <a:pt x="85521" y="163426"/>
                  </a:lnTo>
                  <a:lnTo>
                    <a:pt x="92830" y="111311"/>
                  </a:lnTo>
                  <a:lnTo>
                    <a:pt x="102678" y="57126"/>
                  </a:lnTo>
                  <a:lnTo>
                    <a:pt x="11568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973930" y="5176321"/>
              <a:ext cx="67513" cy="139764"/>
            </a:xfrm>
            <a:custGeom>
              <a:avLst/>
              <a:gdLst/>
              <a:ahLst/>
              <a:cxnLst/>
              <a:rect l="0" t="0" r="0" b="0"/>
              <a:pathLst>
                <a:path w="67513" h="139764">
                  <a:moveTo>
                    <a:pt x="38257" y="77399"/>
                  </a:moveTo>
                  <a:lnTo>
                    <a:pt x="53898" y="59419"/>
                  </a:lnTo>
                  <a:lnTo>
                    <a:pt x="61976" y="42502"/>
                  </a:lnTo>
                  <a:lnTo>
                    <a:pt x="67512" y="7658"/>
                  </a:lnTo>
                  <a:lnTo>
                    <a:pt x="63610" y="1659"/>
                  </a:lnTo>
                  <a:lnTo>
                    <a:pt x="56329" y="0"/>
                  </a:lnTo>
                  <a:lnTo>
                    <a:pt x="46795" y="1233"/>
                  </a:lnTo>
                  <a:lnTo>
                    <a:pt x="39269" y="6735"/>
                  </a:lnTo>
                  <a:lnTo>
                    <a:pt x="21919" y="38004"/>
                  </a:lnTo>
                  <a:lnTo>
                    <a:pt x="1928" y="97260"/>
                  </a:lnTo>
                  <a:lnTo>
                    <a:pt x="0" y="111697"/>
                  </a:lnTo>
                  <a:lnTo>
                    <a:pt x="2224" y="122491"/>
                  </a:lnTo>
                  <a:lnTo>
                    <a:pt x="7216" y="130857"/>
                  </a:lnTo>
                  <a:lnTo>
                    <a:pt x="14053" y="137604"/>
                  </a:lnTo>
                  <a:lnTo>
                    <a:pt x="22121" y="139763"/>
                  </a:lnTo>
                  <a:lnTo>
                    <a:pt x="59314" y="1300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138529" y="5074736"/>
              <a:ext cx="115815" cy="168122"/>
            </a:xfrm>
            <a:custGeom>
              <a:avLst/>
              <a:gdLst/>
              <a:ahLst/>
              <a:cxnLst/>
              <a:rect l="0" t="0" r="0" b="0"/>
              <a:pathLst>
                <a:path w="115815" h="168122">
                  <a:moveTo>
                    <a:pt x="0" y="94757"/>
                  </a:moveTo>
                  <a:lnTo>
                    <a:pt x="0" y="148901"/>
                  </a:lnTo>
                  <a:lnTo>
                    <a:pt x="1170" y="167954"/>
                  </a:lnTo>
                  <a:lnTo>
                    <a:pt x="3120" y="168121"/>
                  </a:lnTo>
                  <a:lnTo>
                    <a:pt x="5589" y="164723"/>
                  </a:lnTo>
                  <a:lnTo>
                    <a:pt x="24450" y="113011"/>
                  </a:lnTo>
                  <a:lnTo>
                    <a:pt x="44214" y="59108"/>
                  </a:lnTo>
                  <a:lnTo>
                    <a:pt x="61323" y="28562"/>
                  </a:lnTo>
                  <a:lnTo>
                    <a:pt x="77557" y="15423"/>
                  </a:lnTo>
                  <a:lnTo>
                    <a:pt x="115814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298720" y="4895752"/>
              <a:ext cx="60908" cy="400084"/>
            </a:xfrm>
            <a:custGeom>
              <a:avLst/>
              <a:gdLst/>
              <a:ahLst/>
              <a:cxnLst/>
              <a:rect l="0" t="0" r="0" b="0"/>
              <a:pathLst>
                <a:path w="60908" h="400084">
                  <a:moveTo>
                    <a:pt x="39850" y="0"/>
                  </a:moveTo>
                  <a:lnTo>
                    <a:pt x="25196" y="55140"/>
                  </a:lnTo>
                  <a:lnTo>
                    <a:pt x="15101" y="114733"/>
                  </a:lnTo>
                  <a:lnTo>
                    <a:pt x="10290" y="167486"/>
                  </a:lnTo>
                  <a:lnTo>
                    <a:pt x="1429" y="223506"/>
                  </a:lnTo>
                  <a:lnTo>
                    <a:pt x="0" y="283293"/>
                  </a:lnTo>
                  <a:lnTo>
                    <a:pt x="6466" y="336752"/>
                  </a:lnTo>
                  <a:lnTo>
                    <a:pt x="16960" y="374689"/>
                  </a:lnTo>
                  <a:lnTo>
                    <a:pt x="28117" y="393086"/>
                  </a:lnTo>
                  <a:lnTo>
                    <a:pt x="34367" y="397757"/>
                  </a:lnTo>
                  <a:lnTo>
                    <a:pt x="40874" y="399703"/>
                  </a:lnTo>
                  <a:lnTo>
                    <a:pt x="60907" y="40008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383553" y="5127379"/>
              <a:ext cx="103548" cy="147399"/>
            </a:xfrm>
            <a:custGeom>
              <a:avLst/>
              <a:gdLst/>
              <a:ahLst/>
              <a:cxnLst/>
              <a:rect l="0" t="0" r="0" b="0"/>
              <a:pathLst>
                <a:path w="103548" h="147399">
                  <a:moveTo>
                    <a:pt x="102417" y="0"/>
                  </a:moveTo>
                  <a:lnTo>
                    <a:pt x="80060" y="0"/>
                  </a:lnTo>
                  <a:lnTo>
                    <a:pt x="49388" y="11178"/>
                  </a:lnTo>
                  <a:lnTo>
                    <a:pt x="23663" y="29308"/>
                  </a:lnTo>
                  <a:lnTo>
                    <a:pt x="6812" y="55087"/>
                  </a:lnTo>
                  <a:lnTo>
                    <a:pt x="0" y="96130"/>
                  </a:lnTo>
                  <a:lnTo>
                    <a:pt x="4645" y="119153"/>
                  </a:lnTo>
                  <a:lnTo>
                    <a:pt x="9160" y="128568"/>
                  </a:lnTo>
                  <a:lnTo>
                    <a:pt x="15679" y="132505"/>
                  </a:lnTo>
                  <a:lnTo>
                    <a:pt x="23535" y="132790"/>
                  </a:lnTo>
                  <a:lnTo>
                    <a:pt x="32281" y="130641"/>
                  </a:lnTo>
                  <a:lnTo>
                    <a:pt x="48239" y="118893"/>
                  </a:lnTo>
                  <a:lnTo>
                    <a:pt x="84667" y="65483"/>
                  </a:lnTo>
                  <a:lnTo>
                    <a:pt x="102356" y="39289"/>
                  </a:lnTo>
                  <a:lnTo>
                    <a:pt x="103547" y="40230"/>
                  </a:lnTo>
                  <a:lnTo>
                    <a:pt x="94182" y="97363"/>
                  </a:lnTo>
                  <a:lnTo>
                    <a:pt x="91888" y="1473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559669" y="5127379"/>
              <a:ext cx="68620" cy="364232"/>
            </a:xfrm>
            <a:custGeom>
              <a:avLst/>
              <a:gdLst/>
              <a:ahLst/>
              <a:cxnLst/>
              <a:rect l="0" t="0" r="0" b="0"/>
              <a:pathLst>
                <a:path w="68620" h="364232">
                  <a:moveTo>
                    <a:pt x="0" y="0"/>
                  </a:moveTo>
                  <a:lnTo>
                    <a:pt x="0" y="51602"/>
                  </a:lnTo>
                  <a:lnTo>
                    <a:pt x="1170" y="111475"/>
                  </a:lnTo>
                  <a:lnTo>
                    <a:pt x="8333" y="171758"/>
                  </a:lnTo>
                  <a:lnTo>
                    <a:pt x="12997" y="228316"/>
                  </a:lnTo>
                  <a:lnTo>
                    <a:pt x="21789" y="290697"/>
                  </a:lnTo>
                  <a:lnTo>
                    <a:pt x="28682" y="343105"/>
                  </a:lnTo>
                  <a:lnTo>
                    <a:pt x="30294" y="364231"/>
                  </a:lnTo>
                  <a:lnTo>
                    <a:pt x="30724" y="363313"/>
                  </a:lnTo>
                  <a:lnTo>
                    <a:pt x="25826" y="322629"/>
                  </a:lnTo>
                  <a:lnTo>
                    <a:pt x="13351" y="260985"/>
                  </a:lnTo>
                  <a:lnTo>
                    <a:pt x="11086" y="206620"/>
                  </a:lnTo>
                  <a:lnTo>
                    <a:pt x="10639" y="150821"/>
                  </a:lnTo>
                  <a:lnTo>
                    <a:pt x="12901" y="107598"/>
                  </a:lnTo>
                  <a:lnTo>
                    <a:pt x="30321" y="47423"/>
                  </a:lnTo>
                  <a:lnTo>
                    <a:pt x="34251" y="35125"/>
                  </a:lnTo>
                  <a:lnTo>
                    <a:pt x="47978" y="18340"/>
                  </a:lnTo>
                  <a:lnTo>
                    <a:pt x="56552" y="12227"/>
                  </a:lnTo>
                  <a:lnTo>
                    <a:pt x="62268" y="12830"/>
                  </a:lnTo>
                  <a:lnTo>
                    <a:pt x="66078" y="17912"/>
                  </a:lnTo>
                  <a:lnTo>
                    <a:pt x="68619" y="25979"/>
                  </a:lnTo>
                  <a:lnTo>
                    <a:pt x="62083" y="47421"/>
                  </a:lnTo>
                  <a:lnTo>
                    <a:pt x="27932" y="103427"/>
                  </a:lnTo>
                  <a:lnTo>
                    <a:pt x="0" y="1368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538611" y="5045346"/>
              <a:ext cx="158068" cy="195098"/>
            </a:xfrm>
            <a:custGeom>
              <a:avLst/>
              <a:gdLst/>
              <a:ahLst/>
              <a:cxnLst/>
              <a:rect l="0" t="0" r="0" b="0"/>
              <a:pathLst>
                <a:path w="158068" h="195098">
                  <a:moveTo>
                    <a:pt x="10529" y="8333"/>
                  </a:moveTo>
                  <a:lnTo>
                    <a:pt x="48007" y="0"/>
                  </a:lnTo>
                  <a:lnTo>
                    <a:pt x="82855" y="1574"/>
                  </a:lnTo>
                  <a:lnTo>
                    <a:pt x="126071" y="12587"/>
                  </a:lnTo>
                  <a:lnTo>
                    <a:pt x="144160" y="25432"/>
                  </a:lnTo>
                  <a:lnTo>
                    <a:pt x="152259" y="33770"/>
                  </a:lnTo>
                  <a:lnTo>
                    <a:pt x="156488" y="42839"/>
                  </a:lnTo>
                  <a:lnTo>
                    <a:pt x="158067" y="62273"/>
                  </a:lnTo>
                  <a:lnTo>
                    <a:pt x="152380" y="92945"/>
                  </a:lnTo>
                  <a:lnTo>
                    <a:pt x="131573" y="133581"/>
                  </a:lnTo>
                  <a:lnTo>
                    <a:pt x="98031" y="172673"/>
                  </a:lnTo>
                  <a:lnTo>
                    <a:pt x="71550" y="188568"/>
                  </a:lnTo>
                  <a:lnTo>
                    <a:pt x="35888" y="195097"/>
                  </a:lnTo>
                  <a:lnTo>
                    <a:pt x="26265" y="193674"/>
                  </a:lnTo>
                  <a:lnTo>
                    <a:pt x="0" y="17678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454384" y="1146956"/>
            <a:ext cx="1533032" cy="453377"/>
            <a:chOff x="8454384" y="1146956"/>
            <a:chExt cx="1533032" cy="453377"/>
          </a:xfrm>
        </p:grpSpPr>
        <p:sp>
          <p:nvSpPr>
            <p:cNvPr id="171" name="Freeform 170"/>
            <p:cNvSpPr/>
            <p:nvPr/>
          </p:nvSpPr>
          <p:spPr>
            <a:xfrm>
              <a:off x="8454384" y="1399184"/>
              <a:ext cx="221099" cy="201149"/>
            </a:xfrm>
            <a:custGeom>
              <a:avLst/>
              <a:gdLst/>
              <a:ahLst/>
              <a:cxnLst/>
              <a:rect l="0" t="0" r="0" b="0"/>
              <a:pathLst>
                <a:path w="221099" h="201149">
                  <a:moveTo>
                    <a:pt x="0" y="201148"/>
                  </a:moveTo>
                  <a:lnTo>
                    <a:pt x="25194" y="147273"/>
                  </a:lnTo>
                  <a:lnTo>
                    <a:pt x="44664" y="109267"/>
                  </a:lnTo>
                  <a:lnTo>
                    <a:pt x="91396" y="48361"/>
                  </a:lnTo>
                  <a:lnTo>
                    <a:pt x="121692" y="18976"/>
                  </a:lnTo>
                  <a:lnTo>
                    <a:pt x="144552" y="4759"/>
                  </a:lnTo>
                  <a:lnTo>
                    <a:pt x="170310" y="0"/>
                  </a:lnTo>
                  <a:lnTo>
                    <a:pt x="193847" y="1784"/>
                  </a:lnTo>
                  <a:lnTo>
                    <a:pt x="221098" y="11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766965" y="1275638"/>
              <a:ext cx="119088" cy="192166"/>
            </a:xfrm>
            <a:custGeom>
              <a:avLst/>
              <a:gdLst/>
              <a:ahLst/>
              <a:cxnLst/>
              <a:rect l="0" t="0" r="0" b="0"/>
              <a:pathLst>
                <a:path w="119088" h="192166">
                  <a:moveTo>
                    <a:pt x="119087" y="19367"/>
                  </a:moveTo>
                  <a:lnTo>
                    <a:pt x="107909" y="2600"/>
                  </a:lnTo>
                  <a:lnTo>
                    <a:pt x="101106" y="0"/>
                  </a:lnTo>
                  <a:lnTo>
                    <a:pt x="93062" y="607"/>
                  </a:lnTo>
                  <a:lnTo>
                    <a:pt x="75935" y="7520"/>
                  </a:lnTo>
                  <a:lnTo>
                    <a:pt x="60524" y="18391"/>
                  </a:lnTo>
                  <a:lnTo>
                    <a:pt x="31567" y="69651"/>
                  </a:lnTo>
                  <a:lnTo>
                    <a:pt x="6436" y="132982"/>
                  </a:lnTo>
                  <a:lnTo>
                    <a:pt x="0" y="161109"/>
                  </a:lnTo>
                  <a:lnTo>
                    <a:pt x="1039" y="185309"/>
                  </a:lnTo>
                  <a:lnTo>
                    <a:pt x="5293" y="190826"/>
                  </a:lnTo>
                  <a:lnTo>
                    <a:pt x="11639" y="192165"/>
                  </a:lnTo>
                  <a:lnTo>
                    <a:pt x="19379" y="190718"/>
                  </a:lnTo>
                  <a:lnTo>
                    <a:pt x="34218" y="179751"/>
                  </a:lnTo>
                  <a:lnTo>
                    <a:pt x="47442" y="163179"/>
                  </a:lnTo>
                  <a:lnTo>
                    <a:pt x="81433" y="103280"/>
                  </a:lnTo>
                  <a:lnTo>
                    <a:pt x="94943" y="82398"/>
                  </a:lnTo>
                  <a:lnTo>
                    <a:pt x="98312" y="80105"/>
                  </a:lnTo>
                  <a:lnTo>
                    <a:pt x="99388" y="83256"/>
                  </a:lnTo>
                  <a:lnTo>
                    <a:pt x="98150" y="144501"/>
                  </a:lnTo>
                  <a:lnTo>
                    <a:pt x="98030" y="1772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970280" y="1305534"/>
              <a:ext cx="94758" cy="93528"/>
            </a:xfrm>
            <a:custGeom>
              <a:avLst/>
              <a:gdLst/>
              <a:ahLst/>
              <a:cxnLst/>
              <a:rect l="0" t="0" r="0" b="0"/>
              <a:pathLst>
                <a:path w="94758" h="93528">
                  <a:moveTo>
                    <a:pt x="0" y="31585"/>
                  </a:moveTo>
                  <a:lnTo>
                    <a:pt x="7236" y="59141"/>
                  </a:lnTo>
                  <a:lnTo>
                    <a:pt x="9065" y="86726"/>
                  </a:lnTo>
                  <a:lnTo>
                    <a:pt x="13062" y="92912"/>
                  </a:lnTo>
                  <a:lnTo>
                    <a:pt x="19237" y="93527"/>
                  </a:lnTo>
                  <a:lnTo>
                    <a:pt x="26863" y="90427"/>
                  </a:lnTo>
                  <a:lnTo>
                    <a:pt x="38455" y="77624"/>
                  </a:lnTo>
                  <a:lnTo>
                    <a:pt x="81121" y="15731"/>
                  </a:lnTo>
                  <a:lnTo>
                    <a:pt x="9475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296664" y="1298929"/>
              <a:ext cx="134269" cy="122419"/>
            </a:xfrm>
            <a:custGeom>
              <a:avLst/>
              <a:gdLst/>
              <a:ahLst/>
              <a:cxnLst/>
              <a:rect l="0" t="0" r="0" b="0"/>
              <a:pathLst>
                <a:path w="134269" h="122419">
                  <a:moveTo>
                    <a:pt x="0" y="17133"/>
                  </a:moveTo>
                  <a:lnTo>
                    <a:pt x="14654" y="70161"/>
                  </a:lnTo>
                  <a:lnTo>
                    <a:pt x="24748" y="107065"/>
                  </a:lnTo>
                  <a:lnTo>
                    <a:pt x="28197" y="111013"/>
                  </a:lnTo>
                  <a:lnTo>
                    <a:pt x="31667" y="108965"/>
                  </a:lnTo>
                  <a:lnTo>
                    <a:pt x="38641" y="93042"/>
                  </a:lnTo>
                  <a:lnTo>
                    <a:pt x="45639" y="66468"/>
                  </a:lnTo>
                  <a:lnTo>
                    <a:pt x="52653" y="57042"/>
                  </a:lnTo>
                  <a:lnTo>
                    <a:pt x="62008" y="50758"/>
                  </a:lnTo>
                  <a:lnTo>
                    <a:pt x="105054" y="29494"/>
                  </a:lnTo>
                  <a:lnTo>
                    <a:pt x="134268" y="208"/>
                  </a:lnTo>
                  <a:lnTo>
                    <a:pt x="133965" y="0"/>
                  </a:lnTo>
                  <a:lnTo>
                    <a:pt x="131424" y="2202"/>
                  </a:lnTo>
                  <a:lnTo>
                    <a:pt x="112134" y="64835"/>
                  </a:lnTo>
                  <a:lnTo>
                    <a:pt x="112904" y="99897"/>
                  </a:lnTo>
                  <a:lnTo>
                    <a:pt x="117640" y="112409"/>
                  </a:lnTo>
                  <a:lnTo>
                    <a:pt x="126341" y="1224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480716" y="1179192"/>
              <a:ext cx="37047" cy="252685"/>
            </a:xfrm>
            <a:custGeom>
              <a:avLst/>
              <a:gdLst/>
              <a:ahLst/>
              <a:cxnLst/>
              <a:rect l="0" t="0" r="0" b="0"/>
              <a:pathLst>
                <a:path w="37047" h="252685">
                  <a:moveTo>
                    <a:pt x="15989" y="0"/>
                  </a:moveTo>
                  <a:lnTo>
                    <a:pt x="8754" y="27556"/>
                  </a:lnTo>
                  <a:lnTo>
                    <a:pt x="6111" y="86898"/>
                  </a:lnTo>
                  <a:lnTo>
                    <a:pt x="0" y="143767"/>
                  </a:lnTo>
                  <a:lnTo>
                    <a:pt x="2023" y="183497"/>
                  </a:lnTo>
                  <a:lnTo>
                    <a:pt x="15621" y="219316"/>
                  </a:lnTo>
                  <a:lnTo>
                    <a:pt x="37046" y="2526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571868" y="1334318"/>
              <a:ext cx="69577" cy="104920"/>
            </a:xfrm>
            <a:custGeom>
              <a:avLst/>
              <a:gdLst/>
              <a:ahLst/>
              <a:cxnLst/>
              <a:rect l="0" t="0" r="0" b="0"/>
              <a:pathLst>
                <a:path w="69577" h="104920">
                  <a:moveTo>
                    <a:pt x="9065" y="23858"/>
                  </a:moveTo>
                  <a:lnTo>
                    <a:pt x="731" y="61336"/>
                  </a:lnTo>
                  <a:lnTo>
                    <a:pt x="0" y="73410"/>
                  </a:lnTo>
                  <a:lnTo>
                    <a:pt x="5426" y="93064"/>
                  </a:lnTo>
                  <a:lnTo>
                    <a:pt x="10149" y="101581"/>
                  </a:lnTo>
                  <a:lnTo>
                    <a:pt x="15637" y="104919"/>
                  </a:lnTo>
                  <a:lnTo>
                    <a:pt x="21635" y="104805"/>
                  </a:lnTo>
                  <a:lnTo>
                    <a:pt x="27973" y="102389"/>
                  </a:lnTo>
                  <a:lnTo>
                    <a:pt x="48073" y="82222"/>
                  </a:lnTo>
                  <a:lnTo>
                    <a:pt x="63257" y="48430"/>
                  </a:lnTo>
                  <a:lnTo>
                    <a:pt x="69576" y="8782"/>
                  </a:lnTo>
                  <a:lnTo>
                    <a:pt x="68123" y="2109"/>
                  </a:lnTo>
                  <a:lnTo>
                    <a:pt x="64814" y="0"/>
                  </a:lnTo>
                  <a:lnTo>
                    <a:pt x="60269" y="934"/>
                  </a:lnTo>
                  <a:lnTo>
                    <a:pt x="37333" y="18073"/>
                  </a:lnTo>
                  <a:lnTo>
                    <a:pt x="19594" y="343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693055" y="1337119"/>
              <a:ext cx="87920" cy="105286"/>
            </a:xfrm>
            <a:custGeom>
              <a:avLst/>
              <a:gdLst/>
              <a:ahLst/>
              <a:cxnLst/>
              <a:rect l="0" t="0" r="0" b="0"/>
              <a:pathLst>
                <a:path w="87920" h="105286">
                  <a:moveTo>
                    <a:pt x="24749" y="0"/>
                  </a:moveTo>
                  <a:lnTo>
                    <a:pt x="6791" y="61111"/>
                  </a:lnTo>
                  <a:lnTo>
                    <a:pt x="0" y="83312"/>
                  </a:lnTo>
                  <a:lnTo>
                    <a:pt x="1230" y="89467"/>
                  </a:lnTo>
                  <a:lnTo>
                    <a:pt x="5561" y="92400"/>
                  </a:lnTo>
                  <a:lnTo>
                    <a:pt x="11956" y="93186"/>
                  </a:lnTo>
                  <a:lnTo>
                    <a:pt x="28422" y="87819"/>
                  </a:lnTo>
                  <a:lnTo>
                    <a:pt x="37726" y="83113"/>
                  </a:lnTo>
                  <a:lnTo>
                    <a:pt x="47438" y="82315"/>
                  </a:lnTo>
                  <a:lnTo>
                    <a:pt x="67588" y="87667"/>
                  </a:lnTo>
                  <a:lnTo>
                    <a:pt x="78883" y="94725"/>
                  </a:lnTo>
                  <a:lnTo>
                    <a:pt x="87919" y="105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816093" y="1146956"/>
              <a:ext cx="171323" cy="405755"/>
            </a:xfrm>
            <a:custGeom>
              <a:avLst/>
              <a:gdLst/>
              <a:ahLst/>
              <a:cxnLst/>
              <a:rect l="0" t="0" r="0" b="0"/>
              <a:pathLst>
                <a:path w="171323" h="405755">
                  <a:moveTo>
                    <a:pt x="17524" y="11179"/>
                  </a:moveTo>
                  <a:lnTo>
                    <a:pt x="28702" y="0"/>
                  </a:lnTo>
                  <a:lnTo>
                    <a:pt x="33165" y="1387"/>
                  </a:lnTo>
                  <a:lnTo>
                    <a:pt x="41243" y="15406"/>
                  </a:lnTo>
                  <a:lnTo>
                    <a:pt x="52368" y="49606"/>
                  </a:lnTo>
                  <a:lnTo>
                    <a:pt x="51895" y="100554"/>
                  </a:lnTo>
                  <a:lnTo>
                    <a:pt x="44345" y="160103"/>
                  </a:lnTo>
                  <a:lnTo>
                    <a:pt x="34700" y="211022"/>
                  </a:lnTo>
                  <a:lnTo>
                    <a:pt x="24433" y="255745"/>
                  </a:lnTo>
                  <a:lnTo>
                    <a:pt x="19790" y="263130"/>
                  </a:lnTo>
                  <a:lnTo>
                    <a:pt x="14355" y="265714"/>
                  </a:lnTo>
                  <a:lnTo>
                    <a:pt x="8393" y="265097"/>
                  </a:lnTo>
                  <a:lnTo>
                    <a:pt x="4418" y="258836"/>
                  </a:lnTo>
                  <a:lnTo>
                    <a:pt x="0" y="236282"/>
                  </a:lnTo>
                  <a:lnTo>
                    <a:pt x="4277" y="216120"/>
                  </a:lnTo>
                  <a:lnTo>
                    <a:pt x="15146" y="199360"/>
                  </a:lnTo>
                  <a:lnTo>
                    <a:pt x="40996" y="177940"/>
                  </a:lnTo>
                  <a:lnTo>
                    <a:pt x="60711" y="167963"/>
                  </a:lnTo>
                  <a:lnTo>
                    <a:pt x="68542" y="168344"/>
                  </a:lnTo>
                  <a:lnTo>
                    <a:pt x="74933" y="172108"/>
                  </a:lnTo>
                  <a:lnTo>
                    <a:pt x="80363" y="178126"/>
                  </a:lnTo>
                  <a:lnTo>
                    <a:pt x="86396" y="200411"/>
                  </a:lnTo>
                  <a:lnTo>
                    <a:pt x="90270" y="256788"/>
                  </a:lnTo>
                  <a:lnTo>
                    <a:pt x="92927" y="263826"/>
                  </a:lnTo>
                  <a:lnTo>
                    <a:pt x="97038" y="266178"/>
                  </a:lnTo>
                  <a:lnTo>
                    <a:pt x="102119" y="265406"/>
                  </a:lnTo>
                  <a:lnTo>
                    <a:pt x="120449" y="253142"/>
                  </a:lnTo>
                  <a:lnTo>
                    <a:pt x="140697" y="234690"/>
                  </a:lnTo>
                  <a:lnTo>
                    <a:pt x="147602" y="232716"/>
                  </a:lnTo>
                  <a:lnTo>
                    <a:pt x="154546" y="233739"/>
                  </a:lnTo>
                  <a:lnTo>
                    <a:pt x="161514" y="236761"/>
                  </a:lnTo>
                  <a:lnTo>
                    <a:pt x="166160" y="244625"/>
                  </a:lnTo>
                  <a:lnTo>
                    <a:pt x="171322" y="268961"/>
                  </a:lnTo>
                  <a:lnTo>
                    <a:pt x="168639" y="315546"/>
                  </a:lnTo>
                  <a:lnTo>
                    <a:pt x="154845" y="360805"/>
                  </a:lnTo>
                  <a:lnTo>
                    <a:pt x="139387" y="383377"/>
                  </a:lnTo>
                  <a:lnTo>
                    <a:pt x="130352" y="392672"/>
                  </a:lnTo>
                  <a:lnTo>
                    <a:pt x="107834" y="403000"/>
                  </a:lnTo>
                  <a:lnTo>
                    <a:pt x="95278" y="405754"/>
                  </a:lnTo>
                  <a:lnTo>
                    <a:pt x="85737" y="404080"/>
                  </a:lnTo>
                  <a:lnTo>
                    <a:pt x="78208" y="399455"/>
                  </a:lnTo>
                  <a:lnTo>
                    <a:pt x="72018" y="392862"/>
                  </a:lnTo>
                  <a:lnTo>
                    <a:pt x="65140" y="373058"/>
                  </a:lnTo>
                  <a:lnTo>
                    <a:pt x="59638" y="33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738861" y="1337119"/>
              <a:ext cx="10529" cy="63172"/>
            </a:xfrm>
            <a:custGeom>
              <a:avLst/>
              <a:gdLst/>
              <a:ahLst/>
              <a:cxnLst/>
              <a:rect l="0" t="0" r="0" b="0"/>
              <a:pathLst>
                <a:path w="10529" h="63172">
                  <a:moveTo>
                    <a:pt x="10528" y="0"/>
                  </a:moveTo>
                  <a:lnTo>
                    <a:pt x="2195" y="34359"/>
                  </a:lnTo>
                  <a:lnTo>
                    <a:pt x="0" y="631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749389" y="1189720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10528" y="21057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312225" y="1263782"/>
            <a:ext cx="814143" cy="994155"/>
            <a:chOff x="6312225" y="1263782"/>
            <a:chExt cx="814143" cy="994155"/>
          </a:xfrm>
        </p:grpSpPr>
        <p:sp>
          <p:nvSpPr>
            <p:cNvPr id="182" name="Freeform 181"/>
            <p:cNvSpPr/>
            <p:nvPr/>
          </p:nvSpPr>
          <p:spPr>
            <a:xfrm>
              <a:off x="6611896" y="1473990"/>
              <a:ext cx="226063" cy="529120"/>
            </a:xfrm>
            <a:custGeom>
              <a:avLst/>
              <a:gdLst/>
              <a:ahLst/>
              <a:cxnLst/>
              <a:rect l="0" t="0" r="0" b="0"/>
              <a:pathLst>
                <a:path w="226063" h="529120">
                  <a:moveTo>
                    <a:pt x="21057" y="0"/>
                  </a:moveTo>
                  <a:lnTo>
                    <a:pt x="13822" y="27556"/>
                  </a:lnTo>
                  <a:lnTo>
                    <a:pt x="8060" y="83778"/>
                  </a:lnTo>
                  <a:lnTo>
                    <a:pt x="1593" y="140291"/>
                  </a:lnTo>
                  <a:lnTo>
                    <a:pt x="314" y="203750"/>
                  </a:lnTo>
                  <a:lnTo>
                    <a:pt x="62" y="265678"/>
                  </a:lnTo>
                  <a:lnTo>
                    <a:pt x="19" y="316585"/>
                  </a:lnTo>
                  <a:lnTo>
                    <a:pt x="6" y="365594"/>
                  </a:lnTo>
                  <a:lnTo>
                    <a:pt x="1" y="424076"/>
                  </a:lnTo>
                  <a:lnTo>
                    <a:pt x="0" y="477772"/>
                  </a:lnTo>
                  <a:lnTo>
                    <a:pt x="0" y="529119"/>
                  </a:lnTo>
                  <a:lnTo>
                    <a:pt x="0" y="473751"/>
                  </a:lnTo>
                  <a:lnTo>
                    <a:pt x="0" y="413722"/>
                  </a:lnTo>
                  <a:lnTo>
                    <a:pt x="3120" y="362010"/>
                  </a:lnTo>
                  <a:lnTo>
                    <a:pt x="8334" y="313932"/>
                  </a:lnTo>
                  <a:lnTo>
                    <a:pt x="15684" y="250874"/>
                  </a:lnTo>
                  <a:lnTo>
                    <a:pt x="21166" y="193358"/>
                  </a:lnTo>
                  <a:lnTo>
                    <a:pt x="32301" y="140056"/>
                  </a:lnTo>
                  <a:lnTo>
                    <a:pt x="50397" y="83477"/>
                  </a:lnTo>
                  <a:lnTo>
                    <a:pt x="69265" y="46701"/>
                  </a:lnTo>
                  <a:lnTo>
                    <a:pt x="86937" y="28165"/>
                  </a:lnTo>
                  <a:lnTo>
                    <a:pt x="97732" y="23456"/>
                  </a:lnTo>
                  <a:lnTo>
                    <a:pt x="122205" y="21343"/>
                  </a:lnTo>
                  <a:lnTo>
                    <a:pt x="145561" y="30543"/>
                  </a:lnTo>
                  <a:lnTo>
                    <a:pt x="165300" y="46330"/>
                  </a:lnTo>
                  <a:lnTo>
                    <a:pt x="182989" y="74948"/>
                  </a:lnTo>
                  <a:lnTo>
                    <a:pt x="206796" y="138150"/>
                  </a:lnTo>
                  <a:lnTo>
                    <a:pt x="217927" y="193578"/>
                  </a:lnTo>
                  <a:lnTo>
                    <a:pt x="226062" y="254916"/>
                  </a:lnTo>
                  <a:lnTo>
                    <a:pt x="223293" y="312093"/>
                  </a:lnTo>
                  <a:lnTo>
                    <a:pt x="218413" y="365328"/>
                  </a:lnTo>
                  <a:lnTo>
                    <a:pt x="212119" y="421164"/>
                  </a:lnTo>
                  <a:lnTo>
                    <a:pt x="189514" y="484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590840" y="1716145"/>
              <a:ext cx="200042" cy="31587"/>
            </a:xfrm>
            <a:custGeom>
              <a:avLst/>
              <a:gdLst/>
              <a:ahLst/>
              <a:cxnLst/>
              <a:rect l="0" t="0" r="0" b="0"/>
              <a:pathLst>
                <a:path w="200042" h="31587">
                  <a:moveTo>
                    <a:pt x="0" y="31586"/>
                  </a:moveTo>
                  <a:lnTo>
                    <a:pt x="11178" y="20407"/>
                  </a:lnTo>
                  <a:lnTo>
                    <a:pt x="46075" y="7866"/>
                  </a:lnTo>
                  <a:lnTo>
                    <a:pt x="103034" y="1554"/>
                  </a:lnTo>
                  <a:lnTo>
                    <a:pt x="163159" y="307"/>
                  </a:lnTo>
                  <a:lnTo>
                    <a:pt x="20004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312225" y="1263782"/>
              <a:ext cx="814143" cy="994155"/>
            </a:xfrm>
            <a:custGeom>
              <a:avLst/>
              <a:gdLst/>
              <a:ahLst/>
              <a:cxnLst/>
              <a:rect l="0" t="0" r="0" b="0"/>
              <a:pathLst>
                <a:path w="814143" h="994155">
                  <a:moveTo>
                    <a:pt x="289143" y="20695"/>
                  </a:moveTo>
                  <a:lnTo>
                    <a:pt x="238119" y="35267"/>
                  </a:lnTo>
                  <a:lnTo>
                    <a:pt x="182901" y="60785"/>
                  </a:lnTo>
                  <a:lnTo>
                    <a:pt x="122179" y="106043"/>
                  </a:lnTo>
                  <a:lnTo>
                    <a:pt x="71361" y="160832"/>
                  </a:lnTo>
                  <a:lnTo>
                    <a:pt x="46213" y="214362"/>
                  </a:lnTo>
                  <a:lnTo>
                    <a:pt x="22745" y="269997"/>
                  </a:lnTo>
                  <a:lnTo>
                    <a:pt x="8750" y="329166"/>
                  </a:lnTo>
                  <a:lnTo>
                    <a:pt x="2902" y="379595"/>
                  </a:lnTo>
                  <a:lnTo>
                    <a:pt x="0" y="431582"/>
                  </a:lnTo>
                  <a:lnTo>
                    <a:pt x="3429" y="480911"/>
                  </a:lnTo>
                  <a:lnTo>
                    <a:pt x="7566" y="528282"/>
                  </a:lnTo>
                  <a:lnTo>
                    <a:pt x="19320" y="579363"/>
                  </a:lnTo>
                  <a:lnTo>
                    <a:pt x="34500" y="631542"/>
                  </a:lnTo>
                  <a:lnTo>
                    <a:pt x="49527" y="684048"/>
                  </a:lnTo>
                  <a:lnTo>
                    <a:pt x="71917" y="736650"/>
                  </a:lnTo>
                  <a:lnTo>
                    <a:pt x="97658" y="786161"/>
                  </a:lnTo>
                  <a:lnTo>
                    <a:pt x="132906" y="839223"/>
                  </a:lnTo>
                  <a:lnTo>
                    <a:pt x="167598" y="889565"/>
                  </a:lnTo>
                  <a:lnTo>
                    <a:pt x="224986" y="937634"/>
                  </a:lnTo>
                  <a:lnTo>
                    <a:pt x="276297" y="969402"/>
                  </a:lnTo>
                  <a:lnTo>
                    <a:pt x="317573" y="982896"/>
                  </a:lnTo>
                  <a:lnTo>
                    <a:pt x="376561" y="991168"/>
                  </a:lnTo>
                  <a:lnTo>
                    <a:pt x="423838" y="994154"/>
                  </a:lnTo>
                  <a:lnTo>
                    <a:pt x="481736" y="984683"/>
                  </a:lnTo>
                  <a:lnTo>
                    <a:pt x="529741" y="969356"/>
                  </a:lnTo>
                  <a:lnTo>
                    <a:pt x="589959" y="942047"/>
                  </a:lnTo>
                  <a:lnTo>
                    <a:pt x="643795" y="904070"/>
                  </a:lnTo>
                  <a:lnTo>
                    <a:pt x="699318" y="843907"/>
                  </a:lnTo>
                  <a:lnTo>
                    <a:pt x="738662" y="785855"/>
                  </a:lnTo>
                  <a:lnTo>
                    <a:pt x="769311" y="723999"/>
                  </a:lnTo>
                  <a:lnTo>
                    <a:pt x="785224" y="675307"/>
                  </a:lnTo>
                  <a:lnTo>
                    <a:pt x="797349" y="623836"/>
                  </a:lnTo>
                  <a:lnTo>
                    <a:pt x="810756" y="561277"/>
                  </a:lnTo>
                  <a:lnTo>
                    <a:pt x="814142" y="511020"/>
                  </a:lnTo>
                  <a:lnTo>
                    <a:pt x="813976" y="459085"/>
                  </a:lnTo>
                  <a:lnTo>
                    <a:pt x="807037" y="406651"/>
                  </a:lnTo>
                  <a:lnTo>
                    <a:pt x="797573" y="354071"/>
                  </a:lnTo>
                  <a:lnTo>
                    <a:pt x="786189" y="302617"/>
                  </a:lnTo>
                  <a:lnTo>
                    <a:pt x="761975" y="239596"/>
                  </a:lnTo>
                  <a:lnTo>
                    <a:pt x="738467" y="194739"/>
                  </a:lnTo>
                  <a:lnTo>
                    <a:pt x="704672" y="142551"/>
                  </a:lnTo>
                  <a:lnTo>
                    <a:pt x="648569" y="84662"/>
                  </a:lnTo>
                  <a:lnTo>
                    <a:pt x="599697" y="47498"/>
                  </a:lnTo>
                  <a:lnTo>
                    <a:pt x="537747" y="18797"/>
                  </a:lnTo>
                  <a:lnTo>
                    <a:pt x="476116" y="3769"/>
                  </a:lnTo>
                  <a:lnTo>
                    <a:pt x="425261" y="862"/>
                  </a:lnTo>
                  <a:lnTo>
                    <a:pt x="373148" y="0"/>
                  </a:lnTo>
                  <a:lnTo>
                    <a:pt x="320662" y="5984"/>
                  </a:lnTo>
                  <a:lnTo>
                    <a:pt x="268066" y="22575"/>
                  </a:lnTo>
                  <a:lnTo>
                    <a:pt x="215438" y="45428"/>
                  </a:lnTo>
                  <a:lnTo>
                    <a:pt x="162800" y="74427"/>
                  </a:lnTo>
                  <a:lnTo>
                    <a:pt x="103790" y="115666"/>
                  </a:lnTo>
                  <a:lnTo>
                    <a:pt x="57516" y="1575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422147" y="1909804"/>
            <a:ext cx="839201" cy="908415"/>
            <a:chOff x="1422147" y="1909804"/>
            <a:chExt cx="839201" cy="908415"/>
          </a:xfrm>
        </p:grpSpPr>
        <p:sp>
          <p:nvSpPr>
            <p:cNvPr id="186" name="Freeform 185"/>
            <p:cNvSpPr/>
            <p:nvPr/>
          </p:nvSpPr>
          <p:spPr>
            <a:xfrm>
              <a:off x="1801024" y="2221513"/>
              <a:ext cx="20407" cy="400084"/>
            </a:xfrm>
            <a:custGeom>
              <a:avLst/>
              <a:gdLst/>
              <a:ahLst/>
              <a:cxnLst/>
              <a:rect l="0" t="0" r="0" b="0"/>
              <a:pathLst>
                <a:path w="20407" h="400084">
                  <a:moveTo>
                    <a:pt x="9878" y="0"/>
                  </a:moveTo>
                  <a:lnTo>
                    <a:pt x="9878" y="52050"/>
                  </a:lnTo>
                  <a:lnTo>
                    <a:pt x="6758" y="108229"/>
                  </a:lnTo>
                  <a:lnTo>
                    <a:pt x="2642" y="149877"/>
                  </a:lnTo>
                  <a:lnTo>
                    <a:pt x="813" y="195684"/>
                  </a:lnTo>
                  <a:lnTo>
                    <a:pt x="0" y="240219"/>
                  </a:lnTo>
                  <a:lnTo>
                    <a:pt x="2661" y="295394"/>
                  </a:lnTo>
                  <a:lnTo>
                    <a:pt x="14041" y="356657"/>
                  </a:lnTo>
                  <a:lnTo>
                    <a:pt x="20406" y="4000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710556" y="2140049"/>
              <a:ext cx="270431" cy="394606"/>
            </a:xfrm>
            <a:custGeom>
              <a:avLst/>
              <a:gdLst/>
              <a:ahLst/>
              <a:cxnLst/>
              <a:rect l="0" t="0" r="0" b="0"/>
              <a:pathLst>
                <a:path w="270431" h="394606">
                  <a:moveTo>
                    <a:pt x="5589" y="39350"/>
                  </a:moveTo>
                  <a:lnTo>
                    <a:pt x="0" y="22582"/>
                  </a:lnTo>
                  <a:lnTo>
                    <a:pt x="1863" y="16473"/>
                  </a:lnTo>
                  <a:lnTo>
                    <a:pt x="6614" y="11231"/>
                  </a:lnTo>
                  <a:lnTo>
                    <a:pt x="13292" y="6566"/>
                  </a:lnTo>
                  <a:lnTo>
                    <a:pt x="50635" y="0"/>
                  </a:lnTo>
                  <a:lnTo>
                    <a:pt x="98845" y="6187"/>
                  </a:lnTo>
                  <a:lnTo>
                    <a:pt x="152791" y="22057"/>
                  </a:lnTo>
                  <a:lnTo>
                    <a:pt x="195063" y="38230"/>
                  </a:lnTo>
                  <a:lnTo>
                    <a:pt x="225506" y="63195"/>
                  </a:lnTo>
                  <a:lnTo>
                    <a:pt x="242150" y="82703"/>
                  </a:lnTo>
                  <a:lnTo>
                    <a:pt x="247988" y="106191"/>
                  </a:lnTo>
                  <a:lnTo>
                    <a:pt x="245513" y="129889"/>
                  </a:lnTo>
                  <a:lnTo>
                    <a:pt x="236614" y="148220"/>
                  </a:lnTo>
                  <a:lnTo>
                    <a:pt x="207272" y="171693"/>
                  </a:lnTo>
                  <a:lnTo>
                    <a:pt x="150085" y="196219"/>
                  </a:lnTo>
                  <a:lnTo>
                    <a:pt x="137015" y="200081"/>
                  </a:lnTo>
                  <a:lnTo>
                    <a:pt x="132980" y="203826"/>
                  </a:lnTo>
                  <a:lnTo>
                    <a:pt x="134970" y="207492"/>
                  </a:lnTo>
                  <a:lnTo>
                    <a:pt x="188884" y="235075"/>
                  </a:lnTo>
                  <a:lnTo>
                    <a:pt x="251822" y="282323"/>
                  </a:lnTo>
                  <a:lnTo>
                    <a:pt x="266324" y="302926"/>
                  </a:lnTo>
                  <a:lnTo>
                    <a:pt x="270430" y="323781"/>
                  </a:lnTo>
                  <a:lnTo>
                    <a:pt x="269887" y="334256"/>
                  </a:lnTo>
                  <a:lnTo>
                    <a:pt x="263045" y="352133"/>
                  </a:lnTo>
                  <a:lnTo>
                    <a:pt x="257945" y="360176"/>
                  </a:lnTo>
                  <a:lnTo>
                    <a:pt x="239800" y="372232"/>
                  </a:lnTo>
                  <a:lnTo>
                    <a:pt x="176508" y="392109"/>
                  </a:lnTo>
                  <a:lnTo>
                    <a:pt x="135131" y="394605"/>
                  </a:lnTo>
                  <a:lnTo>
                    <a:pt x="85467" y="388681"/>
                  </a:lnTo>
                  <a:lnTo>
                    <a:pt x="58232" y="3867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422147" y="1909804"/>
              <a:ext cx="839201" cy="908415"/>
            </a:xfrm>
            <a:custGeom>
              <a:avLst/>
              <a:gdLst/>
              <a:ahLst/>
              <a:cxnLst/>
              <a:rect l="0" t="0" r="0" b="0"/>
              <a:pathLst>
                <a:path w="839201" h="908415">
                  <a:moveTo>
                    <a:pt x="272941" y="59025"/>
                  </a:moveTo>
                  <a:lnTo>
                    <a:pt x="210849" y="88334"/>
                  </a:lnTo>
                  <a:lnTo>
                    <a:pt x="157270" y="125478"/>
                  </a:lnTo>
                  <a:lnTo>
                    <a:pt x="97089" y="185655"/>
                  </a:lnTo>
                  <a:lnTo>
                    <a:pt x="59274" y="246453"/>
                  </a:lnTo>
                  <a:lnTo>
                    <a:pt x="30867" y="301462"/>
                  </a:lnTo>
                  <a:lnTo>
                    <a:pt x="8315" y="362977"/>
                  </a:lnTo>
                  <a:lnTo>
                    <a:pt x="1901" y="414117"/>
                  </a:lnTo>
                  <a:lnTo>
                    <a:pt x="0" y="466315"/>
                  </a:lnTo>
                  <a:lnTo>
                    <a:pt x="528" y="529118"/>
                  </a:lnTo>
                  <a:lnTo>
                    <a:pt x="7652" y="579418"/>
                  </a:lnTo>
                  <a:lnTo>
                    <a:pt x="19512" y="631366"/>
                  </a:lnTo>
                  <a:lnTo>
                    <a:pt x="44213" y="682633"/>
                  </a:lnTo>
                  <a:lnTo>
                    <a:pt x="84001" y="742470"/>
                  </a:lnTo>
                  <a:lnTo>
                    <a:pt x="107079" y="769880"/>
                  </a:lnTo>
                  <a:lnTo>
                    <a:pt x="166436" y="816073"/>
                  </a:lnTo>
                  <a:lnTo>
                    <a:pt x="223567" y="853403"/>
                  </a:lnTo>
                  <a:lnTo>
                    <a:pt x="271440" y="876064"/>
                  </a:lnTo>
                  <a:lnTo>
                    <a:pt x="331613" y="896276"/>
                  </a:lnTo>
                  <a:lnTo>
                    <a:pt x="391679" y="908414"/>
                  </a:lnTo>
                  <a:lnTo>
                    <a:pt x="436024" y="907701"/>
                  </a:lnTo>
                  <a:lnTo>
                    <a:pt x="488039" y="896979"/>
                  </a:lnTo>
                  <a:lnTo>
                    <a:pt x="543374" y="874021"/>
                  </a:lnTo>
                  <a:lnTo>
                    <a:pt x="599364" y="836904"/>
                  </a:lnTo>
                  <a:lnTo>
                    <a:pt x="662284" y="776924"/>
                  </a:lnTo>
                  <a:lnTo>
                    <a:pt x="712670" y="718895"/>
                  </a:lnTo>
                  <a:lnTo>
                    <a:pt x="756765" y="657043"/>
                  </a:lnTo>
                  <a:lnTo>
                    <a:pt x="783104" y="608353"/>
                  </a:lnTo>
                  <a:lnTo>
                    <a:pt x="805726" y="556881"/>
                  </a:lnTo>
                  <a:lnTo>
                    <a:pt x="821658" y="504585"/>
                  </a:lnTo>
                  <a:lnTo>
                    <a:pt x="833787" y="452046"/>
                  </a:lnTo>
                  <a:lnTo>
                    <a:pt x="839200" y="399434"/>
                  </a:lnTo>
                  <a:lnTo>
                    <a:pt x="835215" y="346800"/>
                  </a:lnTo>
                  <a:lnTo>
                    <a:pt x="821036" y="294161"/>
                  </a:lnTo>
                  <a:lnTo>
                    <a:pt x="796428" y="241519"/>
                  </a:lnTo>
                  <a:lnTo>
                    <a:pt x="766910" y="188876"/>
                  </a:lnTo>
                  <a:lnTo>
                    <a:pt x="715919" y="134328"/>
                  </a:lnTo>
                  <a:lnTo>
                    <a:pt x="667666" y="94725"/>
                  </a:lnTo>
                  <a:lnTo>
                    <a:pt x="613985" y="61414"/>
                  </a:lnTo>
                  <a:lnTo>
                    <a:pt x="570355" y="44099"/>
                  </a:lnTo>
                  <a:lnTo>
                    <a:pt x="526788" y="28605"/>
                  </a:lnTo>
                  <a:lnTo>
                    <a:pt x="482858" y="15089"/>
                  </a:lnTo>
                  <a:lnTo>
                    <a:pt x="436038" y="5183"/>
                  </a:lnTo>
                  <a:lnTo>
                    <a:pt x="387932" y="0"/>
                  </a:lnTo>
                  <a:lnTo>
                    <a:pt x="339256" y="36"/>
                  </a:lnTo>
                  <a:lnTo>
                    <a:pt x="290326" y="7851"/>
                  </a:lnTo>
                  <a:lnTo>
                    <a:pt x="241284" y="16004"/>
                  </a:lnTo>
                  <a:lnTo>
                    <a:pt x="192191" y="25867"/>
                  </a:lnTo>
                  <a:lnTo>
                    <a:pt x="143075" y="41948"/>
                  </a:lnTo>
                  <a:lnTo>
                    <a:pt x="80564" y="70733"/>
                  </a:lnTo>
                  <a:lnTo>
                    <a:pt x="21483" y="96326"/>
                  </a:lnTo>
                  <a:lnTo>
                    <a:pt x="9729" y="1011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0" name="Freeform 189"/>
          <p:cNvSpPr/>
          <p:nvPr/>
        </p:nvSpPr>
        <p:spPr>
          <a:xfrm>
            <a:off x="10149472" y="3779731"/>
            <a:ext cx="41989" cy="831752"/>
          </a:xfrm>
          <a:custGeom>
            <a:avLst/>
            <a:gdLst/>
            <a:ahLst/>
            <a:cxnLst/>
            <a:rect l="0" t="0" r="0" b="0"/>
            <a:pathLst>
              <a:path w="41989" h="831752">
                <a:moveTo>
                  <a:pt x="0" y="0"/>
                </a:moveTo>
                <a:lnTo>
                  <a:pt x="27511" y="53875"/>
                </a:lnTo>
                <a:lnTo>
                  <a:pt x="38883" y="98119"/>
                </a:lnTo>
                <a:lnTo>
                  <a:pt x="41476" y="151572"/>
                </a:lnTo>
                <a:lnTo>
                  <a:pt x="41988" y="208361"/>
                </a:lnTo>
                <a:lnTo>
                  <a:pt x="38970" y="268451"/>
                </a:lnTo>
                <a:lnTo>
                  <a:pt x="33044" y="325988"/>
                </a:lnTo>
                <a:lnTo>
                  <a:pt x="31874" y="385273"/>
                </a:lnTo>
                <a:lnTo>
                  <a:pt x="28523" y="442044"/>
                </a:lnTo>
                <a:lnTo>
                  <a:pt x="22532" y="503908"/>
                </a:lnTo>
                <a:lnTo>
                  <a:pt x="21494" y="555108"/>
                </a:lnTo>
                <a:lnTo>
                  <a:pt x="21144" y="617575"/>
                </a:lnTo>
                <a:lnTo>
                  <a:pt x="21082" y="666646"/>
                </a:lnTo>
                <a:lnTo>
                  <a:pt x="21061" y="725741"/>
                </a:lnTo>
                <a:lnTo>
                  <a:pt x="21058" y="788064"/>
                </a:lnTo>
                <a:lnTo>
                  <a:pt x="21057" y="83175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0" name="Group 199"/>
          <p:cNvGrpSpPr/>
          <p:nvPr/>
        </p:nvGrpSpPr>
        <p:grpSpPr>
          <a:xfrm>
            <a:off x="2053057" y="4709105"/>
            <a:ext cx="3411234" cy="1009038"/>
            <a:chOff x="2053057" y="4709105"/>
            <a:chExt cx="3411234" cy="1009038"/>
          </a:xfrm>
        </p:grpSpPr>
        <p:sp>
          <p:nvSpPr>
            <p:cNvPr id="191" name="Freeform 190"/>
            <p:cNvSpPr/>
            <p:nvPr/>
          </p:nvSpPr>
          <p:spPr>
            <a:xfrm>
              <a:off x="2278188" y="4971030"/>
              <a:ext cx="238124" cy="389556"/>
            </a:xfrm>
            <a:custGeom>
              <a:avLst/>
              <a:gdLst/>
              <a:ahLst/>
              <a:cxnLst/>
              <a:rect l="0" t="0" r="0" b="0"/>
              <a:pathLst>
                <a:path w="238124" h="389556">
                  <a:moveTo>
                    <a:pt x="238123" y="0"/>
                  </a:moveTo>
                  <a:lnTo>
                    <a:pt x="189192" y="11453"/>
                  </a:lnTo>
                  <a:lnTo>
                    <a:pt x="160224" y="20298"/>
                  </a:lnTo>
                  <a:lnTo>
                    <a:pt x="125355" y="45009"/>
                  </a:lnTo>
                  <a:lnTo>
                    <a:pt x="76092" y="99474"/>
                  </a:lnTo>
                  <a:lnTo>
                    <a:pt x="32602" y="162521"/>
                  </a:lnTo>
                  <a:lnTo>
                    <a:pt x="5630" y="225039"/>
                  </a:lnTo>
                  <a:lnTo>
                    <a:pt x="0" y="269320"/>
                  </a:lnTo>
                  <a:lnTo>
                    <a:pt x="6391" y="310905"/>
                  </a:lnTo>
                  <a:lnTo>
                    <a:pt x="22583" y="344804"/>
                  </a:lnTo>
                  <a:lnTo>
                    <a:pt x="35483" y="362256"/>
                  </a:lnTo>
                  <a:lnTo>
                    <a:pt x="55254" y="374693"/>
                  </a:lnTo>
                  <a:lnTo>
                    <a:pt x="86454" y="385151"/>
                  </a:lnTo>
                  <a:lnTo>
                    <a:pt x="111781" y="3895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053057" y="4709105"/>
              <a:ext cx="766299" cy="961034"/>
            </a:xfrm>
            <a:custGeom>
              <a:avLst/>
              <a:gdLst/>
              <a:ahLst/>
              <a:cxnLst/>
              <a:rect l="0" t="0" r="0" b="0"/>
              <a:pathLst>
                <a:path w="766299" h="961034">
                  <a:moveTo>
                    <a:pt x="242156" y="82941"/>
                  </a:moveTo>
                  <a:lnTo>
                    <a:pt x="186496" y="128722"/>
                  </a:lnTo>
                  <a:lnTo>
                    <a:pt x="137643" y="186586"/>
                  </a:lnTo>
                  <a:lnTo>
                    <a:pt x="103011" y="241237"/>
                  </a:lnTo>
                  <a:lnTo>
                    <a:pt x="68311" y="297093"/>
                  </a:lnTo>
                  <a:lnTo>
                    <a:pt x="51696" y="344745"/>
                  </a:lnTo>
                  <a:lnTo>
                    <a:pt x="39364" y="395909"/>
                  </a:lnTo>
                  <a:lnTo>
                    <a:pt x="28301" y="448114"/>
                  </a:lnTo>
                  <a:lnTo>
                    <a:pt x="17614" y="500626"/>
                  </a:lnTo>
                  <a:lnTo>
                    <a:pt x="12628" y="553230"/>
                  </a:lnTo>
                  <a:lnTo>
                    <a:pt x="16740" y="605861"/>
                  </a:lnTo>
                  <a:lnTo>
                    <a:pt x="25367" y="658500"/>
                  </a:lnTo>
                  <a:lnTo>
                    <a:pt x="35332" y="711142"/>
                  </a:lnTo>
                  <a:lnTo>
                    <a:pt x="57585" y="774096"/>
                  </a:lnTo>
                  <a:lnTo>
                    <a:pt x="87631" y="835404"/>
                  </a:lnTo>
                  <a:lnTo>
                    <a:pt x="138488" y="891729"/>
                  </a:lnTo>
                  <a:lnTo>
                    <a:pt x="190526" y="924151"/>
                  </a:lnTo>
                  <a:lnTo>
                    <a:pt x="245865" y="947496"/>
                  </a:lnTo>
                  <a:lnTo>
                    <a:pt x="309092" y="961033"/>
                  </a:lnTo>
                  <a:lnTo>
                    <a:pt x="367855" y="954868"/>
                  </a:lnTo>
                  <a:lnTo>
                    <a:pt x="430112" y="942385"/>
                  </a:lnTo>
                  <a:lnTo>
                    <a:pt x="491499" y="919079"/>
                  </a:lnTo>
                  <a:lnTo>
                    <a:pt x="540383" y="890645"/>
                  </a:lnTo>
                  <a:lnTo>
                    <a:pt x="596296" y="839709"/>
                  </a:lnTo>
                  <a:lnTo>
                    <a:pt x="647071" y="778998"/>
                  </a:lnTo>
                  <a:lnTo>
                    <a:pt x="682665" y="727997"/>
                  </a:lnTo>
                  <a:lnTo>
                    <a:pt x="709849" y="675841"/>
                  </a:lnTo>
                  <a:lnTo>
                    <a:pt x="732721" y="617754"/>
                  </a:lnTo>
                  <a:lnTo>
                    <a:pt x="748727" y="556089"/>
                  </a:lnTo>
                  <a:lnTo>
                    <a:pt x="760878" y="493364"/>
                  </a:lnTo>
                  <a:lnTo>
                    <a:pt x="766298" y="435915"/>
                  </a:lnTo>
                  <a:lnTo>
                    <a:pt x="762315" y="376259"/>
                  </a:lnTo>
                  <a:lnTo>
                    <a:pt x="753726" y="319718"/>
                  </a:lnTo>
                  <a:lnTo>
                    <a:pt x="738183" y="265921"/>
                  </a:lnTo>
                  <a:lnTo>
                    <a:pt x="713170" y="212936"/>
                  </a:lnTo>
                  <a:lnTo>
                    <a:pt x="672107" y="151036"/>
                  </a:lnTo>
                  <a:lnTo>
                    <a:pt x="620149" y="96868"/>
                  </a:lnTo>
                  <a:lnTo>
                    <a:pt x="572522" y="62891"/>
                  </a:lnTo>
                  <a:lnTo>
                    <a:pt x="517077" y="33716"/>
                  </a:lnTo>
                  <a:lnTo>
                    <a:pt x="460484" y="13374"/>
                  </a:lnTo>
                  <a:lnTo>
                    <a:pt x="399262" y="3057"/>
                  </a:lnTo>
                  <a:lnTo>
                    <a:pt x="336669" y="0"/>
                  </a:lnTo>
                  <a:lnTo>
                    <a:pt x="273669" y="5333"/>
                  </a:lnTo>
                  <a:lnTo>
                    <a:pt x="213668" y="24851"/>
                  </a:lnTo>
                  <a:lnTo>
                    <a:pt x="158846" y="52861"/>
                  </a:lnTo>
                  <a:lnTo>
                    <a:pt x="105557" y="86507"/>
                  </a:lnTo>
                  <a:lnTo>
                    <a:pt x="46327" y="139797"/>
                  </a:lnTo>
                  <a:lnTo>
                    <a:pt x="0" y="188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395997" y="5112237"/>
              <a:ext cx="268577" cy="297141"/>
            </a:xfrm>
            <a:custGeom>
              <a:avLst/>
              <a:gdLst/>
              <a:ahLst/>
              <a:cxnLst/>
              <a:rect l="0" t="0" r="0" b="0"/>
              <a:pathLst>
                <a:path w="268577" h="297141">
                  <a:moveTo>
                    <a:pt x="46822" y="27249"/>
                  </a:moveTo>
                  <a:lnTo>
                    <a:pt x="38488" y="84514"/>
                  </a:lnTo>
                  <a:lnTo>
                    <a:pt x="31138" y="139816"/>
                  </a:lnTo>
                  <a:lnTo>
                    <a:pt x="21768" y="190454"/>
                  </a:lnTo>
                  <a:lnTo>
                    <a:pt x="11582" y="249911"/>
                  </a:lnTo>
                  <a:lnTo>
                    <a:pt x="1156" y="295214"/>
                  </a:lnTo>
                  <a:lnTo>
                    <a:pt x="0" y="297140"/>
                  </a:lnTo>
                  <a:lnTo>
                    <a:pt x="6551" y="249797"/>
                  </a:lnTo>
                  <a:lnTo>
                    <a:pt x="19110" y="189622"/>
                  </a:lnTo>
                  <a:lnTo>
                    <a:pt x="32856" y="136705"/>
                  </a:lnTo>
                  <a:lnTo>
                    <a:pt x="53075" y="85005"/>
                  </a:lnTo>
                  <a:lnTo>
                    <a:pt x="84582" y="30339"/>
                  </a:lnTo>
                  <a:lnTo>
                    <a:pt x="111822" y="2168"/>
                  </a:lnTo>
                  <a:lnTo>
                    <a:pt x="120571" y="0"/>
                  </a:lnTo>
                  <a:lnTo>
                    <a:pt x="128743" y="2064"/>
                  </a:lnTo>
                  <a:lnTo>
                    <a:pt x="136531" y="6950"/>
                  </a:lnTo>
                  <a:lnTo>
                    <a:pt x="148304" y="24856"/>
                  </a:lnTo>
                  <a:lnTo>
                    <a:pt x="156266" y="48412"/>
                  </a:lnTo>
                  <a:lnTo>
                    <a:pt x="159578" y="89152"/>
                  </a:lnTo>
                  <a:lnTo>
                    <a:pt x="153670" y="137748"/>
                  </a:lnTo>
                  <a:lnTo>
                    <a:pt x="141194" y="200331"/>
                  </a:lnTo>
                  <a:lnTo>
                    <a:pt x="137812" y="212827"/>
                  </a:lnTo>
                  <a:lnTo>
                    <a:pt x="137898" y="216478"/>
                  </a:lnTo>
                  <a:lnTo>
                    <a:pt x="140294" y="214233"/>
                  </a:lnTo>
                  <a:lnTo>
                    <a:pt x="178010" y="150959"/>
                  </a:lnTo>
                  <a:lnTo>
                    <a:pt x="226140" y="93574"/>
                  </a:lnTo>
                  <a:lnTo>
                    <a:pt x="241942" y="75834"/>
                  </a:lnTo>
                  <a:lnTo>
                    <a:pt x="249432" y="72507"/>
                  </a:lnTo>
                  <a:lnTo>
                    <a:pt x="256765" y="72629"/>
                  </a:lnTo>
                  <a:lnTo>
                    <a:pt x="263992" y="75050"/>
                  </a:lnTo>
                  <a:lnTo>
                    <a:pt x="267641" y="81343"/>
                  </a:lnTo>
                  <a:lnTo>
                    <a:pt x="268576" y="100814"/>
                  </a:lnTo>
                  <a:lnTo>
                    <a:pt x="260814" y="152611"/>
                  </a:lnTo>
                  <a:lnTo>
                    <a:pt x="259576" y="196325"/>
                  </a:lnTo>
                  <a:lnTo>
                    <a:pt x="267920" y="2272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608453" y="5171072"/>
              <a:ext cx="256636" cy="465292"/>
            </a:xfrm>
            <a:custGeom>
              <a:avLst/>
              <a:gdLst/>
              <a:ahLst/>
              <a:cxnLst/>
              <a:rect l="0" t="0" r="0" b="0"/>
              <a:pathLst>
                <a:path w="256636" h="465292">
                  <a:moveTo>
                    <a:pt x="192335" y="0"/>
                  </a:moveTo>
                  <a:lnTo>
                    <a:pt x="174377" y="61110"/>
                  </a:lnTo>
                  <a:lnTo>
                    <a:pt x="160668" y="111117"/>
                  </a:lnTo>
                  <a:lnTo>
                    <a:pt x="153316" y="159655"/>
                  </a:lnTo>
                  <a:lnTo>
                    <a:pt x="153936" y="190281"/>
                  </a:lnTo>
                  <a:lnTo>
                    <a:pt x="162010" y="211691"/>
                  </a:lnTo>
                  <a:lnTo>
                    <a:pt x="168609" y="215996"/>
                  </a:lnTo>
                  <a:lnTo>
                    <a:pt x="176518" y="216527"/>
                  </a:lnTo>
                  <a:lnTo>
                    <a:pt x="185299" y="214541"/>
                  </a:lnTo>
                  <a:lnTo>
                    <a:pt x="201296" y="202976"/>
                  </a:lnTo>
                  <a:lnTo>
                    <a:pt x="251904" y="142015"/>
                  </a:lnTo>
                  <a:lnTo>
                    <a:pt x="255444" y="142639"/>
                  </a:lnTo>
                  <a:lnTo>
                    <a:pt x="256635" y="148905"/>
                  </a:lnTo>
                  <a:lnTo>
                    <a:pt x="250140" y="206578"/>
                  </a:lnTo>
                  <a:lnTo>
                    <a:pt x="237592" y="260344"/>
                  </a:lnTo>
                  <a:lnTo>
                    <a:pt x="220363" y="321066"/>
                  </a:lnTo>
                  <a:lnTo>
                    <a:pt x="195618" y="369787"/>
                  </a:lnTo>
                  <a:lnTo>
                    <a:pt x="148096" y="427070"/>
                  </a:lnTo>
                  <a:lnTo>
                    <a:pt x="121201" y="448342"/>
                  </a:lnTo>
                  <a:lnTo>
                    <a:pt x="93649" y="461695"/>
                  </a:lnTo>
                  <a:lnTo>
                    <a:pt x="65806" y="465291"/>
                  </a:lnTo>
                  <a:lnTo>
                    <a:pt x="40174" y="461819"/>
                  </a:lnTo>
                  <a:lnTo>
                    <a:pt x="20982" y="452478"/>
                  </a:lnTo>
                  <a:lnTo>
                    <a:pt x="7774" y="434288"/>
                  </a:lnTo>
                  <a:lnTo>
                    <a:pt x="2613" y="422886"/>
                  </a:lnTo>
                  <a:lnTo>
                    <a:pt x="0" y="394620"/>
                  </a:lnTo>
                  <a:lnTo>
                    <a:pt x="3907" y="363729"/>
                  </a:lnTo>
                  <a:lnTo>
                    <a:pt x="20431" y="320031"/>
                  </a:lnTo>
                  <a:lnTo>
                    <a:pt x="50624" y="272703"/>
                  </a:lnTo>
                  <a:lnTo>
                    <a:pt x="65993" y="2526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386947" y="5065787"/>
              <a:ext cx="171894" cy="451928"/>
            </a:xfrm>
            <a:custGeom>
              <a:avLst/>
              <a:gdLst/>
              <a:ahLst/>
              <a:cxnLst/>
              <a:rect l="0" t="0" r="0" b="0"/>
              <a:pathLst>
                <a:path w="171894" h="451928">
                  <a:moveTo>
                    <a:pt x="129778" y="0"/>
                  </a:moveTo>
                  <a:lnTo>
                    <a:pt x="126659" y="60383"/>
                  </a:lnTo>
                  <a:lnTo>
                    <a:pt x="121445" y="114987"/>
                  </a:lnTo>
                  <a:lnTo>
                    <a:pt x="116781" y="165091"/>
                  </a:lnTo>
                  <a:lnTo>
                    <a:pt x="110314" y="223943"/>
                  </a:lnTo>
                  <a:lnTo>
                    <a:pt x="103604" y="272114"/>
                  </a:lnTo>
                  <a:lnTo>
                    <a:pt x="90856" y="332387"/>
                  </a:lnTo>
                  <a:lnTo>
                    <a:pt x="80193" y="389354"/>
                  </a:lnTo>
                  <a:lnTo>
                    <a:pt x="72151" y="445667"/>
                  </a:lnTo>
                  <a:lnTo>
                    <a:pt x="66794" y="451529"/>
                  </a:lnTo>
                  <a:lnTo>
                    <a:pt x="59713" y="451927"/>
                  </a:lnTo>
                  <a:lnTo>
                    <a:pt x="51482" y="448684"/>
                  </a:lnTo>
                  <a:lnTo>
                    <a:pt x="39218" y="426363"/>
                  </a:lnTo>
                  <a:lnTo>
                    <a:pt x="25737" y="374334"/>
                  </a:lnTo>
                  <a:lnTo>
                    <a:pt x="14333" y="320704"/>
                  </a:lnTo>
                  <a:lnTo>
                    <a:pt x="0" y="260660"/>
                  </a:lnTo>
                  <a:lnTo>
                    <a:pt x="599" y="223461"/>
                  </a:lnTo>
                  <a:lnTo>
                    <a:pt x="5054" y="214485"/>
                  </a:lnTo>
                  <a:lnTo>
                    <a:pt x="19364" y="201391"/>
                  </a:lnTo>
                  <a:lnTo>
                    <a:pt x="40541" y="197912"/>
                  </a:lnTo>
                  <a:lnTo>
                    <a:pt x="92264" y="199621"/>
                  </a:lnTo>
                  <a:lnTo>
                    <a:pt x="144032" y="201128"/>
                  </a:lnTo>
                  <a:lnTo>
                    <a:pt x="171893" y="2105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623870" y="5307942"/>
              <a:ext cx="283509" cy="189514"/>
            </a:xfrm>
            <a:custGeom>
              <a:avLst/>
              <a:gdLst/>
              <a:ahLst/>
              <a:cxnLst/>
              <a:rect l="0" t="0" r="0" b="0"/>
              <a:pathLst>
                <a:path w="283509" h="189514">
                  <a:moveTo>
                    <a:pt x="8669" y="0"/>
                  </a:moveTo>
                  <a:lnTo>
                    <a:pt x="17002" y="37478"/>
                  </a:lnTo>
                  <a:lnTo>
                    <a:pt x="15427" y="72326"/>
                  </a:lnTo>
                  <a:lnTo>
                    <a:pt x="2323" y="134566"/>
                  </a:lnTo>
                  <a:lnTo>
                    <a:pt x="0" y="161973"/>
                  </a:lnTo>
                  <a:lnTo>
                    <a:pt x="1719" y="167644"/>
                  </a:lnTo>
                  <a:lnTo>
                    <a:pt x="5206" y="167914"/>
                  </a:lnTo>
                  <a:lnTo>
                    <a:pt x="15319" y="158856"/>
                  </a:lnTo>
                  <a:lnTo>
                    <a:pt x="64143" y="98377"/>
                  </a:lnTo>
                  <a:lnTo>
                    <a:pt x="112087" y="67699"/>
                  </a:lnTo>
                  <a:lnTo>
                    <a:pt x="135351" y="59335"/>
                  </a:lnTo>
                  <a:lnTo>
                    <a:pt x="191533" y="53965"/>
                  </a:lnTo>
                  <a:lnTo>
                    <a:pt x="247431" y="58493"/>
                  </a:lnTo>
                  <a:lnTo>
                    <a:pt x="252072" y="61222"/>
                  </a:lnTo>
                  <a:lnTo>
                    <a:pt x="251656" y="64212"/>
                  </a:lnTo>
                  <a:lnTo>
                    <a:pt x="241835" y="70653"/>
                  </a:lnTo>
                  <a:lnTo>
                    <a:pt x="216576" y="83195"/>
                  </a:lnTo>
                  <a:lnTo>
                    <a:pt x="158174" y="130469"/>
                  </a:lnTo>
                  <a:lnTo>
                    <a:pt x="146085" y="149233"/>
                  </a:lnTo>
                  <a:lnTo>
                    <a:pt x="145903" y="156810"/>
                  </a:lnTo>
                  <a:lnTo>
                    <a:pt x="149291" y="163032"/>
                  </a:lnTo>
                  <a:lnTo>
                    <a:pt x="155060" y="168350"/>
                  </a:lnTo>
                  <a:lnTo>
                    <a:pt x="162415" y="170725"/>
                  </a:lnTo>
                  <a:lnTo>
                    <a:pt x="179946" y="170245"/>
                  </a:lnTo>
                  <a:lnTo>
                    <a:pt x="209547" y="157808"/>
                  </a:lnTo>
                  <a:lnTo>
                    <a:pt x="257301" y="119004"/>
                  </a:lnTo>
                  <a:lnTo>
                    <a:pt x="278740" y="92582"/>
                  </a:lnTo>
                  <a:lnTo>
                    <a:pt x="282303" y="90968"/>
                  </a:lnTo>
                  <a:lnTo>
                    <a:pt x="283508" y="94570"/>
                  </a:lnTo>
                  <a:lnTo>
                    <a:pt x="277293" y="148307"/>
                  </a:lnTo>
                  <a:lnTo>
                    <a:pt x="282410" y="189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971882" y="5386581"/>
              <a:ext cx="113383" cy="195103"/>
            </a:xfrm>
            <a:custGeom>
              <a:avLst/>
              <a:gdLst/>
              <a:ahLst/>
              <a:cxnLst/>
              <a:rect l="0" t="0" r="0" b="0"/>
              <a:pathLst>
                <a:path w="113383" h="195103">
                  <a:moveTo>
                    <a:pt x="113382" y="5589"/>
                  </a:moveTo>
                  <a:lnTo>
                    <a:pt x="96615" y="0"/>
                  </a:lnTo>
                  <a:lnTo>
                    <a:pt x="79024" y="375"/>
                  </a:lnTo>
                  <a:lnTo>
                    <a:pt x="69420" y="2113"/>
                  </a:lnTo>
                  <a:lnTo>
                    <a:pt x="39135" y="21327"/>
                  </a:lnTo>
                  <a:lnTo>
                    <a:pt x="24622" y="39490"/>
                  </a:lnTo>
                  <a:lnTo>
                    <a:pt x="5772" y="79746"/>
                  </a:lnTo>
                  <a:lnTo>
                    <a:pt x="0" y="116599"/>
                  </a:lnTo>
                  <a:lnTo>
                    <a:pt x="4889" y="140324"/>
                  </a:lnTo>
                  <a:lnTo>
                    <a:pt x="20795" y="170293"/>
                  </a:lnTo>
                  <a:lnTo>
                    <a:pt x="32458" y="184076"/>
                  </a:lnTo>
                  <a:lnTo>
                    <a:pt x="50211" y="1951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135373" y="5255300"/>
              <a:ext cx="161074" cy="338274"/>
            </a:xfrm>
            <a:custGeom>
              <a:avLst/>
              <a:gdLst/>
              <a:ahLst/>
              <a:cxnLst/>
              <a:rect l="0" t="0" r="0" b="0"/>
              <a:pathLst>
                <a:path w="161074" h="338274">
                  <a:moveTo>
                    <a:pt x="107819" y="0"/>
                  </a:moveTo>
                  <a:lnTo>
                    <a:pt x="93165" y="55141"/>
                  </a:lnTo>
                  <a:lnTo>
                    <a:pt x="76152" y="117875"/>
                  </a:lnTo>
                  <a:lnTo>
                    <a:pt x="58675" y="177869"/>
                  </a:lnTo>
                  <a:lnTo>
                    <a:pt x="41137" y="231480"/>
                  </a:lnTo>
                  <a:lnTo>
                    <a:pt x="20471" y="287369"/>
                  </a:lnTo>
                  <a:lnTo>
                    <a:pt x="488" y="335444"/>
                  </a:lnTo>
                  <a:lnTo>
                    <a:pt x="0" y="338273"/>
                  </a:lnTo>
                  <a:lnTo>
                    <a:pt x="50789" y="278630"/>
                  </a:lnTo>
                  <a:lnTo>
                    <a:pt x="87975" y="243381"/>
                  </a:lnTo>
                  <a:lnTo>
                    <a:pt x="133975" y="213085"/>
                  </a:lnTo>
                  <a:lnTo>
                    <a:pt x="141634" y="211077"/>
                  </a:lnTo>
                  <a:lnTo>
                    <a:pt x="149080" y="212078"/>
                  </a:lnTo>
                  <a:lnTo>
                    <a:pt x="156383" y="215084"/>
                  </a:lnTo>
                  <a:lnTo>
                    <a:pt x="160082" y="220598"/>
                  </a:lnTo>
                  <a:lnTo>
                    <a:pt x="161073" y="236084"/>
                  </a:lnTo>
                  <a:lnTo>
                    <a:pt x="152209" y="284856"/>
                  </a:lnTo>
                  <a:lnTo>
                    <a:pt x="149933" y="3158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337948" y="5481338"/>
              <a:ext cx="126343" cy="236805"/>
            </a:xfrm>
            <a:custGeom>
              <a:avLst/>
              <a:gdLst/>
              <a:ahLst/>
              <a:cxnLst/>
              <a:rect l="0" t="0" r="0" b="0"/>
              <a:pathLst>
                <a:path w="126343" h="236805">
                  <a:moveTo>
                    <a:pt x="126342" y="5589"/>
                  </a:moveTo>
                  <a:lnTo>
                    <a:pt x="109575" y="0"/>
                  </a:lnTo>
                  <a:lnTo>
                    <a:pt x="102296" y="1863"/>
                  </a:lnTo>
                  <a:lnTo>
                    <a:pt x="87969" y="13291"/>
                  </a:lnTo>
                  <a:lnTo>
                    <a:pt x="72338" y="45046"/>
                  </a:lnTo>
                  <a:lnTo>
                    <a:pt x="70365" y="70698"/>
                  </a:lnTo>
                  <a:lnTo>
                    <a:pt x="78630" y="119705"/>
                  </a:lnTo>
                  <a:lnTo>
                    <a:pt x="98764" y="171586"/>
                  </a:lnTo>
                  <a:lnTo>
                    <a:pt x="107456" y="199078"/>
                  </a:lnTo>
                  <a:lnTo>
                    <a:pt x="107902" y="210621"/>
                  </a:lnTo>
                  <a:lnTo>
                    <a:pt x="102159" y="229685"/>
                  </a:lnTo>
                  <a:lnTo>
                    <a:pt x="95012" y="234535"/>
                  </a:lnTo>
                  <a:lnTo>
                    <a:pt x="74593" y="236804"/>
                  </a:lnTo>
                  <a:lnTo>
                    <a:pt x="26866" y="228729"/>
                  </a:lnTo>
                  <a:lnTo>
                    <a:pt x="0" y="2161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390176" y="5865952"/>
            <a:ext cx="1663094" cy="1627881"/>
            <a:chOff x="3390176" y="5865952"/>
            <a:chExt cx="1663094" cy="1627881"/>
          </a:xfrm>
        </p:grpSpPr>
        <p:sp>
          <p:nvSpPr>
            <p:cNvPr id="201" name="Freeform 200"/>
            <p:cNvSpPr/>
            <p:nvPr/>
          </p:nvSpPr>
          <p:spPr>
            <a:xfrm>
              <a:off x="3390176" y="5939652"/>
              <a:ext cx="52644" cy="568539"/>
            </a:xfrm>
            <a:custGeom>
              <a:avLst/>
              <a:gdLst/>
              <a:ahLst/>
              <a:cxnLst/>
              <a:rect l="0" t="0" r="0" b="0"/>
              <a:pathLst>
                <a:path w="52644" h="568539">
                  <a:moveTo>
                    <a:pt x="52643" y="0"/>
                  </a:moveTo>
                  <a:lnTo>
                    <a:pt x="41190" y="52050"/>
                  </a:lnTo>
                  <a:lnTo>
                    <a:pt x="34432" y="111349"/>
                  </a:lnTo>
                  <a:lnTo>
                    <a:pt x="32429" y="171422"/>
                  </a:lnTo>
                  <a:lnTo>
                    <a:pt x="28716" y="221978"/>
                  </a:lnTo>
                  <a:lnTo>
                    <a:pt x="23326" y="274001"/>
                  </a:lnTo>
                  <a:lnTo>
                    <a:pt x="21730" y="326460"/>
                  </a:lnTo>
                  <a:lnTo>
                    <a:pt x="18137" y="382168"/>
                  </a:lnTo>
                  <a:lnTo>
                    <a:pt x="12783" y="440008"/>
                  </a:lnTo>
                  <a:lnTo>
                    <a:pt x="8077" y="491071"/>
                  </a:lnTo>
                  <a:lnTo>
                    <a:pt x="2394" y="532717"/>
                  </a:lnTo>
                  <a:lnTo>
                    <a:pt x="0" y="5685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411233" y="5865952"/>
              <a:ext cx="1642037" cy="1627881"/>
            </a:xfrm>
            <a:custGeom>
              <a:avLst/>
              <a:gdLst/>
              <a:ahLst/>
              <a:cxnLst/>
              <a:rect l="0" t="0" r="0" b="0"/>
              <a:pathLst>
                <a:path w="1642037" h="1627881">
                  <a:moveTo>
                    <a:pt x="136871" y="0"/>
                  </a:moveTo>
                  <a:lnTo>
                    <a:pt x="194135" y="3120"/>
                  </a:lnTo>
                  <a:lnTo>
                    <a:pt x="255027" y="9065"/>
                  </a:lnTo>
                  <a:lnTo>
                    <a:pt x="314729" y="15684"/>
                  </a:lnTo>
                  <a:lnTo>
                    <a:pt x="367514" y="19466"/>
                  </a:lnTo>
                  <a:lnTo>
                    <a:pt x="418379" y="26175"/>
                  </a:lnTo>
                  <a:lnTo>
                    <a:pt x="470495" y="29983"/>
                  </a:lnTo>
                  <a:lnTo>
                    <a:pt x="522982" y="36700"/>
                  </a:lnTo>
                  <a:lnTo>
                    <a:pt x="575578" y="40511"/>
                  </a:lnTo>
                  <a:lnTo>
                    <a:pt x="628207" y="47229"/>
                  </a:lnTo>
                  <a:lnTo>
                    <a:pt x="680845" y="56628"/>
                  </a:lnTo>
                  <a:lnTo>
                    <a:pt x="733486" y="66822"/>
                  </a:lnTo>
                  <a:lnTo>
                    <a:pt x="786128" y="71662"/>
                  </a:lnTo>
                  <a:lnTo>
                    <a:pt x="838771" y="78686"/>
                  </a:lnTo>
                  <a:lnTo>
                    <a:pt x="891413" y="88176"/>
                  </a:lnTo>
                  <a:lnTo>
                    <a:pt x="953198" y="100692"/>
                  </a:lnTo>
                  <a:lnTo>
                    <a:pt x="1010462" y="107498"/>
                  </a:lnTo>
                  <a:lnTo>
                    <a:pt x="1066834" y="114171"/>
                  </a:lnTo>
                  <a:lnTo>
                    <a:pt x="1123029" y="123895"/>
                  </a:lnTo>
                  <a:lnTo>
                    <a:pt x="1168660" y="133676"/>
                  </a:lnTo>
                  <a:lnTo>
                    <a:pt x="1227804" y="143983"/>
                  </a:lnTo>
                  <a:lnTo>
                    <a:pt x="1290960" y="157946"/>
                  </a:lnTo>
                  <a:lnTo>
                    <a:pt x="1346449" y="165342"/>
                  </a:lnTo>
                  <a:lnTo>
                    <a:pt x="1406423" y="173431"/>
                  </a:lnTo>
                  <a:lnTo>
                    <a:pt x="1460470" y="177888"/>
                  </a:lnTo>
                  <a:lnTo>
                    <a:pt x="1502219" y="176320"/>
                  </a:lnTo>
                  <a:lnTo>
                    <a:pt x="1541886" y="162077"/>
                  </a:lnTo>
                  <a:lnTo>
                    <a:pt x="1561098" y="149634"/>
                  </a:lnTo>
                  <a:lnTo>
                    <a:pt x="1568327" y="148889"/>
                  </a:lnTo>
                  <a:lnTo>
                    <a:pt x="1574315" y="151902"/>
                  </a:lnTo>
                  <a:lnTo>
                    <a:pt x="1579478" y="157420"/>
                  </a:lnTo>
                  <a:lnTo>
                    <a:pt x="1585214" y="176030"/>
                  </a:lnTo>
                  <a:lnTo>
                    <a:pt x="1594486" y="226104"/>
                  </a:lnTo>
                  <a:lnTo>
                    <a:pt x="1607583" y="289462"/>
                  </a:lnTo>
                  <a:lnTo>
                    <a:pt x="1617948" y="342090"/>
                  </a:lnTo>
                  <a:lnTo>
                    <a:pt x="1628428" y="401618"/>
                  </a:lnTo>
                  <a:lnTo>
                    <a:pt x="1637773" y="463709"/>
                  </a:lnTo>
                  <a:lnTo>
                    <a:pt x="1641061" y="526560"/>
                  </a:lnTo>
                  <a:lnTo>
                    <a:pt x="1642036" y="588466"/>
                  </a:lnTo>
                  <a:lnTo>
                    <a:pt x="1641155" y="642034"/>
                  </a:lnTo>
                  <a:lnTo>
                    <a:pt x="1630969" y="699001"/>
                  </a:lnTo>
                  <a:lnTo>
                    <a:pt x="1621108" y="748744"/>
                  </a:lnTo>
                  <a:lnTo>
                    <a:pt x="1610777" y="800528"/>
                  </a:lnTo>
                  <a:lnTo>
                    <a:pt x="1600308" y="852915"/>
                  </a:lnTo>
                  <a:lnTo>
                    <a:pt x="1589796" y="905483"/>
                  </a:lnTo>
                  <a:lnTo>
                    <a:pt x="1579273" y="958104"/>
                  </a:lnTo>
                  <a:lnTo>
                    <a:pt x="1568746" y="1007620"/>
                  </a:lnTo>
                  <a:lnTo>
                    <a:pt x="1558218" y="1055046"/>
                  </a:lnTo>
                  <a:lnTo>
                    <a:pt x="1544180" y="1117885"/>
                  </a:lnTo>
                  <a:lnTo>
                    <a:pt x="1533652" y="1166746"/>
                  </a:lnTo>
                  <a:lnTo>
                    <a:pt x="1518444" y="1220018"/>
                  </a:lnTo>
                  <a:lnTo>
                    <a:pt x="1497242" y="1274387"/>
                  </a:lnTo>
                  <a:lnTo>
                    <a:pt x="1477789" y="1336960"/>
                  </a:lnTo>
                  <a:lnTo>
                    <a:pt x="1459990" y="1398652"/>
                  </a:lnTo>
                  <a:lnTo>
                    <a:pt x="1429833" y="1459842"/>
                  </a:lnTo>
                  <a:lnTo>
                    <a:pt x="1392784" y="1517250"/>
                  </a:lnTo>
                  <a:lnTo>
                    <a:pt x="1351346" y="1579148"/>
                  </a:lnTo>
                  <a:lnTo>
                    <a:pt x="1331456" y="1602764"/>
                  </a:lnTo>
                  <a:lnTo>
                    <a:pt x="1313546" y="1617401"/>
                  </a:lnTo>
                  <a:lnTo>
                    <a:pt x="1290767" y="1625465"/>
                  </a:lnTo>
                  <a:lnTo>
                    <a:pt x="1265046" y="1627880"/>
                  </a:lnTo>
                  <a:lnTo>
                    <a:pt x="1225427" y="1621493"/>
                  </a:lnTo>
                  <a:lnTo>
                    <a:pt x="1163617" y="1597992"/>
                  </a:lnTo>
                  <a:lnTo>
                    <a:pt x="1102633" y="1575780"/>
                  </a:lnTo>
                  <a:lnTo>
                    <a:pt x="1043332" y="1555173"/>
                  </a:lnTo>
                  <a:lnTo>
                    <a:pt x="981479" y="1537222"/>
                  </a:lnTo>
                  <a:lnTo>
                    <a:pt x="918409" y="1520792"/>
                  </a:lnTo>
                  <a:lnTo>
                    <a:pt x="860004" y="1513911"/>
                  </a:lnTo>
                  <a:lnTo>
                    <a:pt x="798078" y="1507222"/>
                  </a:lnTo>
                  <a:lnTo>
                    <a:pt x="739616" y="1497495"/>
                  </a:lnTo>
                  <a:lnTo>
                    <a:pt x="691238" y="1488884"/>
                  </a:lnTo>
                  <a:lnTo>
                    <a:pt x="629257" y="1482261"/>
                  </a:lnTo>
                  <a:lnTo>
                    <a:pt x="566625" y="1470035"/>
                  </a:lnTo>
                  <a:lnTo>
                    <a:pt x="509193" y="1463591"/>
                  </a:lnTo>
                  <a:lnTo>
                    <a:pt x="463348" y="1456610"/>
                  </a:lnTo>
                  <a:lnTo>
                    <a:pt x="401801" y="1452853"/>
                  </a:lnTo>
                  <a:lnTo>
                    <a:pt x="346650" y="1446020"/>
                  </a:lnTo>
                  <a:lnTo>
                    <a:pt x="285500" y="1439999"/>
                  </a:lnTo>
                  <a:lnTo>
                    <a:pt x="233950" y="1427891"/>
                  </a:lnTo>
                  <a:lnTo>
                    <a:pt x="206319" y="1412108"/>
                  </a:lnTo>
                  <a:lnTo>
                    <a:pt x="193863" y="1393065"/>
                  </a:lnTo>
                  <a:lnTo>
                    <a:pt x="172539" y="1335215"/>
                  </a:lnTo>
                  <a:lnTo>
                    <a:pt x="158041" y="1272186"/>
                  </a:lnTo>
                  <a:lnTo>
                    <a:pt x="149501" y="1209000"/>
                  </a:lnTo>
                  <a:lnTo>
                    <a:pt x="148022" y="1148900"/>
                  </a:lnTo>
                  <a:lnTo>
                    <a:pt x="141995" y="1095997"/>
                  </a:lnTo>
                  <a:lnTo>
                    <a:pt x="138389" y="1045098"/>
                  </a:lnTo>
                  <a:lnTo>
                    <a:pt x="128765" y="982732"/>
                  </a:lnTo>
                  <a:lnTo>
                    <a:pt x="119001" y="932508"/>
                  </a:lnTo>
                  <a:lnTo>
                    <a:pt x="108699" y="881753"/>
                  </a:lnTo>
                  <a:lnTo>
                    <a:pt x="91618" y="818969"/>
                  </a:lnTo>
                  <a:lnTo>
                    <a:pt x="71650" y="756177"/>
                  </a:lnTo>
                  <a:lnTo>
                    <a:pt x="48035" y="699884"/>
                  </a:lnTo>
                  <a:lnTo>
                    <a:pt x="19483" y="642898"/>
                  </a:lnTo>
                  <a:lnTo>
                    <a:pt x="0" y="6106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811316" y="6395541"/>
              <a:ext cx="694882" cy="460091"/>
            </a:xfrm>
            <a:custGeom>
              <a:avLst/>
              <a:gdLst/>
              <a:ahLst/>
              <a:cxnLst/>
              <a:rect l="0" t="0" r="0" b="0"/>
              <a:pathLst>
                <a:path w="694882" h="460091">
                  <a:moveTo>
                    <a:pt x="0" y="460090"/>
                  </a:moveTo>
                  <a:lnTo>
                    <a:pt x="43963" y="436371"/>
                  </a:lnTo>
                  <a:lnTo>
                    <a:pt x="94168" y="422823"/>
                  </a:lnTo>
                  <a:lnTo>
                    <a:pt x="156078" y="418934"/>
                  </a:lnTo>
                  <a:lnTo>
                    <a:pt x="219303" y="418166"/>
                  </a:lnTo>
                  <a:lnTo>
                    <a:pt x="280882" y="425249"/>
                  </a:lnTo>
                  <a:lnTo>
                    <a:pt x="329799" y="426370"/>
                  </a:lnTo>
                  <a:lnTo>
                    <a:pt x="359877" y="422487"/>
                  </a:lnTo>
                  <a:lnTo>
                    <a:pt x="385723" y="410623"/>
                  </a:lnTo>
                  <a:lnTo>
                    <a:pt x="408909" y="391311"/>
                  </a:lnTo>
                  <a:lnTo>
                    <a:pt x="449270" y="331254"/>
                  </a:lnTo>
                  <a:lnTo>
                    <a:pt x="469639" y="280366"/>
                  </a:lnTo>
                  <a:lnTo>
                    <a:pt x="483084" y="225125"/>
                  </a:lnTo>
                  <a:lnTo>
                    <a:pt x="494476" y="167423"/>
                  </a:lnTo>
                  <a:lnTo>
                    <a:pt x="505260" y="113280"/>
                  </a:lnTo>
                  <a:lnTo>
                    <a:pt x="519385" y="53763"/>
                  </a:lnTo>
                  <a:lnTo>
                    <a:pt x="535518" y="24752"/>
                  </a:lnTo>
                  <a:lnTo>
                    <a:pt x="551523" y="11973"/>
                  </a:lnTo>
                  <a:lnTo>
                    <a:pt x="571505" y="3564"/>
                  </a:lnTo>
                  <a:lnTo>
                    <a:pt x="607893" y="0"/>
                  </a:lnTo>
                  <a:lnTo>
                    <a:pt x="668521" y="11754"/>
                  </a:lnTo>
                  <a:lnTo>
                    <a:pt x="694881" y="178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653389" y="6266035"/>
              <a:ext cx="863337" cy="673825"/>
            </a:xfrm>
            <a:custGeom>
              <a:avLst/>
              <a:gdLst/>
              <a:ahLst/>
              <a:cxnLst/>
              <a:rect l="0" t="0" r="0" b="0"/>
              <a:pathLst>
                <a:path w="863337" h="673825">
                  <a:moveTo>
                    <a:pt x="0" y="0"/>
                  </a:moveTo>
                  <a:lnTo>
                    <a:pt x="58617" y="0"/>
                  </a:lnTo>
                  <a:lnTo>
                    <a:pt x="120026" y="8406"/>
                  </a:lnTo>
                  <a:lnTo>
                    <a:pt x="178430" y="24451"/>
                  </a:lnTo>
                  <a:lnTo>
                    <a:pt x="235027" y="44215"/>
                  </a:lnTo>
                  <a:lnTo>
                    <a:pt x="293859" y="71319"/>
                  </a:lnTo>
                  <a:lnTo>
                    <a:pt x="336726" y="87268"/>
                  </a:lnTo>
                  <a:lnTo>
                    <a:pt x="354767" y="103906"/>
                  </a:lnTo>
                  <a:lnTo>
                    <a:pt x="392642" y="157747"/>
                  </a:lnTo>
                  <a:lnTo>
                    <a:pt x="422514" y="210546"/>
                  </a:lnTo>
                  <a:lnTo>
                    <a:pt x="450249" y="271543"/>
                  </a:lnTo>
                  <a:lnTo>
                    <a:pt x="465639" y="301556"/>
                  </a:lnTo>
                  <a:lnTo>
                    <a:pt x="498663" y="356736"/>
                  </a:lnTo>
                  <a:lnTo>
                    <a:pt x="533485" y="419360"/>
                  </a:lnTo>
                  <a:lnTo>
                    <a:pt x="579997" y="473549"/>
                  </a:lnTo>
                  <a:lnTo>
                    <a:pt x="621364" y="510261"/>
                  </a:lnTo>
                  <a:lnTo>
                    <a:pt x="684368" y="545249"/>
                  </a:lnTo>
                  <a:lnTo>
                    <a:pt x="734875" y="565065"/>
                  </a:lnTo>
                  <a:lnTo>
                    <a:pt x="783672" y="590297"/>
                  </a:lnTo>
                  <a:lnTo>
                    <a:pt x="839561" y="634891"/>
                  </a:lnTo>
                  <a:lnTo>
                    <a:pt x="856292" y="657999"/>
                  </a:lnTo>
                  <a:lnTo>
                    <a:pt x="863336" y="6738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621803" y="6044937"/>
              <a:ext cx="526426" cy="421141"/>
            </a:xfrm>
            <a:custGeom>
              <a:avLst/>
              <a:gdLst/>
              <a:ahLst/>
              <a:cxnLst/>
              <a:rect l="0" t="0" r="0" b="0"/>
              <a:pathLst>
                <a:path w="526426" h="421141">
                  <a:moveTo>
                    <a:pt x="526425" y="0"/>
                  </a:moveTo>
                  <a:lnTo>
                    <a:pt x="508445" y="15641"/>
                  </a:lnTo>
                  <a:lnTo>
                    <a:pt x="450095" y="53455"/>
                  </a:lnTo>
                  <a:lnTo>
                    <a:pt x="423480" y="77060"/>
                  </a:lnTo>
                  <a:lnTo>
                    <a:pt x="393526" y="116477"/>
                  </a:lnTo>
                  <a:lnTo>
                    <a:pt x="385471" y="140285"/>
                  </a:lnTo>
                  <a:lnTo>
                    <a:pt x="373809" y="201445"/>
                  </a:lnTo>
                  <a:lnTo>
                    <a:pt x="380769" y="261757"/>
                  </a:lnTo>
                  <a:lnTo>
                    <a:pt x="387819" y="319077"/>
                  </a:lnTo>
                  <a:lnTo>
                    <a:pt x="382544" y="341073"/>
                  </a:lnTo>
                  <a:lnTo>
                    <a:pt x="377862" y="350215"/>
                  </a:lnTo>
                  <a:lnTo>
                    <a:pt x="368891" y="356309"/>
                  </a:lnTo>
                  <a:lnTo>
                    <a:pt x="329490" y="364886"/>
                  </a:lnTo>
                  <a:lnTo>
                    <a:pt x="273662" y="370904"/>
                  </a:lnTo>
                  <a:lnTo>
                    <a:pt x="211984" y="377421"/>
                  </a:lnTo>
                  <a:lnTo>
                    <a:pt x="153051" y="387115"/>
                  </a:lnTo>
                  <a:lnTo>
                    <a:pt x="95501" y="403733"/>
                  </a:lnTo>
                  <a:lnTo>
                    <a:pt x="39093" y="418039"/>
                  </a:lnTo>
                  <a:lnTo>
                    <a:pt x="0" y="421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727088" y="6344674"/>
            <a:ext cx="1012119" cy="521487"/>
            <a:chOff x="3727088" y="6344674"/>
            <a:chExt cx="1012119" cy="521487"/>
          </a:xfrm>
        </p:grpSpPr>
        <p:sp>
          <p:nvSpPr>
            <p:cNvPr id="207" name="Freeform 206"/>
            <p:cNvSpPr/>
            <p:nvPr/>
          </p:nvSpPr>
          <p:spPr>
            <a:xfrm>
              <a:off x="3727088" y="6344674"/>
              <a:ext cx="705411" cy="436253"/>
            </a:xfrm>
            <a:custGeom>
              <a:avLst/>
              <a:gdLst/>
              <a:ahLst/>
              <a:cxnLst/>
              <a:rect l="0" t="0" r="0" b="0"/>
              <a:pathLst>
                <a:path w="705411" h="436253">
                  <a:moveTo>
                    <a:pt x="705410" y="5590"/>
                  </a:moveTo>
                  <a:lnTo>
                    <a:pt x="688642" y="0"/>
                  </a:lnTo>
                  <a:lnTo>
                    <a:pt x="681363" y="694"/>
                  </a:lnTo>
                  <a:lnTo>
                    <a:pt x="640227" y="24803"/>
                  </a:lnTo>
                  <a:lnTo>
                    <a:pt x="600784" y="69904"/>
                  </a:lnTo>
                  <a:lnTo>
                    <a:pt x="561188" y="123699"/>
                  </a:lnTo>
                  <a:lnTo>
                    <a:pt x="545304" y="150549"/>
                  </a:lnTo>
                  <a:lnTo>
                    <a:pt x="528900" y="176443"/>
                  </a:lnTo>
                  <a:lnTo>
                    <a:pt x="518166" y="194998"/>
                  </a:lnTo>
                  <a:lnTo>
                    <a:pt x="488919" y="229093"/>
                  </a:lnTo>
                  <a:lnTo>
                    <a:pt x="445360" y="291463"/>
                  </a:lnTo>
                  <a:lnTo>
                    <a:pt x="389541" y="352818"/>
                  </a:lnTo>
                  <a:lnTo>
                    <a:pt x="335986" y="395125"/>
                  </a:lnTo>
                  <a:lnTo>
                    <a:pt x="284148" y="421832"/>
                  </a:lnTo>
                  <a:lnTo>
                    <a:pt x="251478" y="432167"/>
                  </a:lnTo>
                  <a:lnTo>
                    <a:pt x="195991" y="436252"/>
                  </a:lnTo>
                  <a:lnTo>
                    <a:pt x="134641" y="431471"/>
                  </a:lnTo>
                  <a:lnTo>
                    <a:pt x="78632" y="426496"/>
                  </a:lnTo>
                  <a:lnTo>
                    <a:pt x="21707" y="412199"/>
                  </a:lnTo>
                  <a:lnTo>
                    <a:pt x="0" y="40567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779731" y="6371320"/>
              <a:ext cx="579068" cy="407759"/>
            </a:xfrm>
            <a:custGeom>
              <a:avLst/>
              <a:gdLst/>
              <a:ahLst/>
              <a:cxnLst/>
              <a:rect l="0" t="0" r="0" b="0"/>
              <a:pathLst>
                <a:path w="579068" h="407759">
                  <a:moveTo>
                    <a:pt x="579067" y="0"/>
                  </a:moveTo>
                  <a:lnTo>
                    <a:pt x="524953" y="48901"/>
                  </a:lnTo>
                  <a:lnTo>
                    <a:pt x="484020" y="99607"/>
                  </a:lnTo>
                  <a:lnTo>
                    <a:pt x="443083" y="162394"/>
                  </a:lnTo>
                  <a:lnTo>
                    <a:pt x="424522" y="190837"/>
                  </a:lnTo>
                  <a:lnTo>
                    <a:pt x="408494" y="218371"/>
                  </a:lnTo>
                  <a:lnTo>
                    <a:pt x="366832" y="272645"/>
                  </a:lnTo>
                  <a:lnTo>
                    <a:pt x="321224" y="329561"/>
                  </a:lnTo>
                  <a:lnTo>
                    <a:pt x="262759" y="384245"/>
                  </a:lnTo>
                  <a:lnTo>
                    <a:pt x="225903" y="400980"/>
                  </a:lnTo>
                  <a:lnTo>
                    <a:pt x="179758" y="407758"/>
                  </a:lnTo>
                  <a:lnTo>
                    <a:pt x="129041" y="404177"/>
                  </a:lnTo>
                  <a:lnTo>
                    <a:pt x="69076" y="399723"/>
                  </a:lnTo>
                  <a:lnTo>
                    <a:pt x="25343" y="388791"/>
                  </a:lnTo>
                  <a:lnTo>
                    <a:pt x="0" y="37902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348269" y="6360792"/>
              <a:ext cx="168457" cy="136871"/>
            </a:xfrm>
            <a:custGeom>
              <a:avLst/>
              <a:gdLst/>
              <a:ahLst/>
              <a:cxnLst/>
              <a:rect l="0" t="0" r="0" b="0"/>
              <a:pathLst>
                <a:path w="168457" h="136871">
                  <a:moveTo>
                    <a:pt x="0" y="0"/>
                  </a:moveTo>
                  <a:lnTo>
                    <a:pt x="58564" y="49499"/>
                  </a:lnTo>
                  <a:lnTo>
                    <a:pt x="114399" y="95729"/>
                  </a:lnTo>
                  <a:lnTo>
                    <a:pt x="168456" y="1368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566740" y="6497662"/>
              <a:ext cx="113636" cy="168458"/>
            </a:xfrm>
            <a:custGeom>
              <a:avLst/>
              <a:gdLst/>
              <a:ahLst/>
              <a:cxnLst/>
              <a:rect l="0" t="0" r="0" b="0"/>
              <a:pathLst>
                <a:path w="113636" h="168458">
                  <a:moveTo>
                    <a:pt x="76327" y="0"/>
                  </a:moveTo>
                  <a:lnTo>
                    <a:pt x="18762" y="55226"/>
                  </a:lnTo>
                  <a:lnTo>
                    <a:pt x="440" y="64710"/>
                  </a:lnTo>
                  <a:lnTo>
                    <a:pt x="0" y="67706"/>
                  </a:lnTo>
                  <a:lnTo>
                    <a:pt x="15108" y="71036"/>
                  </a:lnTo>
                  <a:lnTo>
                    <a:pt x="50910" y="72911"/>
                  </a:lnTo>
                  <a:lnTo>
                    <a:pt x="57042" y="76683"/>
                  </a:lnTo>
                  <a:lnTo>
                    <a:pt x="58791" y="82708"/>
                  </a:lnTo>
                  <a:lnTo>
                    <a:pt x="57618" y="90234"/>
                  </a:lnTo>
                  <a:lnTo>
                    <a:pt x="61515" y="96421"/>
                  </a:lnTo>
                  <a:lnTo>
                    <a:pt x="88186" y="110717"/>
                  </a:lnTo>
                  <a:lnTo>
                    <a:pt x="108504" y="118618"/>
                  </a:lnTo>
                  <a:lnTo>
                    <a:pt x="112986" y="123532"/>
                  </a:lnTo>
                  <a:lnTo>
                    <a:pt x="113635" y="129149"/>
                  </a:lnTo>
                  <a:lnTo>
                    <a:pt x="111728" y="135232"/>
                  </a:lnTo>
                  <a:lnTo>
                    <a:pt x="100250" y="148231"/>
                  </a:lnTo>
                  <a:lnTo>
                    <a:pt x="76327" y="16845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527265" y="6655590"/>
              <a:ext cx="211942" cy="210571"/>
            </a:xfrm>
            <a:custGeom>
              <a:avLst/>
              <a:gdLst/>
              <a:ahLst/>
              <a:cxnLst/>
              <a:rect l="0" t="0" r="0" b="0"/>
              <a:pathLst>
                <a:path w="211942" h="210571">
                  <a:moveTo>
                    <a:pt x="189502" y="0"/>
                  </a:moveTo>
                  <a:lnTo>
                    <a:pt x="160193" y="34897"/>
                  </a:lnTo>
                  <a:lnTo>
                    <a:pt x="157095" y="44322"/>
                  </a:lnTo>
                  <a:lnTo>
                    <a:pt x="156772" y="64153"/>
                  </a:lnTo>
                  <a:lnTo>
                    <a:pt x="166766" y="81545"/>
                  </a:lnTo>
                  <a:lnTo>
                    <a:pt x="174345" y="89458"/>
                  </a:lnTo>
                  <a:lnTo>
                    <a:pt x="195244" y="98251"/>
                  </a:lnTo>
                  <a:lnTo>
                    <a:pt x="207368" y="100596"/>
                  </a:lnTo>
                  <a:lnTo>
                    <a:pt x="211941" y="103328"/>
                  </a:lnTo>
                  <a:lnTo>
                    <a:pt x="211480" y="106321"/>
                  </a:lnTo>
                  <a:lnTo>
                    <a:pt x="201610" y="112764"/>
                  </a:lnTo>
                  <a:lnTo>
                    <a:pt x="138197" y="133401"/>
                  </a:lnTo>
                  <a:lnTo>
                    <a:pt x="83788" y="144288"/>
                  </a:lnTo>
                  <a:lnTo>
                    <a:pt x="45095" y="143358"/>
                  </a:lnTo>
                  <a:lnTo>
                    <a:pt x="23546" y="137414"/>
                  </a:lnTo>
                  <a:lnTo>
                    <a:pt x="6169" y="126974"/>
                  </a:lnTo>
                  <a:lnTo>
                    <a:pt x="1769" y="119744"/>
                  </a:lnTo>
                  <a:lnTo>
                    <a:pt x="0" y="102353"/>
                  </a:lnTo>
                  <a:lnTo>
                    <a:pt x="6233" y="86044"/>
                  </a:lnTo>
                  <a:lnTo>
                    <a:pt x="11171" y="78420"/>
                  </a:lnTo>
                  <a:lnTo>
                    <a:pt x="17972" y="74506"/>
                  </a:lnTo>
                  <a:lnTo>
                    <a:pt x="34888" y="73278"/>
                  </a:lnTo>
                  <a:lnTo>
                    <a:pt x="54104" y="85991"/>
                  </a:lnTo>
                  <a:lnTo>
                    <a:pt x="95893" y="129866"/>
                  </a:lnTo>
                  <a:lnTo>
                    <a:pt x="134321" y="188795"/>
                  </a:lnTo>
                  <a:lnTo>
                    <a:pt x="147388" y="21057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02269" y="5451371"/>
            <a:ext cx="3936675" cy="1054131"/>
            <a:chOff x="6202269" y="5451371"/>
            <a:chExt cx="3936675" cy="1054131"/>
          </a:xfrm>
        </p:grpSpPr>
        <p:sp>
          <p:nvSpPr>
            <p:cNvPr id="213" name="Freeform 212"/>
            <p:cNvSpPr/>
            <p:nvPr/>
          </p:nvSpPr>
          <p:spPr>
            <a:xfrm>
              <a:off x="6508807" y="5760667"/>
              <a:ext cx="50448" cy="368499"/>
            </a:xfrm>
            <a:custGeom>
              <a:avLst/>
              <a:gdLst/>
              <a:ahLst/>
              <a:cxnLst/>
              <a:rect l="0" t="0" r="0" b="0"/>
              <a:pathLst>
                <a:path w="50448" h="368499">
                  <a:moveTo>
                    <a:pt x="8333" y="0"/>
                  </a:moveTo>
                  <a:lnTo>
                    <a:pt x="0" y="37478"/>
                  </a:lnTo>
                  <a:lnTo>
                    <a:pt x="1575" y="75446"/>
                  </a:lnTo>
                  <a:lnTo>
                    <a:pt x="12587" y="130197"/>
                  </a:lnTo>
                  <a:lnTo>
                    <a:pt x="26028" y="186072"/>
                  </a:lnTo>
                  <a:lnTo>
                    <a:pt x="36828" y="242169"/>
                  </a:lnTo>
                  <a:lnTo>
                    <a:pt x="44898" y="298310"/>
                  </a:lnTo>
                  <a:lnTo>
                    <a:pt x="49716" y="356020"/>
                  </a:lnTo>
                  <a:lnTo>
                    <a:pt x="50447" y="3684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453969" y="5718554"/>
              <a:ext cx="266878" cy="480148"/>
            </a:xfrm>
            <a:custGeom>
              <a:avLst/>
              <a:gdLst/>
              <a:ahLst/>
              <a:cxnLst/>
              <a:rect l="0" t="0" r="0" b="0"/>
              <a:pathLst>
                <a:path w="266878" h="480148">
                  <a:moveTo>
                    <a:pt x="31586" y="0"/>
                  </a:moveTo>
                  <a:lnTo>
                    <a:pt x="86630" y="28680"/>
                  </a:lnTo>
                  <a:lnTo>
                    <a:pt x="138039" y="53455"/>
                  </a:lnTo>
                  <a:lnTo>
                    <a:pt x="193253" y="86468"/>
                  </a:lnTo>
                  <a:lnTo>
                    <a:pt x="229616" y="116477"/>
                  </a:lnTo>
                  <a:lnTo>
                    <a:pt x="245551" y="140285"/>
                  </a:lnTo>
                  <a:lnTo>
                    <a:pt x="265314" y="193696"/>
                  </a:lnTo>
                  <a:lnTo>
                    <a:pt x="266877" y="218279"/>
                  </a:lnTo>
                  <a:lnTo>
                    <a:pt x="252758" y="273833"/>
                  </a:lnTo>
                  <a:lnTo>
                    <a:pt x="228529" y="323941"/>
                  </a:lnTo>
                  <a:lnTo>
                    <a:pt x="182838" y="384289"/>
                  </a:lnTo>
                  <a:lnTo>
                    <a:pt x="126356" y="442128"/>
                  </a:lnTo>
                  <a:lnTo>
                    <a:pt x="99050" y="463233"/>
                  </a:lnTo>
                  <a:lnTo>
                    <a:pt x="74438" y="474942"/>
                  </a:lnTo>
                  <a:lnTo>
                    <a:pt x="47902" y="480147"/>
                  </a:lnTo>
                  <a:lnTo>
                    <a:pt x="26749" y="476221"/>
                  </a:lnTo>
                  <a:lnTo>
                    <a:pt x="11889" y="467847"/>
                  </a:lnTo>
                  <a:lnTo>
                    <a:pt x="0" y="4527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202269" y="5451371"/>
              <a:ext cx="724850" cy="1054131"/>
            </a:xfrm>
            <a:custGeom>
              <a:avLst/>
              <a:gdLst/>
              <a:ahLst/>
              <a:cxnLst/>
              <a:rect l="0" t="0" r="0" b="0"/>
              <a:pathLst>
                <a:path w="724850" h="1054131">
                  <a:moveTo>
                    <a:pt x="72716" y="256654"/>
                  </a:moveTo>
                  <a:lnTo>
                    <a:pt x="48996" y="309682"/>
                  </a:lnTo>
                  <a:lnTo>
                    <a:pt x="27043" y="367128"/>
                  </a:lnTo>
                  <a:lnTo>
                    <a:pt x="10228" y="427868"/>
                  </a:lnTo>
                  <a:lnTo>
                    <a:pt x="2338" y="478570"/>
                  </a:lnTo>
                  <a:lnTo>
                    <a:pt x="0" y="527518"/>
                  </a:lnTo>
                  <a:lnTo>
                    <a:pt x="2427" y="574776"/>
                  </a:lnTo>
                  <a:lnTo>
                    <a:pt x="13728" y="637558"/>
                  </a:lnTo>
                  <a:lnTo>
                    <a:pt x="35630" y="696189"/>
                  </a:lnTo>
                  <a:lnTo>
                    <a:pt x="55618" y="744596"/>
                  </a:lnTo>
                  <a:lnTo>
                    <a:pt x="86453" y="803467"/>
                  </a:lnTo>
                  <a:lnTo>
                    <a:pt x="125992" y="860155"/>
                  </a:lnTo>
                  <a:lnTo>
                    <a:pt x="167598" y="915243"/>
                  </a:lnTo>
                  <a:lnTo>
                    <a:pt x="225721" y="971972"/>
                  </a:lnTo>
                  <a:lnTo>
                    <a:pt x="285757" y="1013700"/>
                  </a:lnTo>
                  <a:lnTo>
                    <a:pt x="339926" y="1036994"/>
                  </a:lnTo>
                  <a:lnTo>
                    <a:pt x="395686" y="1051690"/>
                  </a:lnTo>
                  <a:lnTo>
                    <a:pt x="441242" y="1054130"/>
                  </a:lnTo>
                  <a:lnTo>
                    <a:pt x="500364" y="1046794"/>
                  </a:lnTo>
                  <a:lnTo>
                    <a:pt x="557272" y="1023947"/>
                  </a:lnTo>
                  <a:lnTo>
                    <a:pt x="602049" y="996904"/>
                  </a:lnTo>
                  <a:lnTo>
                    <a:pt x="656977" y="940368"/>
                  </a:lnTo>
                  <a:lnTo>
                    <a:pt x="685348" y="890361"/>
                  </a:lnTo>
                  <a:lnTo>
                    <a:pt x="703430" y="835422"/>
                  </a:lnTo>
                  <a:lnTo>
                    <a:pt x="718267" y="773921"/>
                  </a:lnTo>
                  <a:lnTo>
                    <a:pt x="723344" y="722784"/>
                  </a:lnTo>
                  <a:lnTo>
                    <a:pt x="724849" y="670587"/>
                  </a:lnTo>
                  <a:lnTo>
                    <a:pt x="719705" y="618077"/>
                  </a:lnTo>
                  <a:lnTo>
                    <a:pt x="710773" y="559884"/>
                  </a:lnTo>
                  <a:lnTo>
                    <a:pt x="700717" y="503777"/>
                  </a:lnTo>
                  <a:lnTo>
                    <a:pt x="690329" y="444519"/>
                  </a:lnTo>
                  <a:lnTo>
                    <a:pt x="674252" y="382508"/>
                  </a:lnTo>
                  <a:lnTo>
                    <a:pt x="654671" y="325269"/>
                  </a:lnTo>
                  <a:lnTo>
                    <a:pt x="634052" y="271265"/>
                  </a:lnTo>
                  <a:lnTo>
                    <a:pt x="613124" y="218219"/>
                  </a:lnTo>
                  <a:lnTo>
                    <a:pt x="592105" y="165457"/>
                  </a:lnTo>
                  <a:lnTo>
                    <a:pt x="562873" y="110868"/>
                  </a:lnTo>
                  <a:lnTo>
                    <a:pt x="524517" y="62477"/>
                  </a:lnTo>
                  <a:lnTo>
                    <a:pt x="472676" y="23460"/>
                  </a:lnTo>
                  <a:lnTo>
                    <a:pt x="414551" y="1178"/>
                  </a:lnTo>
                  <a:lnTo>
                    <a:pt x="390758" y="0"/>
                  </a:lnTo>
                  <a:lnTo>
                    <a:pt x="354514" y="9033"/>
                  </a:lnTo>
                  <a:lnTo>
                    <a:pt x="300345" y="38635"/>
                  </a:lnTo>
                  <a:lnTo>
                    <a:pt x="237349" y="79448"/>
                  </a:lnTo>
                  <a:lnTo>
                    <a:pt x="181752" y="134476"/>
                  </a:lnTo>
                  <a:lnTo>
                    <a:pt x="136627" y="195735"/>
                  </a:lnTo>
                  <a:lnTo>
                    <a:pt x="104521" y="244323"/>
                  </a:lnTo>
                  <a:lnTo>
                    <a:pt x="79042" y="302398"/>
                  </a:lnTo>
                  <a:lnTo>
                    <a:pt x="62187" y="3408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318571" y="5895226"/>
              <a:ext cx="254530" cy="225487"/>
            </a:xfrm>
            <a:custGeom>
              <a:avLst/>
              <a:gdLst/>
              <a:ahLst/>
              <a:cxnLst/>
              <a:rect l="0" t="0" r="0" b="0"/>
              <a:pathLst>
                <a:path w="254530" h="225487">
                  <a:moveTo>
                    <a:pt x="19792" y="2312"/>
                  </a:moveTo>
                  <a:lnTo>
                    <a:pt x="5138" y="55340"/>
                  </a:lnTo>
                  <a:lnTo>
                    <a:pt x="0" y="112786"/>
                  </a:lnTo>
                  <a:lnTo>
                    <a:pt x="2105" y="170406"/>
                  </a:lnTo>
                  <a:lnTo>
                    <a:pt x="13438" y="221259"/>
                  </a:lnTo>
                  <a:lnTo>
                    <a:pt x="16726" y="225486"/>
                  </a:lnTo>
                  <a:lnTo>
                    <a:pt x="20087" y="224794"/>
                  </a:lnTo>
                  <a:lnTo>
                    <a:pt x="23499" y="220823"/>
                  </a:lnTo>
                  <a:lnTo>
                    <a:pt x="28973" y="172423"/>
                  </a:lnTo>
                  <a:lnTo>
                    <a:pt x="33174" y="112777"/>
                  </a:lnTo>
                  <a:lnTo>
                    <a:pt x="44922" y="66506"/>
                  </a:lnTo>
                  <a:lnTo>
                    <a:pt x="60643" y="39790"/>
                  </a:lnTo>
                  <a:lnTo>
                    <a:pt x="82791" y="30667"/>
                  </a:lnTo>
                  <a:lnTo>
                    <a:pt x="144670" y="24810"/>
                  </a:lnTo>
                  <a:lnTo>
                    <a:pt x="184695" y="18207"/>
                  </a:lnTo>
                  <a:lnTo>
                    <a:pt x="218781" y="3252"/>
                  </a:lnTo>
                  <a:lnTo>
                    <a:pt x="221471" y="599"/>
                  </a:lnTo>
                  <a:lnTo>
                    <a:pt x="218585" y="0"/>
                  </a:lnTo>
                  <a:lnTo>
                    <a:pt x="211983" y="771"/>
                  </a:lnTo>
                  <a:lnTo>
                    <a:pt x="185921" y="18623"/>
                  </a:lnTo>
                  <a:lnTo>
                    <a:pt x="155250" y="56097"/>
                  </a:lnTo>
                  <a:lnTo>
                    <a:pt x="132835" y="113337"/>
                  </a:lnTo>
                  <a:lnTo>
                    <a:pt x="132965" y="153882"/>
                  </a:lnTo>
                  <a:lnTo>
                    <a:pt x="137355" y="160680"/>
                  </a:lnTo>
                  <a:lnTo>
                    <a:pt x="143791" y="162873"/>
                  </a:lnTo>
                  <a:lnTo>
                    <a:pt x="160300" y="159070"/>
                  </a:lnTo>
                  <a:lnTo>
                    <a:pt x="189326" y="142605"/>
                  </a:lnTo>
                  <a:lnTo>
                    <a:pt x="235443" y="96133"/>
                  </a:lnTo>
                  <a:lnTo>
                    <a:pt x="252275" y="65206"/>
                  </a:lnTo>
                  <a:lnTo>
                    <a:pt x="254529" y="44303"/>
                  </a:lnTo>
                  <a:lnTo>
                    <a:pt x="253492" y="33815"/>
                  </a:lnTo>
                  <a:lnTo>
                    <a:pt x="249291" y="27993"/>
                  </a:lnTo>
                  <a:lnTo>
                    <a:pt x="242981" y="25282"/>
                  </a:lnTo>
                  <a:lnTo>
                    <a:pt x="235266" y="24644"/>
                  </a:lnTo>
                  <a:lnTo>
                    <a:pt x="227782" y="27729"/>
                  </a:lnTo>
                  <a:lnTo>
                    <a:pt x="213227" y="40515"/>
                  </a:lnTo>
                  <a:lnTo>
                    <a:pt x="188248" y="760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665180" y="5939652"/>
              <a:ext cx="168023" cy="174429"/>
            </a:xfrm>
            <a:custGeom>
              <a:avLst/>
              <a:gdLst/>
              <a:ahLst/>
              <a:cxnLst/>
              <a:rect l="0" t="0" r="0" b="0"/>
              <a:pathLst>
                <a:path w="168023" h="174429">
                  <a:moveTo>
                    <a:pt x="10095" y="0"/>
                  </a:moveTo>
                  <a:lnTo>
                    <a:pt x="1761" y="48931"/>
                  </a:lnTo>
                  <a:lnTo>
                    <a:pt x="0" y="108061"/>
                  </a:lnTo>
                  <a:lnTo>
                    <a:pt x="3365" y="115325"/>
                  </a:lnTo>
                  <a:lnTo>
                    <a:pt x="9117" y="117828"/>
                  </a:lnTo>
                  <a:lnTo>
                    <a:pt x="16462" y="117156"/>
                  </a:lnTo>
                  <a:lnTo>
                    <a:pt x="23698" y="112029"/>
                  </a:lnTo>
                  <a:lnTo>
                    <a:pt x="37978" y="93855"/>
                  </a:lnTo>
                  <a:lnTo>
                    <a:pt x="64907" y="33662"/>
                  </a:lnTo>
                  <a:lnTo>
                    <a:pt x="71203" y="22441"/>
                  </a:lnTo>
                  <a:lnTo>
                    <a:pt x="77740" y="17301"/>
                  </a:lnTo>
                  <a:lnTo>
                    <a:pt x="84437" y="16213"/>
                  </a:lnTo>
                  <a:lnTo>
                    <a:pt x="91242" y="17828"/>
                  </a:lnTo>
                  <a:lnTo>
                    <a:pt x="96948" y="23584"/>
                  </a:lnTo>
                  <a:lnTo>
                    <a:pt x="106408" y="42457"/>
                  </a:lnTo>
                  <a:lnTo>
                    <a:pt x="113608" y="101107"/>
                  </a:lnTo>
                  <a:lnTo>
                    <a:pt x="117195" y="148240"/>
                  </a:lnTo>
                  <a:lnTo>
                    <a:pt x="126325" y="169610"/>
                  </a:lnTo>
                  <a:lnTo>
                    <a:pt x="132036" y="173905"/>
                  </a:lnTo>
                  <a:lnTo>
                    <a:pt x="138182" y="174428"/>
                  </a:lnTo>
                  <a:lnTo>
                    <a:pt x="144619" y="172437"/>
                  </a:lnTo>
                  <a:lnTo>
                    <a:pt x="154892" y="163986"/>
                  </a:lnTo>
                  <a:lnTo>
                    <a:pt x="168022" y="1473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907031" y="5708025"/>
              <a:ext cx="231499" cy="437567"/>
            </a:xfrm>
            <a:custGeom>
              <a:avLst/>
              <a:gdLst/>
              <a:ahLst/>
              <a:cxnLst/>
              <a:rect l="0" t="0" r="0" b="0"/>
              <a:pathLst>
                <a:path w="231499" h="437567">
                  <a:moveTo>
                    <a:pt x="10400" y="0"/>
                  </a:moveTo>
                  <a:lnTo>
                    <a:pt x="10400" y="44367"/>
                  </a:lnTo>
                  <a:lnTo>
                    <a:pt x="9230" y="101923"/>
                  </a:lnTo>
                  <a:lnTo>
                    <a:pt x="2066" y="158303"/>
                  </a:lnTo>
                  <a:lnTo>
                    <a:pt x="305" y="214153"/>
                  </a:lnTo>
                  <a:lnTo>
                    <a:pt x="0" y="272983"/>
                  </a:lnTo>
                  <a:lnTo>
                    <a:pt x="5498" y="331098"/>
                  </a:lnTo>
                  <a:lnTo>
                    <a:pt x="14537" y="374184"/>
                  </a:lnTo>
                  <a:lnTo>
                    <a:pt x="27446" y="394811"/>
                  </a:lnTo>
                  <a:lnTo>
                    <a:pt x="35801" y="403588"/>
                  </a:lnTo>
                  <a:lnTo>
                    <a:pt x="46052" y="408269"/>
                  </a:lnTo>
                  <a:lnTo>
                    <a:pt x="69919" y="410350"/>
                  </a:lnTo>
                  <a:lnTo>
                    <a:pt x="89885" y="404256"/>
                  </a:lnTo>
                  <a:lnTo>
                    <a:pt x="127355" y="375691"/>
                  </a:lnTo>
                  <a:lnTo>
                    <a:pt x="167553" y="317611"/>
                  </a:lnTo>
                  <a:lnTo>
                    <a:pt x="174830" y="306497"/>
                  </a:lnTo>
                  <a:lnTo>
                    <a:pt x="179796" y="284789"/>
                  </a:lnTo>
                  <a:lnTo>
                    <a:pt x="179482" y="274088"/>
                  </a:lnTo>
                  <a:lnTo>
                    <a:pt x="175764" y="265783"/>
                  </a:lnTo>
                  <a:lnTo>
                    <a:pt x="162273" y="253437"/>
                  </a:lnTo>
                  <a:lnTo>
                    <a:pt x="153763" y="253186"/>
                  </a:lnTo>
                  <a:lnTo>
                    <a:pt x="134948" y="262266"/>
                  </a:lnTo>
                  <a:lnTo>
                    <a:pt x="110214" y="287108"/>
                  </a:lnTo>
                  <a:lnTo>
                    <a:pt x="101555" y="309708"/>
                  </a:lnTo>
                  <a:lnTo>
                    <a:pt x="98876" y="336520"/>
                  </a:lnTo>
                  <a:lnTo>
                    <a:pt x="105115" y="380989"/>
                  </a:lnTo>
                  <a:lnTo>
                    <a:pt x="115276" y="401736"/>
                  </a:lnTo>
                  <a:lnTo>
                    <a:pt x="139740" y="426569"/>
                  </a:lnTo>
                  <a:lnTo>
                    <a:pt x="162251" y="435251"/>
                  </a:lnTo>
                  <a:lnTo>
                    <a:pt x="174804" y="437566"/>
                  </a:lnTo>
                  <a:lnTo>
                    <a:pt x="198112" y="433899"/>
                  </a:lnTo>
                  <a:lnTo>
                    <a:pt x="231498" y="421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822674" y="5823839"/>
              <a:ext cx="168457" cy="1"/>
            </a:xfrm>
            <a:custGeom>
              <a:avLst/>
              <a:gdLst/>
              <a:ahLst/>
              <a:cxnLst/>
              <a:rect l="0" t="0" r="0" b="0"/>
              <a:pathLst>
                <a:path w="168457" h="1">
                  <a:moveTo>
                    <a:pt x="0" y="0"/>
                  </a:moveTo>
                  <a:lnTo>
                    <a:pt x="54144" y="0"/>
                  </a:lnTo>
                  <a:lnTo>
                    <a:pt x="114680" y="0"/>
                  </a:lnTo>
                  <a:lnTo>
                    <a:pt x="1684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34170" y="5865952"/>
              <a:ext cx="252820" cy="252686"/>
            </a:xfrm>
            <a:custGeom>
              <a:avLst/>
              <a:gdLst/>
              <a:ahLst/>
              <a:cxnLst/>
              <a:rect l="0" t="0" r="0" b="0"/>
              <a:pathLst>
                <a:path w="252820" h="252686">
                  <a:moveTo>
                    <a:pt x="20214" y="0"/>
                  </a:moveTo>
                  <a:lnTo>
                    <a:pt x="19044" y="49263"/>
                  </a:lnTo>
                  <a:lnTo>
                    <a:pt x="11808" y="99345"/>
                  </a:lnTo>
                  <a:lnTo>
                    <a:pt x="3426" y="150059"/>
                  </a:lnTo>
                  <a:lnTo>
                    <a:pt x="0" y="209710"/>
                  </a:lnTo>
                  <a:lnTo>
                    <a:pt x="702" y="228905"/>
                  </a:lnTo>
                  <a:lnTo>
                    <a:pt x="2527" y="227473"/>
                  </a:lnTo>
                  <a:lnTo>
                    <a:pt x="20510" y="169363"/>
                  </a:lnTo>
                  <a:lnTo>
                    <a:pt x="28534" y="148972"/>
                  </a:lnTo>
                  <a:lnTo>
                    <a:pt x="39900" y="132111"/>
                  </a:lnTo>
                  <a:lnTo>
                    <a:pt x="48546" y="126679"/>
                  </a:lnTo>
                  <a:lnTo>
                    <a:pt x="70630" y="120643"/>
                  </a:lnTo>
                  <a:lnTo>
                    <a:pt x="80731" y="121373"/>
                  </a:lnTo>
                  <a:lnTo>
                    <a:pt x="139212" y="141268"/>
                  </a:lnTo>
                  <a:lnTo>
                    <a:pt x="168638" y="139605"/>
                  </a:lnTo>
                  <a:lnTo>
                    <a:pt x="191855" y="131847"/>
                  </a:lnTo>
                  <a:lnTo>
                    <a:pt x="209972" y="119430"/>
                  </a:lnTo>
                  <a:lnTo>
                    <a:pt x="247901" y="72790"/>
                  </a:lnTo>
                  <a:lnTo>
                    <a:pt x="252819" y="49118"/>
                  </a:lnTo>
                  <a:lnTo>
                    <a:pt x="252494" y="36255"/>
                  </a:lnTo>
                  <a:lnTo>
                    <a:pt x="248767" y="28849"/>
                  </a:lnTo>
                  <a:lnTo>
                    <a:pt x="242772" y="25082"/>
                  </a:lnTo>
                  <a:lnTo>
                    <a:pt x="235267" y="23740"/>
                  </a:lnTo>
                  <a:lnTo>
                    <a:pt x="227923" y="26356"/>
                  </a:lnTo>
                  <a:lnTo>
                    <a:pt x="192265" y="59667"/>
                  </a:lnTo>
                  <a:lnTo>
                    <a:pt x="165429" y="112449"/>
                  </a:lnTo>
                  <a:lnTo>
                    <a:pt x="152148" y="156931"/>
                  </a:lnTo>
                  <a:lnTo>
                    <a:pt x="151332" y="199746"/>
                  </a:lnTo>
                  <a:lnTo>
                    <a:pt x="153249" y="213883"/>
                  </a:lnTo>
                  <a:lnTo>
                    <a:pt x="158037" y="224477"/>
                  </a:lnTo>
                  <a:lnTo>
                    <a:pt x="172715" y="239368"/>
                  </a:lnTo>
                  <a:lnTo>
                    <a:pt x="199198" y="2526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730788" y="5939652"/>
              <a:ext cx="198601" cy="204946"/>
            </a:xfrm>
            <a:custGeom>
              <a:avLst/>
              <a:gdLst/>
              <a:ahLst/>
              <a:cxnLst/>
              <a:rect l="0" t="0" r="0" b="0"/>
              <a:pathLst>
                <a:path w="198601" h="204946">
                  <a:moveTo>
                    <a:pt x="71036" y="0"/>
                  </a:moveTo>
                  <a:lnTo>
                    <a:pt x="21538" y="58563"/>
                  </a:lnTo>
                  <a:lnTo>
                    <a:pt x="6328" y="91572"/>
                  </a:lnTo>
                  <a:lnTo>
                    <a:pt x="0" y="130988"/>
                  </a:lnTo>
                  <a:lnTo>
                    <a:pt x="4759" y="155313"/>
                  </a:lnTo>
                  <a:lnTo>
                    <a:pt x="15843" y="176653"/>
                  </a:lnTo>
                  <a:lnTo>
                    <a:pt x="32468" y="193936"/>
                  </a:lnTo>
                  <a:lnTo>
                    <a:pt x="57794" y="203177"/>
                  </a:lnTo>
                  <a:lnTo>
                    <a:pt x="86208" y="204945"/>
                  </a:lnTo>
                  <a:lnTo>
                    <a:pt x="121935" y="192785"/>
                  </a:lnTo>
                  <a:lnTo>
                    <a:pt x="170503" y="160944"/>
                  </a:lnTo>
                  <a:lnTo>
                    <a:pt x="187596" y="134645"/>
                  </a:lnTo>
                  <a:lnTo>
                    <a:pt x="188516" y="126028"/>
                  </a:lnTo>
                  <a:lnTo>
                    <a:pt x="183301" y="110215"/>
                  </a:lnTo>
                  <a:lnTo>
                    <a:pt x="166946" y="98508"/>
                  </a:lnTo>
                  <a:lnTo>
                    <a:pt x="156033" y="93748"/>
                  </a:lnTo>
                  <a:lnTo>
                    <a:pt x="131429" y="91578"/>
                  </a:lnTo>
                  <a:lnTo>
                    <a:pt x="118317" y="92638"/>
                  </a:lnTo>
                  <a:lnTo>
                    <a:pt x="109575" y="98023"/>
                  </a:lnTo>
                  <a:lnTo>
                    <a:pt x="103748" y="106293"/>
                  </a:lnTo>
                  <a:lnTo>
                    <a:pt x="99863" y="116485"/>
                  </a:lnTo>
                  <a:lnTo>
                    <a:pt x="99613" y="125620"/>
                  </a:lnTo>
                  <a:lnTo>
                    <a:pt x="105574" y="142009"/>
                  </a:lnTo>
                  <a:lnTo>
                    <a:pt x="112778" y="146145"/>
                  </a:lnTo>
                  <a:lnTo>
                    <a:pt x="133262" y="147621"/>
                  </a:lnTo>
                  <a:lnTo>
                    <a:pt x="151724" y="141259"/>
                  </a:lnTo>
                  <a:lnTo>
                    <a:pt x="182641" y="118110"/>
                  </a:lnTo>
                  <a:lnTo>
                    <a:pt x="198600" y="92317"/>
                  </a:lnTo>
                  <a:lnTo>
                    <a:pt x="197023" y="87281"/>
                  </a:lnTo>
                  <a:lnTo>
                    <a:pt x="191292" y="85094"/>
                  </a:lnTo>
                  <a:lnTo>
                    <a:pt x="174786" y="85783"/>
                  </a:lnTo>
                  <a:lnTo>
                    <a:pt x="144735" y="94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809150" y="5939652"/>
              <a:ext cx="175784" cy="211999"/>
            </a:xfrm>
            <a:custGeom>
              <a:avLst/>
              <a:gdLst/>
              <a:ahLst/>
              <a:cxnLst/>
              <a:rect l="0" t="0" r="0" b="0"/>
              <a:pathLst>
                <a:path w="175784" h="211999">
                  <a:moveTo>
                    <a:pt x="108488" y="0"/>
                  </a:moveTo>
                  <a:lnTo>
                    <a:pt x="91720" y="5589"/>
                  </a:lnTo>
                  <a:lnTo>
                    <a:pt x="64525" y="25833"/>
                  </a:lnTo>
                  <a:lnTo>
                    <a:pt x="32300" y="73689"/>
                  </a:lnTo>
                  <a:lnTo>
                    <a:pt x="6524" y="135135"/>
                  </a:lnTo>
                  <a:lnTo>
                    <a:pt x="0" y="163005"/>
                  </a:lnTo>
                  <a:lnTo>
                    <a:pt x="1000" y="187090"/>
                  </a:lnTo>
                  <a:lnTo>
                    <a:pt x="5244" y="196087"/>
                  </a:lnTo>
                  <a:lnTo>
                    <a:pt x="19317" y="209203"/>
                  </a:lnTo>
                  <a:lnTo>
                    <a:pt x="27984" y="211998"/>
                  </a:lnTo>
                  <a:lnTo>
                    <a:pt x="46972" y="211985"/>
                  </a:lnTo>
                  <a:lnTo>
                    <a:pt x="94993" y="194039"/>
                  </a:lnTo>
                  <a:lnTo>
                    <a:pt x="127496" y="173566"/>
                  </a:lnTo>
                  <a:lnTo>
                    <a:pt x="144622" y="155519"/>
                  </a:lnTo>
                  <a:lnTo>
                    <a:pt x="166275" y="106932"/>
                  </a:lnTo>
                  <a:lnTo>
                    <a:pt x="175783" y="66129"/>
                  </a:lnTo>
                  <a:lnTo>
                    <a:pt x="174271" y="38359"/>
                  </a:lnTo>
                  <a:lnTo>
                    <a:pt x="169891" y="27912"/>
                  </a:lnTo>
                  <a:lnTo>
                    <a:pt x="155666" y="13185"/>
                  </a:lnTo>
                  <a:lnTo>
                    <a:pt x="146958" y="9960"/>
                  </a:lnTo>
                  <a:lnTo>
                    <a:pt x="127925" y="9496"/>
                  </a:lnTo>
                  <a:lnTo>
                    <a:pt x="91890" y="26990"/>
                  </a:lnTo>
                  <a:lnTo>
                    <a:pt x="62756" y="59990"/>
                  </a:lnTo>
                  <a:lnTo>
                    <a:pt x="36160" y="115395"/>
                  </a:lnTo>
                  <a:lnTo>
                    <a:pt x="24260" y="1473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056099" y="5912119"/>
              <a:ext cx="146250" cy="223820"/>
            </a:xfrm>
            <a:custGeom>
              <a:avLst/>
              <a:gdLst/>
              <a:ahLst/>
              <a:cxnLst/>
              <a:rect l="0" t="0" r="0" b="0"/>
              <a:pathLst>
                <a:path w="146250" h="223820">
                  <a:moveTo>
                    <a:pt x="19466" y="27533"/>
                  </a:moveTo>
                  <a:lnTo>
                    <a:pt x="13877" y="86150"/>
                  </a:lnTo>
                  <a:lnTo>
                    <a:pt x="8743" y="147560"/>
                  </a:lnTo>
                  <a:lnTo>
                    <a:pt x="796" y="205963"/>
                  </a:lnTo>
                  <a:lnTo>
                    <a:pt x="0" y="220186"/>
                  </a:lnTo>
                  <a:lnTo>
                    <a:pt x="640" y="223819"/>
                  </a:lnTo>
                  <a:lnTo>
                    <a:pt x="4470" y="212257"/>
                  </a:lnTo>
                  <a:lnTo>
                    <a:pt x="9224" y="148770"/>
                  </a:lnTo>
                  <a:lnTo>
                    <a:pt x="17081" y="92701"/>
                  </a:lnTo>
                  <a:lnTo>
                    <a:pt x="33336" y="40536"/>
                  </a:lnTo>
                  <a:lnTo>
                    <a:pt x="58731" y="2026"/>
                  </a:lnTo>
                  <a:lnTo>
                    <a:pt x="65529" y="0"/>
                  </a:lnTo>
                  <a:lnTo>
                    <a:pt x="72402" y="2158"/>
                  </a:lnTo>
                  <a:lnTo>
                    <a:pt x="79323" y="7107"/>
                  </a:lnTo>
                  <a:lnTo>
                    <a:pt x="87013" y="31323"/>
                  </a:lnTo>
                  <a:lnTo>
                    <a:pt x="91343" y="81299"/>
                  </a:lnTo>
                  <a:lnTo>
                    <a:pt x="91950" y="98471"/>
                  </a:lnTo>
                  <a:lnTo>
                    <a:pt x="93525" y="104071"/>
                  </a:lnTo>
                  <a:lnTo>
                    <a:pt x="95745" y="101955"/>
                  </a:lnTo>
                  <a:lnTo>
                    <a:pt x="117569" y="42516"/>
                  </a:lnTo>
                  <a:lnTo>
                    <a:pt x="123472" y="34012"/>
                  </a:lnTo>
                  <a:lnTo>
                    <a:pt x="129747" y="30683"/>
                  </a:lnTo>
                  <a:lnTo>
                    <a:pt x="136271" y="30802"/>
                  </a:lnTo>
                  <a:lnTo>
                    <a:pt x="142960" y="33222"/>
                  </a:lnTo>
                  <a:lnTo>
                    <a:pt x="146249" y="40685"/>
                  </a:lnTo>
                  <a:lnTo>
                    <a:pt x="145289" y="79133"/>
                  </a:lnTo>
                  <a:lnTo>
                    <a:pt x="137596" y="127570"/>
                  </a:lnTo>
                  <a:lnTo>
                    <a:pt x="127635" y="186980"/>
                  </a:lnTo>
                  <a:lnTo>
                    <a:pt x="124751" y="2170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218078" y="5901068"/>
              <a:ext cx="172743" cy="228098"/>
            </a:xfrm>
            <a:custGeom>
              <a:avLst/>
              <a:gdLst/>
              <a:ahLst/>
              <a:cxnLst/>
              <a:rect l="0" t="0" r="0" b="0"/>
              <a:pathLst>
                <a:path w="172743" h="228098">
                  <a:moveTo>
                    <a:pt x="15414" y="38584"/>
                  </a:moveTo>
                  <a:lnTo>
                    <a:pt x="21004" y="55352"/>
                  </a:lnTo>
                  <a:lnTo>
                    <a:pt x="16562" y="110439"/>
                  </a:lnTo>
                  <a:lnTo>
                    <a:pt x="7696" y="165159"/>
                  </a:lnTo>
                  <a:lnTo>
                    <a:pt x="0" y="203860"/>
                  </a:lnTo>
                  <a:lnTo>
                    <a:pt x="459" y="204920"/>
                  </a:lnTo>
                  <a:lnTo>
                    <a:pt x="1934" y="202117"/>
                  </a:lnTo>
                  <a:lnTo>
                    <a:pt x="7617" y="146225"/>
                  </a:lnTo>
                  <a:lnTo>
                    <a:pt x="22793" y="91537"/>
                  </a:lnTo>
                  <a:lnTo>
                    <a:pt x="42782" y="46054"/>
                  </a:lnTo>
                  <a:lnTo>
                    <a:pt x="74242" y="3535"/>
                  </a:lnTo>
                  <a:lnTo>
                    <a:pt x="82709" y="10"/>
                  </a:lnTo>
                  <a:lnTo>
                    <a:pt x="91863" y="0"/>
                  </a:lnTo>
                  <a:lnTo>
                    <a:pt x="101476" y="2333"/>
                  </a:lnTo>
                  <a:lnTo>
                    <a:pt x="107883" y="9737"/>
                  </a:lnTo>
                  <a:lnTo>
                    <a:pt x="115003" y="33562"/>
                  </a:lnTo>
                  <a:lnTo>
                    <a:pt x="111169" y="95347"/>
                  </a:lnTo>
                  <a:lnTo>
                    <a:pt x="104748" y="131312"/>
                  </a:lnTo>
                  <a:lnTo>
                    <a:pt x="105385" y="131988"/>
                  </a:lnTo>
                  <a:lnTo>
                    <a:pt x="132657" y="92379"/>
                  </a:lnTo>
                  <a:lnTo>
                    <a:pt x="139200" y="84976"/>
                  </a:lnTo>
                  <a:lnTo>
                    <a:pt x="147071" y="82380"/>
                  </a:lnTo>
                  <a:lnTo>
                    <a:pt x="165176" y="85735"/>
                  </a:lnTo>
                  <a:lnTo>
                    <a:pt x="170237" y="92245"/>
                  </a:lnTo>
                  <a:lnTo>
                    <a:pt x="172742" y="111956"/>
                  </a:lnTo>
                  <a:lnTo>
                    <a:pt x="164818" y="168804"/>
                  </a:lnTo>
                  <a:lnTo>
                    <a:pt x="152285" y="2280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9423005" y="5923078"/>
              <a:ext cx="55128" cy="185031"/>
            </a:xfrm>
            <a:custGeom>
              <a:avLst/>
              <a:gdLst/>
              <a:ahLst/>
              <a:cxnLst/>
              <a:rect l="0" t="0" r="0" b="0"/>
              <a:pathLst>
                <a:path w="55128" h="185031">
                  <a:moveTo>
                    <a:pt x="0" y="100802"/>
                  </a:moveTo>
                  <a:lnTo>
                    <a:pt x="11179" y="89624"/>
                  </a:lnTo>
                  <a:lnTo>
                    <a:pt x="40434" y="33174"/>
                  </a:lnTo>
                  <a:lnTo>
                    <a:pt x="54615" y="4725"/>
                  </a:lnTo>
                  <a:lnTo>
                    <a:pt x="55127" y="486"/>
                  </a:lnTo>
                  <a:lnTo>
                    <a:pt x="53129" y="0"/>
                  </a:lnTo>
                  <a:lnTo>
                    <a:pt x="49458" y="2015"/>
                  </a:lnTo>
                  <a:lnTo>
                    <a:pt x="38701" y="27208"/>
                  </a:lnTo>
                  <a:lnTo>
                    <a:pt x="24586" y="84878"/>
                  </a:lnTo>
                  <a:lnTo>
                    <a:pt x="13652" y="142543"/>
                  </a:lnTo>
                  <a:lnTo>
                    <a:pt x="12611" y="156705"/>
                  </a:lnTo>
                  <a:lnTo>
                    <a:pt x="15427" y="166147"/>
                  </a:lnTo>
                  <a:lnTo>
                    <a:pt x="20813" y="172441"/>
                  </a:lnTo>
                  <a:lnTo>
                    <a:pt x="42114" y="1850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9549781" y="5950181"/>
              <a:ext cx="115381" cy="168457"/>
            </a:xfrm>
            <a:custGeom>
              <a:avLst/>
              <a:gdLst/>
              <a:ahLst/>
              <a:cxnLst/>
              <a:rect l="0" t="0" r="0" b="0"/>
              <a:pathLst>
                <a:path w="115381" h="168457">
                  <a:moveTo>
                    <a:pt x="10095" y="0"/>
                  </a:moveTo>
                  <a:lnTo>
                    <a:pt x="1030" y="58616"/>
                  </a:lnTo>
                  <a:lnTo>
                    <a:pt x="0" y="104585"/>
                  </a:lnTo>
                  <a:lnTo>
                    <a:pt x="2195" y="110667"/>
                  </a:lnTo>
                  <a:lnTo>
                    <a:pt x="5999" y="110043"/>
                  </a:lnTo>
                  <a:lnTo>
                    <a:pt x="49076" y="57277"/>
                  </a:lnTo>
                  <a:lnTo>
                    <a:pt x="57140" y="53392"/>
                  </a:lnTo>
                  <a:lnTo>
                    <a:pt x="75458" y="52196"/>
                  </a:lnTo>
                  <a:lnTo>
                    <a:pt x="92178" y="58683"/>
                  </a:lnTo>
                  <a:lnTo>
                    <a:pt x="99912" y="63688"/>
                  </a:lnTo>
                  <a:lnTo>
                    <a:pt x="105068" y="72874"/>
                  </a:lnTo>
                  <a:lnTo>
                    <a:pt x="113343" y="126525"/>
                  </a:lnTo>
                  <a:lnTo>
                    <a:pt x="115380" y="1684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687417" y="5754455"/>
              <a:ext cx="135673" cy="423372"/>
            </a:xfrm>
            <a:custGeom>
              <a:avLst/>
              <a:gdLst/>
              <a:ahLst/>
              <a:cxnLst/>
              <a:rect l="0" t="0" r="0" b="0"/>
              <a:pathLst>
                <a:path w="135673" h="423372">
                  <a:moveTo>
                    <a:pt x="104086" y="174668"/>
                  </a:moveTo>
                  <a:lnTo>
                    <a:pt x="87318" y="169079"/>
                  </a:lnTo>
                  <a:lnTo>
                    <a:pt x="80040" y="169773"/>
                  </a:lnTo>
                  <a:lnTo>
                    <a:pt x="65712" y="176782"/>
                  </a:lnTo>
                  <a:lnTo>
                    <a:pt x="37451" y="201516"/>
                  </a:lnTo>
                  <a:lnTo>
                    <a:pt x="17532" y="230196"/>
                  </a:lnTo>
                  <a:lnTo>
                    <a:pt x="4871" y="267810"/>
                  </a:lnTo>
                  <a:lnTo>
                    <a:pt x="0" y="325562"/>
                  </a:lnTo>
                  <a:lnTo>
                    <a:pt x="1674" y="357546"/>
                  </a:lnTo>
                  <a:lnTo>
                    <a:pt x="10217" y="387359"/>
                  </a:lnTo>
                  <a:lnTo>
                    <a:pt x="24931" y="409967"/>
                  </a:lnTo>
                  <a:lnTo>
                    <a:pt x="33769" y="419272"/>
                  </a:lnTo>
                  <a:lnTo>
                    <a:pt x="42000" y="423135"/>
                  </a:lnTo>
                  <a:lnTo>
                    <a:pt x="49827" y="423371"/>
                  </a:lnTo>
                  <a:lnTo>
                    <a:pt x="57385" y="421189"/>
                  </a:lnTo>
                  <a:lnTo>
                    <a:pt x="72021" y="406286"/>
                  </a:lnTo>
                  <a:lnTo>
                    <a:pt x="94893" y="364180"/>
                  </a:lnTo>
                  <a:lnTo>
                    <a:pt x="103440" y="313662"/>
                  </a:lnTo>
                  <a:lnTo>
                    <a:pt x="112060" y="258622"/>
                  </a:lnTo>
                  <a:lnTo>
                    <a:pt x="119699" y="197101"/>
                  </a:lnTo>
                  <a:lnTo>
                    <a:pt x="124068" y="137029"/>
                  </a:lnTo>
                  <a:lnTo>
                    <a:pt x="124931" y="73863"/>
                  </a:lnTo>
                  <a:lnTo>
                    <a:pt x="125080" y="21188"/>
                  </a:lnTo>
                  <a:lnTo>
                    <a:pt x="123945" y="0"/>
                  </a:lnTo>
                  <a:lnTo>
                    <a:pt x="122004" y="901"/>
                  </a:lnTo>
                  <a:lnTo>
                    <a:pt x="119541" y="6181"/>
                  </a:lnTo>
                  <a:lnTo>
                    <a:pt x="114417" y="61578"/>
                  </a:lnTo>
                  <a:lnTo>
                    <a:pt x="106474" y="113075"/>
                  </a:lnTo>
                  <a:lnTo>
                    <a:pt x="104557" y="167961"/>
                  </a:lnTo>
                  <a:lnTo>
                    <a:pt x="104179" y="223863"/>
                  </a:lnTo>
                  <a:lnTo>
                    <a:pt x="104105" y="286205"/>
                  </a:lnTo>
                  <a:lnTo>
                    <a:pt x="107211" y="338737"/>
                  </a:lnTo>
                  <a:lnTo>
                    <a:pt x="113664" y="365741"/>
                  </a:lnTo>
                  <a:lnTo>
                    <a:pt x="135672" y="395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875731" y="5957282"/>
              <a:ext cx="84229" cy="171884"/>
            </a:xfrm>
            <a:custGeom>
              <a:avLst/>
              <a:gdLst/>
              <a:ahLst/>
              <a:cxnLst/>
              <a:rect l="0" t="0" r="0" b="0"/>
              <a:pathLst>
                <a:path w="84229" h="171884">
                  <a:moveTo>
                    <a:pt x="0" y="87655"/>
                  </a:moveTo>
                  <a:lnTo>
                    <a:pt x="11179" y="98833"/>
                  </a:lnTo>
                  <a:lnTo>
                    <a:pt x="16811" y="99786"/>
                  </a:lnTo>
                  <a:lnTo>
                    <a:pt x="22905" y="98082"/>
                  </a:lnTo>
                  <a:lnTo>
                    <a:pt x="29309" y="94606"/>
                  </a:lnTo>
                  <a:lnTo>
                    <a:pt x="49498" y="72947"/>
                  </a:lnTo>
                  <a:lnTo>
                    <a:pt x="64710" y="44302"/>
                  </a:lnTo>
                  <a:lnTo>
                    <a:pt x="71036" y="7999"/>
                  </a:lnTo>
                  <a:lnTo>
                    <a:pt x="68415" y="1796"/>
                  </a:lnTo>
                  <a:lnTo>
                    <a:pt x="63157" y="0"/>
                  </a:lnTo>
                  <a:lnTo>
                    <a:pt x="56143" y="1142"/>
                  </a:lnTo>
                  <a:lnTo>
                    <a:pt x="42110" y="8650"/>
                  </a:lnTo>
                  <a:lnTo>
                    <a:pt x="35092" y="13928"/>
                  </a:lnTo>
                  <a:lnTo>
                    <a:pt x="24176" y="29151"/>
                  </a:lnTo>
                  <a:lnTo>
                    <a:pt x="7635" y="67520"/>
                  </a:lnTo>
                  <a:lnTo>
                    <a:pt x="2263" y="104046"/>
                  </a:lnTo>
                  <a:lnTo>
                    <a:pt x="6260" y="138915"/>
                  </a:lnTo>
                  <a:lnTo>
                    <a:pt x="21110" y="157621"/>
                  </a:lnTo>
                  <a:lnTo>
                    <a:pt x="31621" y="165884"/>
                  </a:lnTo>
                  <a:lnTo>
                    <a:pt x="42137" y="170223"/>
                  </a:lnTo>
                  <a:lnTo>
                    <a:pt x="84228" y="1718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981449" y="5918595"/>
              <a:ext cx="157495" cy="138249"/>
            </a:xfrm>
            <a:custGeom>
              <a:avLst/>
              <a:gdLst/>
              <a:ahLst/>
              <a:cxnLst/>
              <a:rect l="0" t="0" r="0" b="0"/>
              <a:pathLst>
                <a:path w="157495" h="138249">
                  <a:moveTo>
                    <a:pt x="10095" y="0"/>
                  </a:moveTo>
                  <a:lnTo>
                    <a:pt x="1762" y="37478"/>
                  </a:lnTo>
                  <a:lnTo>
                    <a:pt x="0" y="94491"/>
                  </a:lnTo>
                  <a:lnTo>
                    <a:pt x="5284" y="133672"/>
                  </a:lnTo>
                  <a:lnTo>
                    <a:pt x="9228" y="138248"/>
                  </a:lnTo>
                  <a:lnTo>
                    <a:pt x="14196" y="137789"/>
                  </a:lnTo>
                  <a:lnTo>
                    <a:pt x="19848" y="133974"/>
                  </a:lnTo>
                  <a:lnTo>
                    <a:pt x="26128" y="117256"/>
                  </a:lnTo>
                  <a:lnTo>
                    <a:pt x="35749" y="73985"/>
                  </a:lnTo>
                  <a:lnTo>
                    <a:pt x="51101" y="47788"/>
                  </a:lnTo>
                  <a:lnTo>
                    <a:pt x="70468" y="25208"/>
                  </a:lnTo>
                  <a:lnTo>
                    <a:pt x="90350" y="17053"/>
                  </a:lnTo>
                  <a:lnTo>
                    <a:pt x="102203" y="14878"/>
                  </a:lnTo>
                  <a:lnTo>
                    <a:pt x="124732" y="18701"/>
                  </a:lnTo>
                  <a:lnTo>
                    <a:pt x="157494" y="315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433151" y="1528211"/>
            <a:ext cx="589151" cy="421837"/>
            <a:chOff x="5433151" y="1528211"/>
            <a:chExt cx="589151" cy="421837"/>
          </a:xfrm>
        </p:grpSpPr>
        <p:sp>
          <p:nvSpPr>
            <p:cNvPr id="231" name="Freeform 230"/>
            <p:cNvSpPr/>
            <p:nvPr/>
          </p:nvSpPr>
          <p:spPr>
            <a:xfrm>
              <a:off x="5433151" y="1641469"/>
              <a:ext cx="127197" cy="308579"/>
            </a:xfrm>
            <a:custGeom>
              <a:avLst/>
              <a:gdLst/>
              <a:ahLst/>
              <a:cxnLst/>
              <a:rect l="0" t="0" r="0" b="0"/>
              <a:pathLst>
                <a:path w="127197" h="308579">
                  <a:moveTo>
                    <a:pt x="20611" y="13084"/>
                  </a:moveTo>
                  <a:lnTo>
                    <a:pt x="14545" y="47876"/>
                  </a:lnTo>
                  <a:lnTo>
                    <a:pt x="18294" y="94493"/>
                  </a:lnTo>
                  <a:lnTo>
                    <a:pt x="21094" y="148730"/>
                  </a:lnTo>
                  <a:lnTo>
                    <a:pt x="28809" y="206515"/>
                  </a:lnTo>
                  <a:lnTo>
                    <a:pt x="36268" y="267972"/>
                  </a:lnTo>
                  <a:lnTo>
                    <a:pt x="34479" y="305416"/>
                  </a:lnTo>
                  <a:lnTo>
                    <a:pt x="32196" y="308578"/>
                  </a:lnTo>
                  <a:lnTo>
                    <a:pt x="29504" y="306006"/>
                  </a:lnTo>
                  <a:lnTo>
                    <a:pt x="26540" y="299613"/>
                  </a:lnTo>
                  <a:lnTo>
                    <a:pt x="20612" y="248494"/>
                  </a:lnTo>
                  <a:lnTo>
                    <a:pt x="12509" y="192123"/>
                  </a:lnTo>
                  <a:lnTo>
                    <a:pt x="10562" y="135928"/>
                  </a:lnTo>
                  <a:lnTo>
                    <a:pt x="2941" y="79767"/>
                  </a:lnTo>
                  <a:lnTo>
                    <a:pt x="223" y="20494"/>
                  </a:lnTo>
                  <a:lnTo>
                    <a:pt x="0" y="3986"/>
                  </a:lnTo>
                  <a:lnTo>
                    <a:pt x="2191" y="0"/>
                  </a:lnTo>
                  <a:lnTo>
                    <a:pt x="5991" y="4361"/>
                  </a:lnTo>
                  <a:lnTo>
                    <a:pt x="34327" y="63842"/>
                  </a:lnTo>
                  <a:lnTo>
                    <a:pt x="51439" y="118690"/>
                  </a:lnTo>
                  <a:lnTo>
                    <a:pt x="70814" y="179026"/>
                  </a:lnTo>
                  <a:lnTo>
                    <a:pt x="100345" y="235041"/>
                  </a:lnTo>
                  <a:lnTo>
                    <a:pt x="107911" y="255621"/>
                  </a:lnTo>
                  <a:lnTo>
                    <a:pt x="112736" y="259004"/>
                  </a:lnTo>
                  <a:lnTo>
                    <a:pt x="118292" y="257749"/>
                  </a:lnTo>
                  <a:lnTo>
                    <a:pt x="124337" y="253403"/>
                  </a:lnTo>
                  <a:lnTo>
                    <a:pt x="127196" y="244657"/>
                  </a:lnTo>
                  <a:lnTo>
                    <a:pt x="123380" y="191711"/>
                  </a:lnTo>
                  <a:lnTo>
                    <a:pt x="111361" y="141435"/>
                  </a:lnTo>
                  <a:lnTo>
                    <a:pt x="98892" y="82068"/>
                  </a:lnTo>
                  <a:lnTo>
                    <a:pt x="94310" y="236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580104" y="1580854"/>
              <a:ext cx="42115" cy="284270"/>
            </a:xfrm>
            <a:custGeom>
              <a:avLst/>
              <a:gdLst/>
              <a:ahLst/>
              <a:cxnLst/>
              <a:rect l="0" t="0" r="0" b="0"/>
              <a:pathLst>
                <a:path w="42115" h="284270">
                  <a:moveTo>
                    <a:pt x="0" y="0"/>
                  </a:moveTo>
                  <a:lnTo>
                    <a:pt x="17958" y="63450"/>
                  </a:lnTo>
                  <a:lnTo>
                    <a:pt x="27028" y="110957"/>
                  </a:lnTo>
                  <a:lnTo>
                    <a:pt x="31405" y="160908"/>
                  </a:lnTo>
                  <a:lnTo>
                    <a:pt x="39652" y="220300"/>
                  </a:lnTo>
                  <a:lnTo>
                    <a:pt x="41384" y="256737"/>
                  </a:lnTo>
                  <a:lnTo>
                    <a:pt x="42114" y="2842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643275" y="1580854"/>
              <a:ext cx="168457" cy="274351"/>
            </a:xfrm>
            <a:custGeom>
              <a:avLst/>
              <a:gdLst/>
              <a:ahLst/>
              <a:cxnLst/>
              <a:rect l="0" t="0" r="0" b="0"/>
              <a:pathLst>
                <a:path w="168457" h="274351">
                  <a:moveTo>
                    <a:pt x="0" y="0"/>
                  </a:moveTo>
                  <a:lnTo>
                    <a:pt x="25194" y="63450"/>
                  </a:lnTo>
                  <a:lnTo>
                    <a:pt x="38425" y="124664"/>
                  </a:lnTo>
                  <a:lnTo>
                    <a:pt x="41385" y="182162"/>
                  </a:lnTo>
                  <a:lnTo>
                    <a:pt x="53471" y="241187"/>
                  </a:lnTo>
                  <a:lnTo>
                    <a:pt x="56704" y="252039"/>
                  </a:lnTo>
                  <a:lnTo>
                    <a:pt x="62369" y="260443"/>
                  </a:lnTo>
                  <a:lnTo>
                    <a:pt x="78022" y="272900"/>
                  </a:lnTo>
                  <a:lnTo>
                    <a:pt x="85940" y="274350"/>
                  </a:lnTo>
                  <a:lnTo>
                    <a:pt x="93558" y="272977"/>
                  </a:lnTo>
                  <a:lnTo>
                    <a:pt x="136929" y="247687"/>
                  </a:lnTo>
                  <a:lnTo>
                    <a:pt x="168456" y="2210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790674" y="1528211"/>
              <a:ext cx="231628" cy="289130"/>
            </a:xfrm>
            <a:custGeom>
              <a:avLst/>
              <a:gdLst/>
              <a:ahLst/>
              <a:cxnLst/>
              <a:rect l="0" t="0" r="0" b="0"/>
              <a:pathLst>
                <a:path w="231628" h="289130">
                  <a:moveTo>
                    <a:pt x="0" y="0"/>
                  </a:moveTo>
                  <a:lnTo>
                    <a:pt x="0" y="52051"/>
                  </a:lnTo>
                  <a:lnTo>
                    <a:pt x="3120" y="101990"/>
                  </a:lnTo>
                  <a:lnTo>
                    <a:pt x="11452" y="149543"/>
                  </a:lnTo>
                  <a:lnTo>
                    <a:pt x="24749" y="206834"/>
                  </a:lnTo>
                  <a:lnTo>
                    <a:pt x="40738" y="241049"/>
                  </a:lnTo>
                  <a:lnTo>
                    <a:pt x="49385" y="247267"/>
                  </a:lnTo>
                  <a:lnTo>
                    <a:pt x="71472" y="251057"/>
                  </a:lnTo>
                  <a:lnTo>
                    <a:pt x="90647" y="245722"/>
                  </a:lnTo>
                  <a:lnTo>
                    <a:pt x="99036" y="241024"/>
                  </a:lnTo>
                  <a:lnTo>
                    <a:pt x="111476" y="223325"/>
                  </a:lnTo>
                  <a:lnTo>
                    <a:pt x="128995" y="179425"/>
                  </a:lnTo>
                  <a:lnTo>
                    <a:pt x="134537" y="130762"/>
                  </a:lnTo>
                  <a:lnTo>
                    <a:pt x="136179" y="71890"/>
                  </a:lnTo>
                  <a:lnTo>
                    <a:pt x="136666" y="21171"/>
                  </a:lnTo>
                  <a:lnTo>
                    <a:pt x="134394" y="12944"/>
                  </a:lnTo>
                  <a:lnTo>
                    <a:pt x="130541" y="9799"/>
                  </a:lnTo>
                  <a:lnTo>
                    <a:pt x="125632" y="10043"/>
                  </a:lnTo>
                  <a:lnTo>
                    <a:pt x="122359" y="16054"/>
                  </a:lnTo>
                  <a:lnTo>
                    <a:pt x="117106" y="70848"/>
                  </a:lnTo>
                  <a:lnTo>
                    <a:pt x="116196" y="122378"/>
                  </a:lnTo>
                  <a:lnTo>
                    <a:pt x="115927" y="173521"/>
                  </a:lnTo>
                  <a:lnTo>
                    <a:pt x="115847" y="226889"/>
                  </a:lnTo>
                  <a:lnTo>
                    <a:pt x="118168" y="255258"/>
                  </a:lnTo>
                  <a:lnTo>
                    <a:pt x="126999" y="275665"/>
                  </a:lnTo>
                  <a:lnTo>
                    <a:pt x="134969" y="282043"/>
                  </a:lnTo>
                  <a:lnTo>
                    <a:pt x="156302" y="289129"/>
                  </a:lnTo>
                  <a:lnTo>
                    <a:pt x="189031" y="287530"/>
                  </a:lnTo>
                  <a:lnTo>
                    <a:pt x="231627" y="2737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664957" y="7290532"/>
            <a:ext cx="1048891" cy="997327"/>
            <a:chOff x="1664957" y="7290532"/>
            <a:chExt cx="1048891" cy="997327"/>
          </a:xfrm>
        </p:grpSpPr>
        <p:sp>
          <p:nvSpPr>
            <p:cNvPr id="236" name="Freeform 235"/>
            <p:cNvSpPr/>
            <p:nvPr/>
          </p:nvSpPr>
          <p:spPr>
            <a:xfrm>
              <a:off x="1968829" y="7584729"/>
              <a:ext cx="10530" cy="484313"/>
            </a:xfrm>
            <a:custGeom>
              <a:avLst/>
              <a:gdLst/>
              <a:ahLst/>
              <a:cxnLst/>
              <a:rect l="0" t="0" r="0" b="0"/>
              <a:pathLst>
                <a:path w="10530" h="484313">
                  <a:moveTo>
                    <a:pt x="0" y="0"/>
                  </a:moveTo>
                  <a:lnTo>
                    <a:pt x="0" y="48931"/>
                  </a:lnTo>
                  <a:lnTo>
                    <a:pt x="0" y="96777"/>
                  </a:lnTo>
                  <a:lnTo>
                    <a:pt x="0" y="154237"/>
                  </a:lnTo>
                  <a:lnTo>
                    <a:pt x="0" y="198402"/>
                  </a:lnTo>
                  <a:lnTo>
                    <a:pt x="0" y="260387"/>
                  </a:lnTo>
                  <a:lnTo>
                    <a:pt x="3120" y="321320"/>
                  </a:lnTo>
                  <a:lnTo>
                    <a:pt x="9065" y="373087"/>
                  </a:lnTo>
                  <a:lnTo>
                    <a:pt x="10095" y="425619"/>
                  </a:lnTo>
                  <a:lnTo>
                    <a:pt x="10529" y="4843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947772" y="7532088"/>
              <a:ext cx="421141" cy="136871"/>
            </a:xfrm>
            <a:custGeom>
              <a:avLst/>
              <a:gdLst/>
              <a:ahLst/>
              <a:cxnLst/>
              <a:rect l="0" t="0" r="0" b="0"/>
              <a:pathLst>
                <a:path w="421141" h="136871">
                  <a:moveTo>
                    <a:pt x="0" y="0"/>
                  </a:moveTo>
                  <a:lnTo>
                    <a:pt x="62478" y="3119"/>
                  </a:lnTo>
                  <a:lnTo>
                    <a:pt x="119186" y="14653"/>
                  </a:lnTo>
                  <a:lnTo>
                    <a:pt x="175448" y="28197"/>
                  </a:lnTo>
                  <a:lnTo>
                    <a:pt x="234741" y="45257"/>
                  </a:lnTo>
                  <a:lnTo>
                    <a:pt x="296843" y="70810"/>
                  </a:lnTo>
                  <a:lnTo>
                    <a:pt x="356852" y="105366"/>
                  </a:lnTo>
                  <a:lnTo>
                    <a:pt x="411683" y="132833"/>
                  </a:lnTo>
                  <a:lnTo>
                    <a:pt x="421140" y="1368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021472" y="7711072"/>
              <a:ext cx="231628" cy="94757"/>
            </a:xfrm>
            <a:custGeom>
              <a:avLst/>
              <a:gdLst/>
              <a:ahLst/>
              <a:cxnLst/>
              <a:rect l="0" t="0" r="0" b="0"/>
              <a:pathLst>
                <a:path w="231628" h="94757">
                  <a:moveTo>
                    <a:pt x="0" y="0"/>
                  </a:moveTo>
                  <a:lnTo>
                    <a:pt x="55044" y="28681"/>
                  </a:lnTo>
                  <a:lnTo>
                    <a:pt x="106452" y="50335"/>
                  </a:lnTo>
                  <a:lnTo>
                    <a:pt x="168393" y="77122"/>
                  </a:lnTo>
                  <a:lnTo>
                    <a:pt x="231627" y="94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931654" y="7858471"/>
              <a:ext cx="226689" cy="221099"/>
            </a:xfrm>
            <a:custGeom>
              <a:avLst/>
              <a:gdLst/>
              <a:ahLst/>
              <a:cxnLst/>
              <a:rect l="0" t="0" r="0" b="0"/>
              <a:pathLst>
                <a:path w="226689" h="221099">
                  <a:moveTo>
                    <a:pt x="5590" y="0"/>
                  </a:moveTo>
                  <a:lnTo>
                    <a:pt x="0" y="16768"/>
                  </a:lnTo>
                  <a:lnTo>
                    <a:pt x="376" y="34359"/>
                  </a:lnTo>
                  <a:lnTo>
                    <a:pt x="6782" y="55045"/>
                  </a:lnTo>
                  <a:lnTo>
                    <a:pt x="49247" y="114513"/>
                  </a:lnTo>
                  <a:lnTo>
                    <a:pt x="105763" y="156501"/>
                  </a:lnTo>
                  <a:lnTo>
                    <a:pt x="160081" y="185418"/>
                  </a:lnTo>
                  <a:lnTo>
                    <a:pt x="217028" y="215424"/>
                  </a:lnTo>
                  <a:lnTo>
                    <a:pt x="226688" y="2210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664957" y="7290532"/>
              <a:ext cx="1048891" cy="997327"/>
            </a:xfrm>
            <a:custGeom>
              <a:avLst/>
              <a:gdLst/>
              <a:ahLst/>
              <a:cxnLst/>
              <a:rect l="0" t="0" r="0" b="0"/>
              <a:pathLst>
                <a:path w="1048891" h="997327">
                  <a:moveTo>
                    <a:pt x="640784" y="30985"/>
                  </a:moveTo>
                  <a:lnTo>
                    <a:pt x="586909" y="13027"/>
                  </a:lnTo>
                  <a:lnTo>
                    <a:pt x="542664" y="2438"/>
                  </a:lnTo>
                  <a:lnTo>
                    <a:pt x="483622" y="0"/>
                  </a:lnTo>
                  <a:lnTo>
                    <a:pt x="432910" y="5167"/>
                  </a:lnTo>
                  <a:lnTo>
                    <a:pt x="380840" y="14107"/>
                  </a:lnTo>
                  <a:lnTo>
                    <a:pt x="328367" y="29754"/>
                  </a:lnTo>
                  <a:lnTo>
                    <a:pt x="265470" y="56002"/>
                  </a:lnTo>
                  <a:lnTo>
                    <a:pt x="216324" y="79082"/>
                  </a:lnTo>
                  <a:lnTo>
                    <a:pt x="160323" y="124498"/>
                  </a:lnTo>
                  <a:lnTo>
                    <a:pt x="98272" y="187796"/>
                  </a:lnTo>
                  <a:lnTo>
                    <a:pt x="70078" y="236285"/>
                  </a:lnTo>
                  <a:lnTo>
                    <a:pt x="42357" y="288867"/>
                  </a:lnTo>
                  <a:lnTo>
                    <a:pt x="25695" y="347210"/>
                  </a:lnTo>
                  <a:lnTo>
                    <a:pt x="13349" y="403232"/>
                  </a:lnTo>
                  <a:lnTo>
                    <a:pt x="3452" y="463764"/>
                  </a:lnTo>
                  <a:lnTo>
                    <a:pt x="0" y="526154"/>
                  </a:lnTo>
                  <a:lnTo>
                    <a:pt x="146" y="589093"/>
                  </a:lnTo>
                  <a:lnTo>
                    <a:pt x="8249" y="651026"/>
                  </a:lnTo>
                  <a:lnTo>
                    <a:pt x="24947" y="706940"/>
                  </a:lnTo>
                  <a:lnTo>
                    <a:pt x="45883" y="760553"/>
                  </a:lnTo>
                  <a:lnTo>
                    <a:pt x="74963" y="812312"/>
                  </a:lnTo>
                  <a:lnTo>
                    <a:pt x="126117" y="869197"/>
                  </a:lnTo>
                  <a:lnTo>
                    <a:pt x="181282" y="914576"/>
                  </a:lnTo>
                  <a:lnTo>
                    <a:pt x="228815" y="941137"/>
                  </a:lnTo>
                  <a:lnTo>
                    <a:pt x="279943" y="963825"/>
                  </a:lnTo>
                  <a:lnTo>
                    <a:pt x="332137" y="979777"/>
                  </a:lnTo>
                  <a:lnTo>
                    <a:pt x="384646" y="991911"/>
                  </a:lnTo>
                  <a:lnTo>
                    <a:pt x="442839" y="997326"/>
                  </a:lnTo>
                  <a:lnTo>
                    <a:pt x="504535" y="993342"/>
                  </a:lnTo>
                  <a:lnTo>
                    <a:pt x="567269" y="979164"/>
                  </a:lnTo>
                  <a:lnTo>
                    <a:pt x="630310" y="960144"/>
                  </a:lnTo>
                  <a:lnTo>
                    <a:pt x="693443" y="934102"/>
                  </a:lnTo>
                  <a:lnTo>
                    <a:pt x="756602" y="898570"/>
                  </a:lnTo>
                  <a:lnTo>
                    <a:pt x="819770" y="858405"/>
                  </a:lnTo>
                  <a:lnTo>
                    <a:pt x="877351" y="816869"/>
                  </a:lnTo>
                  <a:lnTo>
                    <a:pt x="925867" y="769338"/>
                  </a:lnTo>
                  <a:lnTo>
                    <a:pt x="969878" y="718210"/>
                  </a:lnTo>
                  <a:lnTo>
                    <a:pt x="1006965" y="666016"/>
                  </a:lnTo>
                  <a:lnTo>
                    <a:pt x="1029002" y="607917"/>
                  </a:lnTo>
                  <a:lnTo>
                    <a:pt x="1042941" y="546249"/>
                  </a:lnTo>
                  <a:lnTo>
                    <a:pt x="1048890" y="483523"/>
                  </a:lnTo>
                  <a:lnTo>
                    <a:pt x="1045064" y="420484"/>
                  </a:lnTo>
                  <a:lnTo>
                    <a:pt x="1030932" y="357352"/>
                  </a:lnTo>
                  <a:lnTo>
                    <a:pt x="1006338" y="294193"/>
                  </a:lnTo>
                  <a:lnTo>
                    <a:pt x="971234" y="236614"/>
                  </a:lnTo>
                  <a:lnTo>
                    <a:pt x="931198" y="188099"/>
                  </a:lnTo>
                  <a:lnTo>
                    <a:pt x="878521" y="138499"/>
                  </a:lnTo>
                  <a:lnTo>
                    <a:pt x="835742" y="110354"/>
                  </a:lnTo>
                  <a:lnTo>
                    <a:pt x="789433" y="86147"/>
                  </a:lnTo>
                  <a:lnTo>
                    <a:pt x="741555" y="63690"/>
                  </a:lnTo>
                  <a:lnTo>
                    <a:pt x="692980" y="48250"/>
                  </a:lnTo>
                  <a:lnTo>
                    <a:pt x="645265" y="37489"/>
                  </a:lnTo>
                  <a:lnTo>
                    <a:pt x="600661" y="28807"/>
                  </a:lnTo>
                  <a:lnTo>
                    <a:pt x="547267" y="22931"/>
                  </a:lnTo>
                  <a:lnTo>
                    <a:pt x="514442" y="20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2843068" y="7974284"/>
            <a:ext cx="2779151" cy="1442406"/>
            <a:chOff x="2843068" y="7974284"/>
            <a:chExt cx="2779151" cy="1442406"/>
          </a:xfrm>
        </p:grpSpPr>
        <p:sp>
          <p:nvSpPr>
            <p:cNvPr id="242" name="Freeform 241"/>
            <p:cNvSpPr/>
            <p:nvPr/>
          </p:nvSpPr>
          <p:spPr>
            <a:xfrm>
              <a:off x="3248515" y="7974284"/>
              <a:ext cx="173248" cy="357970"/>
            </a:xfrm>
            <a:custGeom>
              <a:avLst/>
              <a:gdLst/>
              <a:ahLst/>
              <a:cxnLst/>
              <a:rect l="0" t="0" r="0" b="0"/>
              <a:pathLst>
                <a:path w="173248" h="357970">
                  <a:moveTo>
                    <a:pt x="46905" y="0"/>
                  </a:moveTo>
                  <a:lnTo>
                    <a:pt x="32251" y="58617"/>
                  </a:lnTo>
                  <a:lnTo>
                    <a:pt x="27113" y="121196"/>
                  </a:lnTo>
                  <a:lnTo>
                    <a:pt x="22978" y="183644"/>
                  </a:lnTo>
                  <a:lnTo>
                    <a:pt x="11243" y="236057"/>
                  </a:lnTo>
                  <a:lnTo>
                    <a:pt x="1113" y="271934"/>
                  </a:lnTo>
                  <a:lnTo>
                    <a:pt x="0" y="273706"/>
                  </a:lnTo>
                  <a:lnTo>
                    <a:pt x="1881" y="260078"/>
                  </a:lnTo>
                  <a:lnTo>
                    <a:pt x="27313" y="210157"/>
                  </a:lnTo>
                  <a:lnTo>
                    <a:pt x="54213" y="173964"/>
                  </a:lnTo>
                  <a:lnTo>
                    <a:pt x="80656" y="151501"/>
                  </a:lnTo>
                  <a:lnTo>
                    <a:pt x="103629" y="143373"/>
                  </a:lnTo>
                  <a:lnTo>
                    <a:pt x="116307" y="141206"/>
                  </a:lnTo>
                  <a:lnTo>
                    <a:pt x="127098" y="144440"/>
                  </a:lnTo>
                  <a:lnTo>
                    <a:pt x="145327" y="160512"/>
                  </a:lnTo>
                  <a:lnTo>
                    <a:pt x="154989" y="183253"/>
                  </a:lnTo>
                  <a:lnTo>
                    <a:pt x="168936" y="243671"/>
                  </a:lnTo>
                  <a:lnTo>
                    <a:pt x="172395" y="303893"/>
                  </a:lnTo>
                  <a:lnTo>
                    <a:pt x="173247" y="357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3474404" y="8205912"/>
              <a:ext cx="42115" cy="126342"/>
            </a:xfrm>
            <a:custGeom>
              <a:avLst/>
              <a:gdLst/>
              <a:ahLst/>
              <a:cxnLst/>
              <a:rect l="0" t="0" r="0" b="0"/>
              <a:pathLst>
                <a:path w="42115" h="126342">
                  <a:moveTo>
                    <a:pt x="42114" y="0"/>
                  </a:moveTo>
                  <a:lnTo>
                    <a:pt x="24156" y="61110"/>
                  </a:lnTo>
                  <a:lnTo>
                    <a:pt x="10448" y="101758"/>
                  </a:lnTo>
                  <a:lnTo>
                    <a:pt x="0" y="1263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3569161" y="80900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548104" y="8195383"/>
              <a:ext cx="136871" cy="207166"/>
            </a:xfrm>
            <a:custGeom>
              <a:avLst/>
              <a:gdLst/>
              <a:ahLst/>
              <a:cxnLst/>
              <a:rect l="0" t="0" r="0" b="0"/>
              <a:pathLst>
                <a:path w="136871" h="207166">
                  <a:moveTo>
                    <a:pt x="136870" y="0"/>
                  </a:moveTo>
                  <a:lnTo>
                    <a:pt x="83843" y="14654"/>
                  </a:lnTo>
                  <a:lnTo>
                    <a:pt x="78122" y="21467"/>
                  </a:lnTo>
                  <a:lnTo>
                    <a:pt x="75478" y="30689"/>
                  </a:lnTo>
                  <a:lnTo>
                    <a:pt x="74885" y="41517"/>
                  </a:lnTo>
                  <a:lnTo>
                    <a:pt x="80466" y="62905"/>
                  </a:lnTo>
                  <a:lnTo>
                    <a:pt x="108515" y="123014"/>
                  </a:lnTo>
                  <a:lnTo>
                    <a:pt x="117639" y="145919"/>
                  </a:lnTo>
                  <a:lnTo>
                    <a:pt x="119354" y="167798"/>
                  </a:lnTo>
                  <a:lnTo>
                    <a:pt x="118174" y="178545"/>
                  </a:lnTo>
                  <a:lnTo>
                    <a:pt x="113877" y="186881"/>
                  </a:lnTo>
                  <a:lnTo>
                    <a:pt x="99745" y="199261"/>
                  </a:lnTo>
                  <a:lnTo>
                    <a:pt x="78646" y="205543"/>
                  </a:lnTo>
                  <a:lnTo>
                    <a:pt x="54841" y="207165"/>
                  </a:lnTo>
                  <a:lnTo>
                    <a:pt x="32563" y="203987"/>
                  </a:lnTo>
                  <a:lnTo>
                    <a:pt x="24048" y="199163"/>
                  </a:lnTo>
                  <a:lnTo>
                    <a:pt x="0" y="1684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800788" y="8047983"/>
              <a:ext cx="84229" cy="347442"/>
            </a:xfrm>
            <a:custGeom>
              <a:avLst/>
              <a:gdLst/>
              <a:ahLst/>
              <a:cxnLst/>
              <a:rect l="0" t="0" r="0" b="0"/>
              <a:pathLst>
                <a:path w="84229" h="347442">
                  <a:moveTo>
                    <a:pt x="84228" y="0"/>
                  </a:moveTo>
                  <a:lnTo>
                    <a:pt x="69573" y="55142"/>
                  </a:lnTo>
                  <a:lnTo>
                    <a:pt x="57200" y="112105"/>
                  </a:lnTo>
                  <a:lnTo>
                    <a:pt x="50423" y="165298"/>
                  </a:lnTo>
                  <a:lnTo>
                    <a:pt x="38166" y="215536"/>
                  </a:lnTo>
                  <a:lnTo>
                    <a:pt x="24480" y="269350"/>
                  </a:lnTo>
                  <a:lnTo>
                    <a:pt x="7007" y="325806"/>
                  </a:lnTo>
                  <a:lnTo>
                    <a:pt x="0" y="3474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811316" y="8205912"/>
              <a:ext cx="94758" cy="42114"/>
            </a:xfrm>
            <a:custGeom>
              <a:avLst/>
              <a:gdLst/>
              <a:ahLst/>
              <a:cxnLst/>
              <a:rect l="0" t="0" r="0" b="0"/>
              <a:pathLst>
                <a:path w="94758" h="42114">
                  <a:moveTo>
                    <a:pt x="0" y="0"/>
                  </a:moveTo>
                  <a:lnTo>
                    <a:pt x="26387" y="15640"/>
                  </a:lnTo>
                  <a:lnTo>
                    <a:pt x="69206" y="31208"/>
                  </a:lnTo>
                  <a:lnTo>
                    <a:pt x="94757" y="421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880178" y="8244274"/>
              <a:ext cx="182552" cy="185387"/>
            </a:xfrm>
            <a:custGeom>
              <a:avLst/>
              <a:gdLst/>
              <a:ahLst/>
              <a:cxnLst/>
              <a:rect l="0" t="0" r="0" b="0"/>
              <a:pathLst>
                <a:path w="182552" h="185387">
                  <a:moveTo>
                    <a:pt x="57480" y="66923"/>
                  </a:moveTo>
                  <a:lnTo>
                    <a:pt x="13518" y="101820"/>
                  </a:lnTo>
                  <a:lnTo>
                    <a:pt x="2846" y="124156"/>
                  </a:lnTo>
                  <a:lnTo>
                    <a:pt x="0" y="136663"/>
                  </a:lnTo>
                  <a:lnTo>
                    <a:pt x="443" y="147341"/>
                  </a:lnTo>
                  <a:lnTo>
                    <a:pt x="7174" y="165444"/>
                  </a:lnTo>
                  <a:lnTo>
                    <a:pt x="27323" y="178170"/>
                  </a:lnTo>
                  <a:lnTo>
                    <a:pt x="55775" y="185386"/>
                  </a:lnTo>
                  <a:lnTo>
                    <a:pt x="87918" y="184693"/>
                  </a:lnTo>
                  <a:lnTo>
                    <a:pt x="112342" y="177366"/>
                  </a:lnTo>
                  <a:lnTo>
                    <a:pt x="158264" y="148009"/>
                  </a:lnTo>
                  <a:lnTo>
                    <a:pt x="175583" y="125578"/>
                  </a:lnTo>
                  <a:lnTo>
                    <a:pt x="181839" y="113045"/>
                  </a:lnTo>
                  <a:lnTo>
                    <a:pt x="182551" y="86641"/>
                  </a:lnTo>
                  <a:lnTo>
                    <a:pt x="179465" y="73049"/>
                  </a:lnTo>
                  <a:lnTo>
                    <a:pt x="163558" y="48587"/>
                  </a:lnTo>
                  <a:lnTo>
                    <a:pt x="140891" y="28357"/>
                  </a:lnTo>
                  <a:lnTo>
                    <a:pt x="80047" y="1634"/>
                  </a:lnTo>
                  <a:lnTo>
                    <a:pt x="72525" y="0"/>
                  </a:lnTo>
                  <a:lnTo>
                    <a:pt x="67510" y="80"/>
                  </a:lnTo>
                  <a:lnTo>
                    <a:pt x="57480" y="37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093791" y="8300667"/>
              <a:ext cx="222894" cy="114677"/>
            </a:xfrm>
            <a:custGeom>
              <a:avLst/>
              <a:gdLst/>
              <a:ahLst/>
              <a:cxnLst/>
              <a:rect l="0" t="0" r="0" b="0"/>
              <a:pathLst>
                <a:path w="222894" h="114677">
                  <a:moveTo>
                    <a:pt x="43909" y="31586"/>
                  </a:moveTo>
                  <a:lnTo>
                    <a:pt x="9162" y="85461"/>
                  </a:lnTo>
                  <a:lnTo>
                    <a:pt x="0" y="105833"/>
                  </a:lnTo>
                  <a:lnTo>
                    <a:pt x="598" y="111499"/>
                  </a:lnTo>
                  <a:lnTo>
                    <a:pt x="4506" y="114108"/>
                  </a:lnTo>
                  <a:lnTo>
                    <a:pt x="10621" y="114676"/>
                  </a:lnTo>
                  <a:lnTo>
                    <a:pt x="15868" y="111546"/>
                  </a:lnTo>
                  <a:lnTo>
                    <a:pt x="71002" y="56191"/>
                  </a:lnTo>
                  <a:lnTo>
                    <a:pt x="109442" y="29254"/>
                  </a:lnTo>
                  <a:lnTo>
                    <a:pt x="168944" y="7637"/>
                  </a:lnTo>
                  <a:lnTo>
                    <a:pt x="22289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236858" y="8363838"/>
              <a:ext cx="248412" cy="361254"/>
            </a:xfrm>
            <a:custGeom>
              <a:avLst/>
              <a:gdLst/>
              <a:ahLst/>
              <a:cxnLst/>
              <a:rect l="0" t="0" r="0" b="0"/>
              <a:pathLst>
                <a:path w="248412" h="361254">
                  <a:moveTo>
                    <a:pt x="121940" y="0"/>
                  </a:moveTo>
                  <a:lnTo>
                    <a:pt x="97894" y="17981"/>
                  </a:lnTo>
                  <a:lnTo>
                    <a:pt x="77641" y="44322"/>
                  </a:lnTo>
                  <a:lnTo>
                    <a:pt x="67936" y="64153"/>
                  </a:lnTo>
                  <a:lnTo>
                    <a:pt x="67220" y="73184"/>
                  </a:lnTo>
                  <a:lnTo>
                    <a:pt x="72664" y="89458"/>
                  </a:lnTo>
                  <a:lnTo>
                    <a:pt x="89121" y="104491"/>
                  </a:lnTo>
                  <a:lnTo>
                    <a:pt x="100061" y="111775"/>
                  </a:lnTo>
                  <a:lnTo>
                    <a:pt x="127814" y="116748"/>
                  </a:lnTo>
                  <a:lnTo>
                    <a:pt x="182112" y="110409"/>
                  </a:lnTo>
                  <a:lnTo>
                    <a:pt x="215808" y="95625"/>
                  </a:lnTo>
                  <a:lnTo>
                    <a:pt x="242430" y="76427"/>
                  </a:lnTo>
                  <a:lnTo>
                    <a:pt x="246720" y="76688"/>
                  </a:lnTo>
                  <a:lnTo>
                    <a:pt x="248411" y="81541"/>
                  </a:lnTo>
                  <a:lnTo>
                    <a:pt x="246000" y="100582"/>
                  </a:lnTo>
                  <a:lnTo>
                    <a:pt x="225388" y="154226"/>
                  </a:lnTo>
                  <a:lnTo>
                    <a:pt x="191888" y="210083"/>
                  </a:lnTo>
                  <a:lnTo>
                    <a:pt x="162592" y="263149"/>
                  </a:lnTo>
                  <a:lnTo>
                    <a:pt x="131814" y="312727"/>
                  </a:lnTo>
                  <a:lnTo>
                    <a:pt x="104263" y="343313"/>
                  </a:lnTo>
                  <a:lnTo>
                    <a:pt x="72119" y="359216"/>
                  </a:lnTo>
                  <a:lnTo>
                    <a:pt x="49495" y="361253"/>
                  </a:lnTo>
                  <a:lnTo>
                    <a:pt x="38548" y="360158"/>
                  </a:lnTo>
                  <a:lnTo>
                    <a:pt x="20146" y="349584"/>
                  </a:lnTo>
                  <a:lnTo>
                    <a:pt x="11963" y="341850"/>
                  </a:lnTo>
                  <a:lnTo>
                    <a:pt x="2872" y="320779"/>
                  </a:lnTo>
                  <a:lnTo>
                    <a:pt x="0" y="294647"/>
                  </a:lnTo>
                  <a:lnTo>
                    <a:pt x="2624" y="263536"/>
                  </a:lnTo>
                  <a:lnTo>
                    <a:pt x="8471" y="250560"/>
                  </a:lnTo>
                  <a:lnTo>
                    <a:pt x="27446" y="229903"/>
                  </a:lnTo>
                  <a:lnTo>
                    <a:pt x="69349" y="205984"/>
                  </a:lnTo>
                  <a:lnTo>
                    <a:pt x="102068" y="194913"/>
                  </a:lnTo>
                  <a:lnTo>
                    <a:pt x="140879" y="192283"/>
                  </a:lnTo>
                  <a:lnTo>
                    <a:pt x="204272" y="204379"/>
                  </a:lnTo>
                  <a:lnTo>
                    <a:pt x="248282" y="2105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3052309" y="8666931"/>
              <a:ext cx="256052" cy="402318"/>
            </a:xfrm>
            <a:custGeom>
              <a:avLst/>
              <a:gdLst/>
              <a:ahLst/>
              <a:cxnLst/>
              <a:rect l="0" t="0" r="0" b="0"/>
              <a:pathLst>
                <a:path w="256052" h="402318">
                  <a:moveTo>
                    <a:pt x="116769" y="160161"/>
                  </a:moveTo>
                  <a:lnTo>
                    <a:pt x="133536" y="154572"/>
                  </a:lnTo>
                  <a:lnTo>
                    <a:pt x="133796" y="152926"/>
                  </a:lnTo>
                  <a:lnTo>
                    <a:pt x="121607" y="151097"/>
                  </a:lnTo>
                  <a:lnTo>
                    <a:pt x="94026" y="155656"/>
                  </a:lnTo>
                  <a:lnTo>
                    <a:pt x="41458" y="189074"/>
                  </a:lnTo>
                  <a:lnTo>
                    <a:pt x="16596" y="209542"/>
                  </a:lnTo>
                  <a:lnTo>
                    <a:pt x="0" y="236014"/>
                  </a:lnTo>
                  <a:lnTo>
                    <a:pt x="319" y="243486"/>
                  </a:lnTo>
                  <a:lnTo>
                    <a:pt x="4040" y="249636"/>
                  </a:lnTo>
                  <a:lnTo>
                    <a:pt x="10031" y="254907"/>
                  </a:lnTo>
                  <a:lnTo>
                    <a:pt x="17534" y="257250"/>
                  </a:lnTo>
                  <a:lnTo>
                    <a:pt x="35230" y="256734"/>
                  </a:lnTo>
                  <a:lnTo>
                    <a:pt x="70512" y="238689"/>
                  </a:lnTo>
                  <a:lnTo>
                    <a:pt x="107545" y="208385"/>
                  </a:lnTo>
                  <a:lnTo>
                    <a:pt x="158754" y="147179"/>
                  </a:lnTo>
                  <a:lnTo>
                    <a:pt x="200985" y="89366"/>
                  </a:lnTo>
                  <a:lnTo>
                    <a:pt x="213860" y="72545"/>
                  </a:lnTo>
                  <a:lnTo>
                    <a:pt x="251170" y="10369"/>
                  </a:lnTo>
                  <a:lnTo>
                    <a:pt x="255502" y="638"/>
                  </a:lnTo>
                  <a:lnTo>
                    <a:pt x="256051" y="0"/>
                  </a:lnTo>
                  <a:lnTo>
                    <a:pt x="236150" y="55296"/>
                  </a:lnTo>
                  <a:lnTo>
                    <a:pt x="218552" y="113163"/>
                  </a:lnTo>
                  <a:lnTo>
                    <a:pt x="205677" y="168772"/>
                  </a:lnTo>
                  <a:lnTo>
                    <a:pt x="198802" y="231748"/>
                  </a:lnTo>
                  <a:lnTo>
                    <a:pt x="192937" y="284708"/>
                  </a:lnTo>
                  <a:lnTo>
                    <a:pt x="191200" y="342904"/>
                  </a:lnTo>
                  <a:lnTo>
                    <a:pt x="190468" y="4023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3291135" y="8889714"/>
              <a:ext cx="175826" cy="179535"/>
            </a:xfrm>
            <a:custGeom>
              <a:avLst/>
              <a:gdLst/>
              <a:ahLst/>
              <a:cxnLst/>
              <a:rect l="0" t="0" r="0" b="0"/>
              <a:pathLst>
                <a:path w="175826" h="179535">
                  <a:moveTo>
                    <a:pt x="109570" y="21606"/>
                  </a:moveTo>
                  <a:lnTo>
                    <a:pt x="103981" y="4838"/>
                  </a:lnTo>
                  <a:lnTo>
                    <a:pt x="97655" y="1069"/>
                  </a:lnTo>
                  <a:lnTo>
                    <a:pt x="78148" y="0"/>
                  </a:lnTo>
                  <a:lnTo>
                    <a:pt x="46447" y="11565"/>
                  </a:lnTo>
                  <a:lnTo>
                    <a:pt x="14828" y="29810"/>
                  </a:lnTo>
                  <a:lnTo>
                    <a:pt x="7804" y="38774"/>
                  </a:lnTo>
                  <a:lnTo>
                    <a:pt x="0" y="61212"/>
                  </a:lnTo>
                  <a:lnTo>
                    <a:pt x="2598" y="70237"/>
                  </a:lnTo>
                  <a:lnTo>
                    <a:pt x="9009" y="77423"/>
                  </a:lnTo>
                  <a:lnTo>
                    <a:pt x="17963" y="83384"/>
                  </a:lnTo>
                  <a:lnTo>
                    <a:pt x="37270" y="86888"/>
                  </a:lnTo>
                  <a:lnTo>
                    <a:pt x="57550" y="83376"/>
                  </a:lnTo>
                  <a:lnTo>
                    <a:pt x="87527" y="68245"/>
                  </a:lnTo>
                  <a:lnTo>
                    <a:pt x="104062" y="55593"/>
                  </a:lnTo>
                  <a:lnTo>
                    <a:pt x="105898" y="52453"/>
                  </a:lnTo>
                  <a:lnTo>
                    <a:pt x="103613" y="51529"/>
                  </a:lnTo>
                  <a:lnTo>
                    <a:pt x="98579" y="52084"/>
                  </a:lnTo>
                  <a:lnTo>
                    <a:pt x="95224" y="57133"/>
                  </a:lnTo>
                  <a:lnTo>
                    <a:pt x="91496" y="75220"/>
                  </a:lnTo>
                  <a:lnTo>
                    <a:pt x="96078" y="92618"/>
                  </a:lnTo>
                  <a:lnTo>
                    <a:pt x="100575" y="100533"/>
                  </a:lnTo>
                  <a:lnTo>
                    <a:pt x="108252" y="105809"/>
                  </a:lnTo>
                  <a:lnTo>
                    <a:pt x="141415" y="113236"/>
                  </a:lnTo>
                  <a:lnTo>
                    <a:pt x="167397" y="114973"/>
                  </a:lnTo>
                  <a:lnTo>
                    <a:pt x="173857" y="117776"/>
                  </a:lnTo>
                  <a:lnTo>
                    <a:pt x="175825" y="121984"/>
                  </a:lnTo>
                  <a:lnTo>
                    <a:pt x="162212" y="1795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548104" y="8774450"/>
              <a:ext cx="21058" cy="31586"/>
            </a:xfrm>
            <a:custGeom>
              <a:avLst/>
              <a:gdLst/>
              <a:ahLst/>
              <a:cxnLst/>
              <a:rect l="0" t="0" r="0" b="0"/>
              <a:pathLst>
                <a:path w="21058" h="31586">
                  <a:moveTo>
                    <a:pt x="0" y="31585"/>
                  </a:moveTo>
                  <a:lnTo>
                    <a:pt x="8405" y="9878"/>
                  </a:ln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574014" y="8763921"/>
              <a:ext cx="192735" cy="527506"/>
            </a:xfrm>
            <a:custGeom>
              <a:avLst/>
              <a:gdLst/>
              <a:ahLst/>
              <a:cxnLst/>
              <a:rect l="0" t="0" r="0" b="0"/>
              <a:pathLst>
                <a:path w="192735" h="527506">
                  <a:moveTo>
                    <a:pt x="142546" y="0"/>
                  </a:moveTo>
                  <a:lnTo>
                    <a:pt x="118499" y="17981"/>
                  </a:lnTo>
                  <a:lnTo>
                    <a:pt x="68877" y="79451"/>
                  </a:lnTo>
                  <a:lnTo>
                    <a:pt x="40776" y="130988"/>
                  </a:lnTo>
                  <a:lnTo>
                    <a:pt x="28337" y="193464"/>
                  </a:lnTo>
                  <a:lnTo>
                    <a:pt x="22658" y="236567"/>
                  </a:lnTo>
                  <a:lnTo>
                    <a:pt x="29211" y="260729"/>
                  </a:lnTo>
                  <a:lnTo>
                    <a:pt x="36574" y="269745"/>
                  </a:lnTo>
                  <a:lnTo>
                    <a:pt x="57233" y="282884"/>
                  </a:lnTo>
                  <a:lnTo>
                    <a:pt x="68123" y="284516"/>
                  </a:lnTo>
                  <a:lnTo>
                    <a:pt x="89582" y="280090"/>
                  </a:lnTo>
                  <a:lnTo>
                    <a:pt x="130784" y="250948"/>
                  </a:lnTo>
                  <a:lnTo>
                    <a:pt x="154009" y="227474"/>
                  </a:lnTo>
                  <a:lnTo>
                    <a:pt x="164408" y="208724"/>
                  </a:lnTo>
                  <a:lnTo>
                    <a:pt x="162970" y="203491"/>
                  </a:lnTo>
                  <a:lnTo>
                    <a:pt x="157332" y="201172"/>
                  </a:lnTo>
                  <a:lnTo>
                    <a:pt x="148894" y="200795"/>
                  </a:lnTo>
                  <a:lnTo>
                    <a:pt x="142098" y="204053"/>
                  </a:lnTo>
                  <a:lnTo>
                    <a:pt x="131428" y="217033"/>
                  </a:lnTo>
                  <a:lnTo>
                    <a:pt x="118845" y="244071"/>
                  </a:lnTo>
                  <a:lnTo>
                    <a:pt x="113296" y="279898"/>
                  </a:lnTo>
                  <a:lnTo>
                    <a:pt x="118238" y="300264"/>
                  </a:lnTo>
                  <a:lnTo>
                    <a:pt x="122831" y="308971"/>
                  </a:lnTo>
                  <a:lnTo>
                    <a:pt x="137293" y="321765"/>
                  </a:lnTo>
                  <a:lnTo>
                    <a:pt x="146063" y="326814"/>
                  </a:lnTo>
                  <a:lnTo>
                    <a:pt x="168285" y="329305"/>
                  </a:lnTo>
                  <a:lnTo>
                    <a:pt x="180763" y="328331"/>
                  </a:lnTo>
                  <a:lnTo>
                    <a:pt x="187911" y="332361"/>
                  </a:lnTo>
                  <a:lnTo>
                    <a:pt x="191507" y="339727"/>
                  </a:lnTo>
                  <a:lnTo>
                    <a:pt x="192734" y="349317"/>
                  </a:lnTo>
                  <a:lnTo>
                    <a:pt x="184738" y="372452"/>
                  </a:lnTo>
                  <a:lnTo>
                    <a:pt x="151010" y="425431"/>
                  </a:lnTo>
                  <a:lnTo>
                    <a:pt x="94873" y="488214"/>
                  </a:lnTo>
                  <a:lnTo>
                    <a:pt x="49118" y="520957"/>
                  </a:lnTo>
                  <a:lnTo>
                    <a:pt x="38146" y="526289"/>
                  </a:lnTo>
                  <a:lnTo>
                    <a:pt x="28492" y="527505"/>
                  </a:lnTo>
                  <a:lnTo>
                    <a:pt x="11527" y="522616"/>
                  </a:lnTo>
                  <a:lnTo>
                    <a:pt x="6067" y="513357"/>
                  </a:lnTo>
                  <a:lnTo>
                    <a:pt x="0" y="484352"/>
                  </a:lnTo>
                  <a:lnTo>
                    <a:pt x="3543" y="454304"/>
                  </a:lnTo>
                  <a:lnTo>
                    <a:pt x="22942" y="392319"/>
                  </a:lnTo>
                  <a:lnTo>
                    <a:pt x="37261" y="357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843068" y="8542823"/>
              <a:ext cx="136498" cy="410613"/>
            </a:xfrm>
            <a:custGeom>
              <a:avLst/>
              <a:gdLst/>
              <a:ahLst/>
              <a:cxnLst/>
              <a:rect l="0" t="0" r="0" b="0"/>
              <a:pathLst>
                <a:path w="136498" h="410613">
                  <a:moveTo>
                    <a:pt x="136497" y="0"/>
                  </a:moveTo>
                  <a:lnTo>
                    <a:pt x="118516" y="15641"/>
                  </a:lnTo>
                  <a:lnTo>
                    <a:pt x="93345" y="29851"/>
                  </a:lnTo>
                  <a:lnTo>
                    <a:pt x="41741" y="86170"/>
                  </a:lnTo>
                  <a:lnTo>
                    <a:pt x="13968" y="137947"/>
                  </a:lnTo>
                  <a:lnTo>
                    <a:pt x="3876" y="182423"/>
                  </a:lnTo>
                  <a:lnTo>
                    <a:pt x="886" y="232646"/>
                  </a:lnTo>
                  <a:lnTo>
                    <a:pt x="0" y="284572"/>
                  </a:lnTo>
                  <a:lnTo>
                    <a:pt x="2857" y="333882"/>
                  </a:lnTo>
                  <a:lnTo>
                    <a:pt x="7992" y="375009"/>
                  </a:lnTo>
                  <a:lnTo>
                    <a:pt x="10155" y="4106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600746" y="8690221"/>
              <a:ext cx="314333" cy="663297"/>
            </a:xfrm>
            <a:custGeom>
              <a:avLst/>
              <a:gdLst/>
              <a:ahLst/>
              <a:cxnLst/>
              <a:rect l="0" t="0" r="0" b="0"/>
              <a:pathLst>
                <a:path w="314333" h="663297">
                  <a:moveTo>
                    <a:pt x="221099" y="0"/>
                  </a:moveTo>
                  <a:lnTo>
                    <a:pt x="237866" y="5590"/>
                  </a:lnTo>
                  <a:lnTo>
                    <a:pt x="252337" y="17692"/>
                  </a:lnTo>
                  <a:lnTo>
                    <a:pt x="270519" y="44237"/>
                  </a:lnTo>
                  <a:lnTo>
                    <a:pt x="296930" y="103442"/>
                  </a:lnTo>
                  <a:lnTo>
                    <a:pt x="306788" y="158258"/>
                  </a:lnTo>
                  <a:lnTo>
                    <a:pt x="314064" y="214146"/>
                  </a:lnTo>
                  <a:lnTo>
                    <a:pt x="314332" y="277480"/>
                  </a:lnTo>
                  <a:lnTo>
                    <a:pt x="301213" y="336265"/>
                  </a:lnTo>
                  <a:lnTo>
                    <a:pt x="282027" y="392937"/>
                  </a:lnTo>
                  <a:lnTo>
                    <a:pt x="250162" y="449191"/>
                  </a:lnTo>
                  <a:lnTo>
                    <a:pt x="213191" y="502244"/>
                  </a:lnTo>
                  <a:lnTo>
                    <a:pt x="167415" y="556430"/>
                  </a:lnTo>
                  <a:lnTo>
                    <a:pt x="105194" y="603188"/>
                  </a:lnTo>
                  <a:lnTo>
                    <a:pt x="47041" y="638671"/>
                  </a:lnTo>
                  <a:lnTo>
                    <a:pt x="0" y="6632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230739" y="9016605"/>
              <a:ext cx="201760" cy="147050"/>
            </a:xfrm>
            <a:custGeom>
              <a:avLst/>
              <a:gdLst/>
              <a:ahLst/>
              <a:cxnLst/>
              <a:rect l="0" t="0" r="0" b="0"/>
              <a:pathLst>
                <a:path w="201760" h="147050">
                  <a:moveTo>
                    <a:pt x="33303" y="21057"/>
                  </a:moveTo>
                  <a:lnTo>
                    <a:pt x="3994" y="70609"/>
                  </a:lnTo>
                  <a:lnTo>
                    <a:pt x="0" y="96503"/>
                  </a:lnTo>
                  <a:lnTo>
                    <a:pt x="3293" y="121269"/>
                  </a:lnTo>
                  <a:lnTo>
                    <a:pt x="12556" y="140076"/>
                  </a:lnTo>
                  <a:lnTo>
                    <a:pt x="20641" y="144857"/>
                  </a:lnTo>
                  <a:lnTo>
                    <a:pt x="42103" y="147049"/>
                  </a:lnTo>
                  <a:lnTo>
                    <a:pt x="64120" y="137884"/>
                  </a:lnTo>
                  <a:lnTo>
                    <a:pt x="110194" y="99570"/>
                  </a:lnTo>
                  <a:lnTo>
                    <a:pt x="154476" y="42979"/>
                  </a:lnTo>
                  <a:lnTo>
                    <a:pt x="182714" y="10916"/>
                  </a:lnTo>
                  <a:lnTo>
                    <a:pt x="20175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4436997" y="9052852"/>
              <a:ext cx="111315" cy="111153"/>
            </a:xfrm>
            <a:custGeom>
              <a:avLst/>
              <a:gdLst/>
              <a:ahLst/>
              <a:cxnLst/>
              <a:rect l="0" t="0" r="0" b="0"/>
              <a:pathLst>
                <a:path w="111315" h="111153">
                  <a:moveTo>
                    <a:pt x="111314" y="58510"/>
                  </a:moveTo>
                  <a:lnTo>
                    <a:pt x="101739" y="27228"/>
                  </a:lnTo>
                  <a:lnTo>
                    <a:pt x="91071" y="11071"/>
                  </a:lnTo>
                  <a:lnTo>
                    <a:pt x="82610" y="5827"/>
                  </a:lnTo>
                  <a:lnTo>
                    <a:pt x="60732" y="0"/>
                  </a:lnTo>
                  <a:lnTo>
                    <a:pt x="50687" y="786"/>
                  </a:lnTo>
                  <a:lnTo>
                    <a:pt x="24200" y="13071"/>
                  </a:lnTo>
                  <a:lnTo>
                    <a:pt x="4747" y="25057"/>
                  </a:lnTo>
                  <a:lnTo>
                    <a:pt x="495" y="31528"/>
                  </a:lnTo>
                  <a:lnTo>
                    <a:pt x="0" y="38182"/>
                  </a:lnTo>
                  <a:lnTo>
                    <a:pt x="2010" y="44959"/>
                  </a:lnTo>
                  <a:lnTo>
                    <a:pt x="8029" y="48306"/>
                  </a:lnTo>
                  <a:lnTo>
                    <a:pt x="27195" y="48906"/>
                  </a:lnTo>
                  <a:lnTo>
                    <a:pt x="45072" y="42153"/>
                  </a:lnTo>
                  <a:lnTo>
                    <a:pt x="81202" y="24344"/>
                  </a:lnTo>
                  <a:lnTo>
                    <a:pt x="85390" y="25204"/>
                  </a:lnTo>
                  <a:lnTo>
                    <a:pt x="85842" y="29287"/>
                  </a:lnTo>
                  <a:lnTo>
                    <a:pt x="65432" y="90850"/>
                  </a:lnTo>
                  <a:lnTo>
                    <a:pt x="58672" y="1111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617885" y="9037662"/>
              <a:ext cx="130468" cy="178986"/>
            </a:xfrm>
            <a:custGeom>
              <a:avLst/>
              <a:gdLst/>
              <a:ahLst/>
              <a:cxnLst/>
              <a:rect l="0" t="0" r="0" b="0"/>
              <a:pathLst>
                <a:path w="130468" h="178986">
                  <a:moveTo>
                    <a:pt x="14654" y="0"/>
                  </a:moveTo>
                  <a:lnTo>
                    <a:pt x="0" y="43964"/>
                  </a:lnTo>
                  <a:lnTo>
                    <a:pt x="205" y="52706"/>
                  </a:lnTo>
                  <a:lnTo>
                    <a:pt x="6673" y="68659"/>
                  </a:lnTo>
                  <a:lnTo>
                    <a:pt x="10503" y="70339"/>
                  </a:lnTo>
                  <a:lnTo>
                    <a:pt x="14226" y="67950"/>
                  </a:lnTo>
                  <a:lnTo>
                    <a:pt x="53850" y="24231"/>
                  </a:lnTo>
                  <a:lnTo>
                    <a:pt x="63011" y="20833"/>
                  </a:lnTo>
                  <a:lnTo>
                    <a:pt x="85669" y="20178"/>
                  </a:lnTo>
                  <a:lnTo>
                    <a:pt x="95923" y="25151"/>
                  </a:lnTo>
                  <a:lnTo>
                    <a:pt x="113554" y="43153"/>
                  </a:lnTo>
                  <a:lnTo>
                    <a:pt x="122950" y="69872"/>
                  </a:lnTo>
                  <a:lnTo>
                    <a:pt x="128983" y="129096"/>
                  </a:lnTo>
                  <a:lnTo>
                    <a:pt x="130467" y="178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811523" y="8942906"/>
              <a:ext cx="52644" cy="31586"/>
            </a:xfrm>
            <a:custGeom>
              <a:avLst/>
              <a:gdLst/>
              <a:ahLst/>
              <a:cxnLst/>
              <a:rect l="0" t="0" r="0" b="0"/>
              <a:pathLst>
                <a:path w="52644" h="31586">
                  <a:moveTo>
                    <a:pt x="0" y="0"/>
                  </a:moveTo>
                  <a:lnTo>
                    <a:pt x="52643" y="315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824472" y="9057574"/>
              <a:ext cx="113395" cy="138017"/>
            </a:xfrm>
            <a:custGeom>
              <a:avLst/>
              <a:gdLst/>
              <a:ahLst/>
              <a:cxnLst/>
              <a:rect l="0" t="0" r="0" b="0"/>
              <a:pathLst>
                <a:path w="113395" h="138017">
                  <a:moveTo>
                    <a:pt x="102865" y="32731"/>
                  </a:moveTo>
                  <a:lnTo>
                    <a:pt x="67967" y="3423"/>
                  </a:lnTo>
                  <a:lnTo>
                    <a:pt x="58543" y="324"/>
                  </a:lnTo>
                  <a:lnTo>
                    <a:pt x="38713" y="0"/>
                  </a:lnTo>
                  <a:lnTo>
                    <a:pt x="30851" y="3892"/>
                  </a:lnTo>
                  <a:lnTo>
                    <a:pt x="18996" y="17574"/>
                  </a:lnTo>
                  <a:lnTo>
                    <a:pt x="5745" y="50596"/>
                  </a:lnTo>
                  <a:lnTo>
                    <a:pt x="0" y="90017"/>
                  </a:lnTo>
                  <a:lnTo>
                    <a:pt x="4894" y="111224"/>
                  </a:lnTo>
                  <a:lnTo>
                    <a:pt x="9475" y="120154"/>
                  </a:lnTo>
                  <a:lnTo>
                    <a:pt x="17208" y="126108"/>
                  </a:lnTo>
                  <a:lnTo>
                    <a:pt x="38279" y="132723"/>
                  </a:lnTo>
                  <a:lnTo>
                    <a:pt x="48110" y="132148"/>
                  </a:lnTo>
                  <a:lnTo>
                    <a:pt x="65271" y="125269"/>
                  </a:lnTo>
                  <a:lnTo>
                    <a:pt x="73123" y="124839"/>
                  </a:lnTo>
                  <a:lnTo>
                    <a:pt x="113394" y="138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085264" y="8879735"/>
              <a:ext cx="63172" cy="347442"/>
            </a:xfrm>
            <a:custGeom>
              <a:avLst/>
              <a:gdLst/>
              <a:ahLst/>
              <a:cxnLst/>
              <a:rect l="0" t="0" r="0" b="0"/>
              <a:pathLst>
                <a:path w="63172" h="347442">
                  <a:moveTo>
                    <a:pt x="63171" y="0"/>
                  </a:moveTo>
                  <a:lnTo>
                    <a:pt x="54766" y="51603"/>
                  </a:lnTo>
                  <a:lnTo>
                    <a:pt x="48517" y="93514"/>
                  </a:lnTo>
                  <a:lnTo>
                    <a:pt x="41840" y="139439"/>
                  </a:lnTo>
                  <a:lnTo>
                    <a:pt x="36144" y="187145"/>
                  </a:lnTo>
                  <a:lnTo>
                    <a:pt x="33612" y="235643"/>
                  </a:lnTo>
                  <a:lnTo>
                    <a:pt x="26597" y="292219"/>
                  </a:lnTo>
                  <a:lnTo>
                    <a:pt x="17280" y="317438"/>
                  </a:lnTo>
                  <a:lnTo>
                    <a:pt x="0" y="3474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048090" y="9080528"/>
              <a:ext cx="176667" cy="209819"/>
            </a:xfrm>
            <a:custGeom>
              <a:avLst/>
              <a:gdLst/>
              <a:ahLst/>
              <a:cxnLst/>
              <a:rect l="0" t="0" r="0" b="0"/>
              <a:pathLst>
                <a:path w="176667" h="209819">
                  <a:moveTo>
                    <a:pt x="5589" y="51891"/>
                  </a:moveTo>
                  <a:lnTo>
                    <a:pt x="0" y="35123"/>
                  </a:lnTo>
                  <a:lnTo>
                    <a:pt x="3495" y="17532"/>
                  </a:lnTo>
                  <a:lnTo>
                    <a:pt x="7703" y="7928"/>
                  </a:lnTo>
                  <a:lnTo>
                    <a:pt x="14017" y="2695"/>
                  </a:lnTo>
                  <a:lnTo>
                    <a:pt x="21736" y="377"/>
                  </a:lnTo>
                  <a:lnTo>
                    <a:pt x="30392" y="0"/>
                  </a:lnTo>
                  <a:lnTo>
                    <a:pt x="88115" y="19134"/>
                  </a:lnTo>
                  <a:lnTo>
                    <a:pt x="108948" y="27973"/>
                  </a:lnTo>
                  <a:lnTo>
                    <a:pt x="154352" y="65047"/>
                  </a:lnTo>
                  <a:lnTo>
                    <a:pt x="173799" y="100373"/>
                  </a:lnTo>
                  <a:lnTo>
                    <a:pt x="176666" y="126861"/>
                  </a:lnTo>
                  <a:lnTo>
                    <a:pt x="172870" y="153061"/>
                  </a:lnTo>
                  <a:lnTo>
                    <a:pt x="152988" y="2098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295835" y="9058720"/>
              <a:ext cx="10529" cy="31586"/>
            </a:xfrm>
            <a:custGeom>
              <a:avLst/>
              <a:gdLst/>
              <a:ahLst/>
              <a:cxnLst/>
              <a:rect l="0" t="0" r="0" b="0"/>
              <a:pathLst>
                <a:path w="10529" h="31586">
                  <a:moveTo>
                    <a:pt x="0" y="0"/>
                  </a:moveTo>
                  <a:lnTo>
                    <a:pt x="10528" y="315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5302407" y="9093121"/>
              <a:ext cx="319812" cy="323569"/>
            </a:xfrm>
            <a:custGeom>
              <a:avLst/>
              <a:gdLst/>
              <a:ahLst/>
              <a:cxnLst/>
              <a:rect l="0" t="0" r="0" b="0"/>
              <a:pathLst>
                <a:path w="319812" h="323569">
                  <a:moveTo>
                    <a:pt x="98713" y="81412"/>
                  </a:moveTo>
                  <a:lnTo>
                    <a:pt x="81945" y="75822"/>
                  </a:lnTo>
                  <a:lnTo>
                    <a:pt x="64354" y="76198"/>
                  </a:lnTo>
                  <a:lnTo>
                    <a:pt x="46007" y="81434"/>
                  </a:lnTo>
                  <a:lnTo>
                    <a:pt x="30054" y="91560"/>
                  </a:lnTo>
                  <a:lnTo>
                    <a:pt x="18285" y="106979"/>
                  </a:lnTo>
                  <a:lnTo>
                    <a:pt x="1197" y="145473"/>
                  </a:lnTo>
                  <a:lnTo>
                    <a:pt x="0" y="169156"/>
                  </a:lnTo>
                  <a:lnTo>
                    <a:pt x="4537" y="194108"/>
                  </a:lnTo>
                  <a:lnTo>
                    <a:pt x="14353" y="216897"/>
                  </a:lnTo>
                  <a:lnTo>
                    <a:pt x="32753" y="232484"/>
                  </a:lnTo>
                  <a:lnTo>
                    <a:pt x="44211" y="238279"/>
                  </a:lnTo>
                  <a:lnTo>
                    <a:pt x="55359" y="239802"/>
                  </a:lnTo>
                  <a:lnTo>
                    <a:pt x="77105" y="235255"/>
                  </a:lnTo>
                  <a:lnTo>
                    <a:pt x="103489" y="219542"/>
                  </a:lnTo>
                  <a:lnTo>
                    <a:pt x="115653" y="200515"/>
                  </a:lnTo>
                  <a:lnTo>
                    <a:pt x="132994" y="155761"/>
                  </a:lnTo>
                  <a:lnTo>
                    <a:pt x="132917" y="106951"/>
                  </a:lnTo>
                  <a:lnTo>
                    <a:pt x="122410" y="52791"/>
                  </a:lnTo>
                  <a:lnTo>
                    <a:pt x="111323" y="20289"/>
                  </a:lnTo>
                  <a:lnTo>
                    <a:pt x="98420" y="0"/>
                  </a:lnTo>
                  <a:lnTo>
                    <a:pt x="99687" y="231"/>
                  </a:lnTo>
                  <a:lnTo>
                    <a:pt x="107335" y="7897"/>
                  </a:lnTo>
                  <a:lnTo>
                    <a:pt x="154774" y="63177"/>
                  </a:lnTo>
                  <a:lnTo>
                    <a:pt x="172762" y="85006"/>
                  </a:lnTo>
                  <a:lnTo>
                    <a:pt x="200254" y="140440"/>
                  </a:lnTo>
                  <a:lnTo>
                    <a:pt x="205011" y="152350"/>
                  </a:lnTo>
                  <a:lnTo>
                    <a:pt x="212862" y="160289"/>
                  </a:lnTo>
                  <a:lnTo>
                    <a:pt x="259084" y="176151"/>
                  </a:lnTo>
                  <a:lnTo>
                    <a:pt x="272307" y="179666"/>
                  </a:lnTo>
                  <a:lnTo>
                    <a:pt x="282293" y="186689"/>
                  </a:lnTo>
                  <a:lnTo>
                    <a:pt x="296507" y="206970"/>
                  </a:lnTo>
                  <a:lnTo>
                    <a:pt x="307928" y="264185"/>
                  </a:lnTo>
                  <a:lnTo>
                    <a:pt x="319811" y="323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79109" y="1285727"/>
            <a:ext cx="42115" cy="1273949"/>
            <a:chOff x="779109" y="1285727"/>
            <a:chExt cx="42115" cy="1273949"/>
          </a:xfrm>
        </p:grpSpPr>
        <p:sp>
          <p:nvSpPr>
            <p:cNvPr id="267" name="Freeform 266"/>
            <p:cNvSpPr/>
            <p:nvPr/>
          </p:nvSpPr>
          <p:spPr>
            <a:xfrm>
              <a:off x="779109" y="1285727"/>
              <a:ext cx="42115" cy="147400"/>
            </a:xfrm>
            <a:custGeom>
              <a:avLst/>
              <a:gdLst/>
              <a:ahLst/>
              <a:cxnLst/>
              <a:rect l="0" t="0" r="0" b="0"/>
              <a:pathLst>
                <a:path w="42115" h="147400">
                  <a:moveTo>
                    <a:pt x="42114" y="0"/>
                  </a:moveTo>
                  <a:lnTo>
                    <a:pt x="21870" y="55141"/>
                  </a:lnTo>
                  <a:lnTo>
                    <a:pt x="11599" y="109765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79109" y="1643696"/>
              <a:ext cx="21058" cy="178985"/>
            </a:xfrm>
            <a:custGeom>
              <a:avLst/>
              <a:gdLst/>
              <a:ahLst/>
              <a:cxnLst/>
              <a:rect l="0" t="0" r="0" b="0"/>
              <a:pathLst>
                <a:path w="21058" h="178985">
                  <a:moveTo>
                    <a:pt x="21057" y="0"/>
                  </a:moveTo>
                  <a:lnTo>
                    <a:pt x="6403" y="58617"/>
                  </a:lnTo>
                  <a:lnTo>
                    <a:pt x="1265" y="120026"/>
                  </a:lnTo>
                  <a:lnTo>
                    <a:pt x="0" y="178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89637" y="2001665"/>
              <a:ext cx="10530" cy="42115"/>
            </a:xfrm>
            <a:custGeom>
              <a:avLst/>
              <a:gdLst/>
              <a:ahLst/>
              <a:cxnLst/>
              <a:rect l="0" t="0" r="0" b="0"/>
              <a:pathLst>
                <a:path w="10530" h="42115">
                  <a:moveTo>
                    <a:pt x="10529" y="0"/>
                  </a:move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79109" y="2201706"/>
              <a:ext cx="21058" cy="84229"/>
            </a:xfrm>
            <a:custGeom>
              <a:avLst/>
              <a:gdLst/>
              <a:ahLst/>
              <a:cxnLst/>
              <a:rect l="0" t="0" r="0" b="0"/>
              <a:pathLst>
                <a:path w="21058" h="84229">
                  <a:moveTo>
                    <a:pt x="21057" y="0"/>
                  </a:moveTo>
                  <a:lnTo>
                    <a:pt x="4268" y="61088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89637" y="2401748"/>
              <a:ext cx="21058" cy="84229"/>
            </a:xfrm>
            <a:custGeom>
              <a:avLst/>
              <a:gdLst/>
              <a:ahLst/>
              <a:cxnLst/>
              <a:rect l="0" t="0" r="0" b="0"/>
              <a:pathLst>
                <a:path w="21058" h="84229">
                  <a:moveTo>
                    <a:pt x="21057" y="0"/>
                  </a:moveTo>
                  <a:lnTo>
                    <a:pt x="4269" y="58771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00166" y="2538618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10528" y="0"/>
                  </a:moveTo>
                  <a:lnTo>
                    <a:pt x="0" y="21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4" name="Freeform 273"/>
          <p:cNvSpPr/>
          <p:nvPr/>
        </p:nvSpPr>
        <p:spPr>
          <a:xfrm>
            <a:off x="1579275" y="4907530"/>
            <a:ext cx="42115" cy="168457"/>
          </a:xfrm>
          <a:custGeom>
            <a:avLst/>
            <a:gdLst/>
            <a:ahLst/>
            <a:cxnLst/>
            <a:rect l="0" t="0" r="0" b="0"/>
            <a:pathLst>
              <a:path w="42115" h="168457">
                <a:moveTo>
                  <a:pt x="42114" y="0"/>
                </a:moveTo>
                <a:lnTo>
                  <a:pt x="21870" y="58617"/>
                </a:lnTo>
                <a:lnTo>
                  <a:pt x="11599" y="118857"/>
                </a:lnTo>
                <a:lnTo>
                  <a:pt x="0" y="1684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0" name="Group 279"/>
          <p:cNvGrpSpPr/>
          <p:nvPr/>
        </p:nvGrpSpPr>
        <p:grpSpPr>
          <a:xfrm>
            <a:off x="1589803" y="5012815"/>
            <a:ext cx="33758" cy="968623"/>
            <a:chOff x="1589803" y="5012815"/>
            <a:chExt cx="33758" cy="968623"/>
          </a:xfrm>
        </p:grpSpPr>
        <p:sp>
          <p:nvSpPr>
            <p:cNvPr id="275" name="Freeform 274"/>
            <p:cNvSpPr/>
            <p:nvPr/>
          </p:nvSpPr>
          <p:spPr>
            <a:xfrm>
              <a:off x="1589803" y="54128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1600332" y="565505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1600332" y="5897209"/>
              <a:ext cx="10529" cy="84229"/>
            </a:xfrm>
            <a:custGeom>
              <a:avLst/>
              <a:gdLst/>
              <a:ahLst/>
              <a:cxnLst/>
              <a:rect l="0" t="0" r="0" b="0"/>
              <a:pathLst>
                <a:path w="10529" h="84229">
                  <a:moveTo>
                    <a:pt x="10528" y="0"/>
                  </a:moveTo>
                  <a:lnTo>
                    <a:pt x="2195" y="37478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610860" y="56234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589803" y="5012815"/>
              <a:ext cx="21058" cy="200043"/>
            </a:xfrm>
            <a:custGeom>
              <a:avLst/>
              <a:gdLst/>
              <a:ahLst/>
              <a:cxnLst/>
              <a:rect l="0" t="0" r="0" b="0"/>
              <a:pathLst>
                <a:path w="21058" h="200043">
                  <a:moveTo>
                    <a:pt x="21057" y="200042"/>
                  </a:moveTo>
                  <a:lnTo>
                    <a:pt x="4269" y="137761"/>
                  </a:lnTo>
                  <a:lnTo>
                    <a:pt x="843" y="80591"/>
                  </a:lnTo>
                  <a:lnTo>
                    <a:pt x="250" y="3674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1600332" y="5981437"/>
            <a:ext cx="21058" cy="663296"/>
            <a:chOff x="1600332" y="5981437"/>
            <a:chExt cx="21058" cy="663296"/>
          </a:xfrm>
        </p:grpSpPr>
        <p:sp>
          <p:nvSpPr>
            <p:cNvPr id="281" name="Freeform 280"/>
            <p:cNvSpPr/>
            <p:nvPr/>
          </p:nvSpPr>
          <p:spPr>
            <a:xfrm>
              <a:off x="1610860" y="6244649"/>
              <a:ext cx="10530" cy="200043"/>
            </a:xfrm>
            <a:custGeom>
              <a:avLst/>
              <a:gdLst/>
              <a:ahLst/>
              <a:cxnLst/>
              <a:rect l="0" t="0" r="0" b="0"/>
              <a:pathLst>
                <a:path w="10530" h="200043">
                  <a:moveTo>
                    <a:pt x="10529" y="0"/>
                  </a:moveTo>
                  <a:lnTo>
                    <a:pt x="1464" y="58617"/>
                  </a:lnTo>
                  <a:lnTo>
                    <a:pt x="289" y="112791"/>
                  </a:lnTo>
                  <a:lnTo>
                    <a:pt x="57" y="165433"/>
                  </a:lnTo>
                  <a:lnTo>
                    <a:pt x="0" y="2000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621389" y="6528919"/>
              <a:ext cx="1" cy="115814"/>
            </a:xfrm>
            <a:custGeom>
              <a:avLst/>
              <a:gdLst/>
              <a:ahLst/>
              <a:cxnLst/>
              <a:rect l="0" t="0" r="0" b="0"/>
              <a:pathLst>
                <a:path w="1" h="115814">
                  <a:moveTo>
                    <a:pt x="0" y="0"/>
                  </a:moveTo>
                  <a:lnTo>
                    <a:pt x="0" y="58617"/>
                  </a:lnTo>
                  <a:lnTo>
                    <a:pt x="0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1600332" y="5981437"/>
              <a:ext cx="21058" cy="126343"/>
            </a:xfrm>
            <a:custGeom>
              <a:avLst/>
              <a:gdLst/>
              <a:ahLst/>
              <a:cxnLst/>
              <a:rect l="0" t="0" r="0" b="0"/>
              <a:pathLst>
                <a:path w="21058" h="126343">
                  <a:moveTo>
                    <a:pt x="21057" y="126342"/>
                  </a:moveTo>
                  <a:lnTo>
                    <a:pt x="11992" y="67725"/>
                  </a:lnTo>
                  <a:lnTo>
                    <a:pt x="2388" y="121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779938" y="2591261"/>
            <a:ext cx="1755156" cy="715939"/>
            <a:chOff x="4779938" y="2591261"/>
            <a:chExt cx="1755156" cy="715939"/>
          </a:xfrm>
        </p:grpSpPr>
        <p:sp>
          <p:nvSpPr>
            <p:cNvPr id="285" name="Freeform 284"/>
            <p:cNvSpPr/>
            <p:nvPr/>
          </p:nvSpPr>
          <p:spPr>
            <a:xfrm>
              <a:off x="4779938" y="2591261"/>
              <a:ext cx="31586" cy="10529"/>
            </a:xfrm>
            <a:custGeom>
              <a:avLst/>
              <a:gdLst/>
              <a:ahLst/>
              <a:cxnLst/>
              <a:rect l="0" t="0" r="0" b="0"/>
              <a:pathLst>
                <a:path w="31586" h="10529">
                  <a:moveTo>
                    <a:pt x="0" y="0"/>
                  </a:moveTo>
                  <a:lnTo>
                    <a:pt x="31585" y="10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5222135" y="2675489"/>
              <a:ext cx="147400" cy="52643"/>
            </a:xfrm>
            <a:custGeom>
              <a:avLst/>
              <a:gdLst/>
              <a:ahLst/>
              <a:cxnLst/>
              <a:rect l="0" t="0" r="0" b="0"/>
              <a:pathLst>
                <a:path w="147400" h="52643">
                  <a:moveTo>
                    <a:pt x="0" y="0"/>
                  </a:moveTo>
                  <a:lnTo>
                    <a:pt x="62280" y="17958"/>
                  </a:lnTo>
                  <a:lnTo>
                    <a:pt x="113211" y="34786"/>
                  </a:lnTo>
                  <a:lnTo>
                    <a:pt x="147399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5738031" y="2833416"/>
              <a:ext cx="600126" cy="73701"/>
            </a:xfrm>
            <a:custGeom>
              <a:avLst/>
              <a:gdLst/>
              <a:ahLst/>
              <a:cxnLst/>
              <a:rect l="0" t="0" r="0" b="0"/>
              <a:pathLst>
                <a:path w="600126" h="73701">
                  <a:moveTo>
                    <a:pt x="0" y="0"/>
                  </a:moveTo>
                  <a:lnTo>
                    <a:pt x="48931" y="3120"/>
                  </a:lnTo>
                  <a:lnTo>
                    <a:pt x="96776" y="11453"/>
                  </a:lnTo>
                  <a:lnTo>
                    <a:pt x="147997" y="18211"/>
                  </a:lnTo>
                  <a:lnTo>
                    <a:pt x="203339" y="20214"/>
                  </a:lnTo>
                  <a:lnTo>
                    <a:pt x="261070" y="23927"/>
                  </a:lnTo>
                  <a:lnTo>
                    <a:pt x="315221" y="29316"/>
                  </a:lnTo>
                  <a:lnTo>
                    <a:pt x="365191" y="30913"/>
                  </a:lnTo>
                  <a:lnTo>
                    <a:pt x="423996" y="37042"/>
                  </a:lnTo>
                  <a:lnTo>
                    <a:pt x="480673" y="49518"/>
                  </a:lnTo>
                  <a:lnTo>
                    <a:pt x="536929" y="63247"/>
                  </a:lnTo>
                  <a:lnTo>
                    <a:pt x="600125" y="73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575978" y="3001872"/>
              <a:ext cx="193640" cy="148488"/>
            </a:xfrm>
            <a:custGeom>
              <a:avLst/>
              <a:gdLst/>
              <a:ahLst/>
              <a:cxnLst/>
              <a:rect l="0" t="0" r="0" b="0"/>
              <a:pathLst>
                <a:path w="193640" h="148488">
                  <a:moveTo>
                    <a:pt x="14654" y="0"/>
                  </a:moveTo>
                  <a:lnTo>
                    <a:pt x="0" y="55141"/>
                  </a:lnTo>
                  <a:lnTo>
                    <a:pt x="3267" y="118170"/>
                  </a:lnTo>
                  <a:lnTo>
                    <a:pt x="8814" y="143767"/>
                  </a:lnTo>
                  <a:lnTo>
                    <a:pt x="11931" y="148487"/>
                  </a:lnTo>
                  <a:lnTo>
                    <a:pt x="15178" y="148124"/>
                  </a:lnTo>
                  <a:lnTo>
                    <a:pt x="28457" y="127727"/>
                  </a:lnTo>
                  <a:lnTo>
                    <a:pt x="53474" y="67816"/>
                  </a:lnTo>
                  <a:lnTo>
                    <a:pt x="65442" y="49248"/>
                  </a:lnTo>
                  <a:lnTo>
                    <a:pt x="71910" y="46870"/>
                  </a:lnTo>
                  <a:lnTo>
                    <a:pt x="78561" y="48794"/>
                  </a:lnTo>
                  <a:lnTo>
                    <a:pt x="85335" y="53586"/>
                  </a:lnTo>
                  <a:lnTo>
                    <a:pt x="95981" y="71389"/>
                  </a:lnTo>
                  <a:lnTo>
                    <a:pt x="100457" y="82688"/>
                  </a:lnTo>
                  <a:lnTo>
                    <a:pt x="106951" y="89051"/>
                  </a:lnTo>
                  <a:lnTo>
                    <a:pt x="114790" y="92122"/>
                  </a:lnTo>
                  <a:lnTo>
                    <a:pt x="123526" y="93001"/>
                  </a:lnTo>
                  <a:lnTo>
                    <a:pt x="131689" y="90076"/>
                  </a:lnTo>
                  <a:lnTo>
                    <a:pt x="168771" y="56229"/>
                  </a:lnTo>
                  <a:lnTo>
                    <a:pt x="174721" y="56203"/>
                  </a:lnTo>
                  <a:lnTo>
                    <a:pt x="179857" y="60866"/>
                  </a:lnTo>
                  <a:lnTo>
                    <a:pt x="193639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780145" y="3033458"/>
              <a:ext cx="92962" cy="219148"/>
            </a:xfrm>
            <a:custGeom>
              <a:avLst/>
              <a:gdLst/>
              <a:ahLst/>
              <a:cxnLst/>
              <a:rect l="0" t="0" r="0" b="0"/>
              <a:pathLst>
                <a:path w="92962" h="219148">
                  <a:moveTo>
                    <a:pt x="42114" y="0"/>
                  </a:moveTo>
                  <a:lnTo>
                    <a:pt x="26473" y="17980"/>
                  </a:lnTo>
                  <a:lnTo>
                    <a:pt x="18395" y="34897"/>
                  </a:lnTo>
                  <a:lnTo>
                    <a:pt x="17145" y="54114"/>
                  </a:lnTo>
                  <a:lnTo>
                    <a:pt x="18449" y="64152"/>
                  </a:lnTo>
                  <a:lnTo>
                    <a:pt x="22828" y="68504"/>
                  </a:lnTo>
                  <a:lnTo>
                    <a:pt x="29257" y="69066"/>
                  </a:lnTo>
                  <a:lnTo>
                    <a:pt x="37052" y="67101"/>
                  </a:lnTo>
                  <a:lnTo>
                    <a:pt x="64791" y="69924"/>
                  </a:lnTo>
                  <a:lnTo>
                    <a:pt x="72440" y="74692"/>
                  </a:lnTo>
                  <a:lnTo>
                    <a:pt x="84058" y="89348"/>
                  </a:lnTo>
                  <a:lnTo>
                    <a:pt x="91587" y="128508"/>
                  </a:lnTo>
                  <a:lnTo>
                    <a:pt x="92961" y="184568"/>
                  </a:lnTo>
                  <a:lnTo>
                    <a:pt x="88889" y="208372"/>
                  </a:lnTo>
                  <a:lnTo>
                    <a:pt x="83826" y="214953"/>
                  </a:lnTo>
                  <a:lnTo>
                    <a:pt x="76941" y="218171"/>
                  </a:lnTo>
                  <a:lnTo>
                    <a:pt x="68842" y="219147"/>
                  </a:lnTo>
                  <a:lnTo>
                    <a:pt x="61102" y="216288"/>
                  </a:lnTo>
                  <a:lnTo>
                    <a:pt x="46264" y="203752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6106529" y="3012401"/>
              <a:ext cx="21058" cy="126343"/>
            </a:xfrm>
            <a:custGeom>
              <a:avLst/>
              <a:gdLst/>
              <a:ahLst/>
              <a:cxnLst/>
              <a:rect l="0" t="0" r="0" b="0"/>
              <a:pathLst>
                <a:path w="21058" h="126343">
                  <a:moveTo>
                    <a:pt x="21057" y="0"/>
                  </a:moveTo>
                  <a:lnTo>
                    <a:pt x="9879" y="11178"/>
                  </a:lnTo>
                  <a:lnTo>
                    <a:pt x="2927" y="51665"/>
                  </a:lnTo>
                  <a:lnTo>
                    <a:pt x="385" y="113273"/>
                  </a:lnTo>
                  <a:lnTo>
                    <a:pt x="0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084844" y="3132380"/>
              <a:ext cx="211199" cy="90592"/>
            </a:xfrm>
            <a:custGeom>
              <a:avLst/>
              <a:gdLst/>
              <a:ahLst/>
              <a:cxnLst/>
              <a:rect l="0" t="0" r="0" b="0"/>
              <a:pathLst>
                <a:path w="211199" h="90592">
                  <a:moveTo>
                    <a:pt x="21685" y="90591"/>
                  </a:moveTo>
                  <a:lnTo>
                    <a:pt x="12110" y="66544"/>
                  </a:lnTo>
                  <a:lnTo>
                    <a:pt x="1441" y="52217"/>
                  </a:lnTo>
                  <a:lnTo>
                    <a:pt x="0" y="45121"/>
                  </a:lnTo>
                  <a:lnTo>
                    <a:pt x="1379" y="38051"/>
                  </a:lnTo>
                  <a:lnTo>
                    <a:pt x="4639" y="30997"/>
                  </a:lnTo>
                  <a:lnTo>
                    <a:pt x="25993" y="9893"/>
                  </a:lnTo>
                  <a:lnTo>
                    <a:pt x="47776" y="2082"/>
                  </a:lnTo>
                  <a:lnTo>
                    <a:pt x="60136" y="0"/>
                  </a:lnTo>
                  <a:lnTo>
                    <a:pt x="83228" y="3925"/>
                  </a:lnTo>
                  <a:lnTo>
                    <a:pt x="94299" y="8247"/>
                  </a:lnTo>
                  <a:lnTo>
                    <a:pt x="101679" y="15807"/>
                  </a:lnTo>
                  <a:lnTo>
                    <a:pt x="109880" y="36686"/>
                  </a:lnTo>
                  <a:lnTo>
                    <a:pt x="114407" y="39447"/>
                  </a:lnTo>
                  <a:lnTo>
                    <a:pt x="119764" y="36607"/>
                  </a:lnTo>
                  <a:lnTo>
                    <a:pt x="133126" y="24484"/>
                  </a:lnTo>
                  <a:lnTo>
                    <a:pt x="150762" y="15196"/>
                  </a:lnTo>
                  <a:lnTo>
                    <a:pt x="156869" y="16931"/>
                  </a:lnTo>
                  <a:lnTo>
                    <a:pt x="160941" y="22767"/>
                  </a:lnTo>
                  <a:lnTo>
                    <a:pt x="173064" y="60166"/>
                  </a:lnTo>
                  <a:lnTo>
                    <a:pt x="177587" y="63288"/>
                  </a:lnTo>
                  <a:lnTo>
                    <a:pt x="182941" y="61860"/>
                  </a:lnTo>
                  <a:lnTo>
                    <a:pt x="211198" y="379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6313113" y="3138743"/>
              <a:ext cx="46101" cy="89874"/>
            </a:xfrm>
            <a:custGeom>
              <a:avLst/>
              <a:gdLst/>
              <a:ahLst/>
              <a:cxnLst/>
              <a:rect l="0" t="0" r="0" b="0"/>
              <a:pathLst>
                <a:path w="46101" h="89874">
                  <a:moveTo>
                    <a:pt x="46100" y="0"/>
                  </a:moveTo>
                  <a:lnTo>
                    <a:pt x="29332" y="5589"/>
                  </a:lnTo>
                  <a:lnTo>
                    <a:pt x="17980" y="17691"/>
                  </a:lnTo>
                  <a:lnTo>
                    <a:pt x="1160" y="54057"/>
                  </a:lnTo>
                  <a:lnTo>
                    <a:pt x="0" y="74328"/>
                  </a:lnTo>
                  <a:lnTo>
                    <a:pt x="1329" y="84647"/>
                  </a:lnTo>
                  <a:lnTo>
                    <a:pt x="5724" y="89187"/>
                  </a:lnTo>
                  <a:lnTo>
                    <a:pt x="12164" y="89873"/>
                  </a:lnTo>
                  <a:lnTo>
                    <a:pt x="25168" y="85567"/>
                  </a:lnTo>
                  <a:lnTo>
                    <a:pt x="28635" y="82781"/>
                  </a:lnTo>
                  <a:lnTo>
                    <a:pt x="35571" y="736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6392262" y="3054515"/>
              <a:ext cx="54532" cy="168457"/>
            </a:xfrm>
            <a:custGeom>
              <a:avLst/>
              <a:gdLst/>
              <a:ahLst/>
              <a:cxnLst/>
              <a:rect l="0" t="0" r="0" b="0"/>
              <a:pathLst>
                <a:path w="54532" h="168457">
                  <a:moveTo>
                    <a:pt x="9065" y="0"/>
                  </a:moveTo>
                  <a:lnTo>
                    <a:pt x="3476" y="58616"/>
                  </a:lnTo>
                  <a:lnTo>
                    <a:pt x="0" y="98996"/>
                  </a:lnTo>
                  <a:lnTo>
                    <a:pt x="3021" y="105771"/>
                  </a:lnTo>
                  <a:lnTo>
                    <a:pt x="8546" y="107949"/>
                  </a:lnTo>
                  <a:lnTo>
                    <a:pt x="15738" y="107061"/>
                  </a:lnTo>
                  <a:lnTo>
                    <a:pt x="29968" y="96716"/>
                  </a:lnTo>
                  <a:lnTo>
                    <a:pt x="37038" y="89044"/>
                  </a:lnTo>
                  <a:lnTo>
                    <a:pt x="42922" y="87438"/>
                  </a:lnTo>
                  <a:lnTo>
                    <a:pt x="48014" y="89877"/>
                  </a:lnTo>
                  <a:lnTo>
                    <a:pt x="52578" y="95013"/>
                  </a:lnTo>
                  <a:lnTo>
                    <a:pt x="54531" y="113198"/>
                  </a:lnTo>
                  <a:lnTo>
                    <a:pt x="49052" y="143504"/>
                  </a:lnTo>
                  <a:lnTo>
                    <a:pt x="40650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514122" y="3149271"/>
              <a:ext cx="20972" cy="157929"/>
            </a:xfrm>
            <a:custGeom>
              <a:avLst/>
              <a:gdLst/>
              <a:ahLst/>
              <a:cxnLst/>
              <a:rect l="0" t="0" r="0" b="0"/>
              <a:pathLst>
                <a:path w="20972" h="157929">
                  <a:moveTo>
                    <a:pt x="13547" y="0"/>
                  </a:moveTo>
                  <a:lnTo>
                    <a:pt x="2369" y="16768"/>
                  </a:lnTo>
                  <a:lnTo>
                    <a:pt x="0" y="34359"/>
                  </a:lnTo>
                  <a:lnTo>
                    <a:pt x="1006" y="43963"/>
                  </a:lnTo>
                  <a:lnTo>
                    <a:pt x="8363" y="60873"/>
                  </a:lnTo>
                  <a:lnTo>
                    <a:pt x="13600" y="68658"/>
                  </a:lnTo>
                  <a:lnTo>
                    <a:pt x="20971" y="107560"/>
                  </a:lnTo>
                  <a:lnTo>
                    <a:pt x="16457" y="130083"/>
                  </a:lnTo>
                  <a:lnTo>
                    <a:pt x="3018" y="1579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7657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0877" y="481422"/>
            <a:ext cx="249917" cy="278802"/>
            <a:chOff x="720877" y="481422"/>
            <a:chExt cx="249917" cy="278802"/>
          </a:xfrm>
        </p:grpSpPr>
        <p:sp>
          <p:nvSpPr>
            <p:cNvPr id="2" name="Freeform 1"/>
            <p:cNvSpPr/>
            <p:nvPr/>
          </p:nvSpPr>
          <p:spPr>
            <a:xfrm>
              <a:off x="720877" y="481422"/>
              <a:ext cx="217120" cy="213460"/>
            </a:xfrm>
            <a:custGeom>
              <a:avLst/>
              <a:gdLst/>
              <a:ahLst/>
              <a:cxnLst/>
              <a:rect l="0" t="0" r="0" b="0"/>
              <a:pathLst>
                <a:path w="217120" h="213460">
                  <a:moveTo>
                    <a:pt x="5589" y="202930"/>
                  </a:moveTo>
                  <a:lnTo>
                    <a:pt x="0" y="180574"/>
                  </a:lnTo>
                  <a:lnTo>
                    <a:pt x="3495" y="160239"/>
                  </a:lnTo>
                  <a:lnTo>
                    <a:pt x="31267" y="109268"/>
                  </a:lnTo>
                  <a:lnTo>
                    <a:pt x="61571" y="77498"/>
                  </a:lnTo>
                  <a:lnTo>
                    <a:pt x="123062" y="27509"/>
                  </a:lnTo>
                  <a:lnTo>
                    <a:pt x="177383" y="3820"/>
                  </a:lnTo>
                  <a:lnTo>
                    <a:pt x="190309" y="0"/>
                  </a:lnTo>
                  <a:lnTo>
                    <a:pt x="200095" y="963"/>
                  </a:lnTo>
                  <a:lnTo>
                    <a:pt x="207790" y="5115"/>
                  </a:lnTo>
                  <a:lnTo>
                    <a:pt x="214089" y="11392"/>
                  </a:lnTo>
                  <a:lnTo>
                    <a:pt x="217119" y="21426"/>
                  </a:lnTo>
                  <a:lnTo>
                    <a:pt x="215794" y="61154"/>
                  </a:lnTo>
                  <a:lnTo>
                    <a:pt x="206822" y="96192"/>
                  </a:lnTo>
                  <a:lnTo>
                    <a:pt x="182377" y="150096"/>
                  </a:lnTo>
                  <a:lnTo>
                    <a:pt x="152988" y="2134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58093" y="7475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2290" y="381781"/>
            <a:ext cx="1830562" cy="534199"/>
            <a:chOff x="1932290" y="381781"/>
            <a:chExt cx="1830562" cy="534199"/>
          </a:xfrm>
        </p:grpSpPr>
        <p:sp>
          <p:nvSpPr>
            <p:cNvPr id="5" name="Freeform 4"/>
            <p:cNvSpPr/>
            <p:nvPr/>
          </p:nvSpPr>
          <p:spPr>
            <a:xfrm>
              <a:off x="1932290" y="381781"/>
              <a:ext cx="285060" cy="428914"/>
            </a:xfrm>
            <a:custGeom>
              <a:avLst/>
              <a:gdLst/>
              <a:ahLst/>
              <a:cxnLst/>
              <a:rect l="0" t="0" r="0" b="0"/>
              <a:pathLst>
                <a:path w="285060" h="428914">
                  <a:moveTo>
                    <a:pt x="47068" y="155172"/>
                  </a:moveTo>
                  <a:lnTo>
                    <a:pt x="31427" y="199539"/>
                  </a:lnTo>
                  <a:lnTo>
                    <a:pt x="20726" y="261775"/>
                  </a:lnTo>
                  <a:lnTo>
                    <a:pt x="17813" y="308226"/>
                  </a:lnTo>
                  <a:lnTo>
                    <a:pt x="10583" y="369238"/>
                  </a:lnTo>
                  <a:lnTo>
                    <a:pt x="0" y="418425"/>
                  </a:lnTo>
                  <a:lnTo>
                    <a:pt x="481" y="418412"/>
                  </a:lnTo>
                  <a:lnTo>
                    <a:pt x="19346" y="364512"/>
                  </a:lnTo>
                  <a:lnTo>
                    <a:pt x="34269" y="307744"/>
                  </a:lnTo>
                  <a:lnTo>
                    <a:pt x="55415" y="247138"/>
                  </a:lnTo>
                  <a:lnTo>
                    <a:pt x="71203" y="184777"/>
                  </a:lnTo>
                  <a:lnTo>
                    <a:pt x="92823" y="128568"/>
                  </a:lnTo>
                  <a:lnTo>
                    <a:pt x="113303" y="71600"/>
                  </a:lnTo>
                  <a:lnTo>
                    <a:pt x="136104" y="37365"/>
                  </a:lnTo>
                  <a:lnTo>
                    <a:pt x="149420" y="22485"/>
                  </a:lnTo>
                  <a:lnTo>
                    <a:pt x="181249" y="6543"/>
                  </a:lnTo>
                  <a:lnTo>
                    <a:pt x="220316" y="0"/>
                  </a:lnTo>
                  <a:lnTo>
                    <a:pt x="241440" y="4708"/>
                  </a:lnTo>
                  <a:lnTo>
                    <a:pt x="250349" y="9240"/>
                  </a:lnTo>
                  <a:lnTo>
                    <a:pt x="266486" y="29872"/>
                  </a:lnTo>
                  <a:lnTo>
                    <a:pt x="279118" y="57369"/>
                  </a:lnTo>
                  <a:lnTo>
                    <a:pt x="285059" y="99158"/>
                  </a:lnTo>
                  <a:lnTo>
                    <a:pt x="277179" y="158319"/>
                  </a:lnTo>
                  <a:lnTo>
                    <a:pt x="264357" y="220395"/>
                  </a:lnTo>
                  <a:lnTo>
                    <a:pt x="249390" y="277717"/>
                  </a:lnTo>
                  <a:lnTo>
                    <a:pt x="228236" y="330980"/>
                  </a:lnTo>
                  <a:lnTo>
                    <a:pt x="208792" y="386381"/>
                  </a:lnTo>
                  <a:lnTo>
                    <a:pt x="194467" y="4289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21472" y="610653"/>
              <a:ext cx="31586" cy="1"/>
            </a:xfrm>
            <a:custGeom>
              <a:avLst/>
              <a:gdLst/>
              <a:ahLst/>
              <a:cxnLst/>
              <a:rect l="0" t="0" r="0" b="0"/>
              <a:pathLst>
                <a:path w="31586" h="1">
                  <a:moveTo>
                    <a:pt x="0" y="0"/>
                  </a:moveTo>
                  <a:lnTo>
                    <a:pt x="315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38982" y="638961"/>
              <a:ext cx="224119" cy="266321"/>
            </a:xfrm>
            <a:custGeom>
              <a:avLst/>
              <a:gdLst/>
              <a:ahLst/>
              <a:cxnLst/>
              <a:rect l="0" t="0" r="0" b="0"/>
              <a:pathLst>
                <a:path w="224119" h="266321">
                  <a:moveTo>
                    <a:pt x="98345" y="66448"/>
                  </a:moveTo>
                  <a:lnTo>
                    <a:pt x="69036" y="119476"/>
                  </a:lnTo>
                  <a:lnTo>
                    <a:pt x="43119" y="175752"/>
                  </a:lnTo>
                  <a:lnTo>
                    <a:pt x="16130" y="234047"/>
                  </a:lnTo>
                  <a:lnTo>
                    <a:pt x="1715" y="266236"/>
                  </a:lnTo>
                  <a:lnTo>
                    <a:pt x="0" y="266320"/>
                  </a:lnTo>
                  <a:lnTo>
                    <a:pt x="5652" y="225382"/>
                  </a:lnTo>
                  <a:lnTo>
                    <a:pt x="22577" y="163460"/>
                  </a:lnTo>
                  <a:lnTo>
                    <a:pt x="46680" y="111434"/>
                  </a:lnTo>
                  <a:lnTo>
                    <a:pt x="79569" y="48763"/>
                  </a:lnTo>
                  <a:lnTo>
                    <a:pt x="102140" y="25333"/>
                  </a:lnTo>
                  <a:lnTo>
                    <a:pt x="122258" y="11910"/>
                  </a:lnTo>
                  <a:lnTo>
                    <a:pt x="146798" y="2045"/>
                  </a:lnTo>
                  <a:lnTo>
                    <a:pt x="173302" y="0"/>
                  </a:lnTo>
                  <a:lnTo>
                    <a:pt x="186920" y="1092"/>
                  </a:lnTo>
                  <a:lnTo>
                    <a:pt x="198339" y="6500"/>
                  </a:lnTo>
                  <a:lnTo>
                    <a:pt x="217266" y="24987"/>
                  </a:lnTo>
                  <a:lnTo>
                    <a:pt x="224118" y="51920"/>
                  </a:lnTo>
                  <a:lnTo>
                    <a:pt x="218985" y="105693"/>
                  </a:lnTo>
                  <a:lnTo>
                    <a:pt x="198821" y="144887"/>
                  </a:lnTo>
                  <a:lnTo>
                    <a:pt x="150987" y="2033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98861" y="698412"/>
              <a:ext cx="198636" cy="207943"/>
            </a:xfrm>
            <a:custGeom>
              <a:avLst/>
              <a:gdLst/>
              <a:ahLst/>
              <a:cxnLst/>
              <a:rect l="0" t="0" r="0" b="0"/>
              <a:pathLst>
                <a:path w="198636" h="207943">
                  <a:moveTo>
                    <a:pt x="59564" y="80697"/>
                  </a:moveTo>
                  <a:lnTo>
                    <a:pt x="39321" y="139314"/>
                  </a:lnTo>
                  <a:lnTo>
                    <a:pt x="14900" y="195911"/>
                  </a:lnTo>
                  <a:lnTo>
                    <a:pt x="8731" y="206639"/>
                  </a:lnTo>
                  <a:lnTo>
                    <a:pt x="4618" y="207942"/>
                  </a:lnTo>
                  <a:lnTo>
                    <a:pt x="1876" y="202962"/>
                  </a:lnTo>
                  <a:lnTo>
                    <a:pt x="0" y="184170"/>
                  </a:lnTo>
                  <a:lnTo>
                    <a:pt x="14565" y="122652"/>
                  </a:lnTo>
                  <a:lnTo>
                    <a:pt x="37159" y="70147"/>
                  </a:lnTo>
                  <a:lnTo>
                    <a:pt x="73076" y="21984"/>
                  </a:lnTo>
                  <a:lnTo>
                    <a:pt x="97545" y="3520"/>
                  </a:lnTo>
                  <a:lnTo>
                    <a:pt x="110621" y="0"/>
                  </a:lnTo>
                  <a:lnTo>
                    <a:pt x="137628" y="2327"/>
                  </a:lnTo>
                  <a:lnTo>
                    <a:pt x="162109" y="14280"/>
                  </a:lnTo>
                  <a:lnTo>
                    <a:pt x="182349" y="31291"/>
                  </a:lnTo>
                  <a:lnTo>
                    <a:pt x="195244" y="50550"/>
                  </a:lnTo>
                  <a:lnTo>
                    <a:pt x="198635" y="70808"/>
                  </a:lnTo>
                  <a:lnTo>
                    <a:pt x="195073" y="91510"/>
                  </a:lnTo>
                  <a:lnTo>
                    <a:pt x="185691" y="112409"/>
                  </a:lnTo>
                  <a:lnTo>
                    <a:pt x="161666" y="138316"/>
                  </a:lnTo>
                  <a:lnTo>
                    <a:pt x="122735" y="164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00580" y="698065"/>
              <a:ext cx="168457" cy="111442"/>
            </a:xfrm>
            <a:custGeom>
              <a:avLst/>
              <a:gdLst/>
              <a:ahLst/>
              <a:cxnLst/>
              <a:rect l="0" t="0" r="0" b="0"/>
              <a:pathLst>
                <a:path w="168457" h="111442">
                  <a:moveTo>
                    <a:pt x="0" y="7344"/>
                  </a:moveTo>
                  <a:lnTo>
                    <a:pt x="0" y="61489"/>
                  </a:lnTo>
                  <a:lnTo>
                    <a:pt x="5590" y="110846"/>
                  </a:lnTo>
                  <a:lnTo>
                    <a:pt x="8406" y="111441"/>
                  </a:lnTo>
                  <a:lnTo>
                    <a:pt x="24749" y="54934"/>
                  </a:lnTo>
                  <a:lnTo>
                    <a:pt x="40739" y="25085"/>
                  </a:lnTo>
                  <a:lnTo>
                    <a:pt x="56711" y="12109"/>
                  </a:lnTo>
                  <a:lnTo>
                    <a:pt x="76678" y="3613"/>
                  </a:lnTo>
                  <a:lnTo>
                    <a:pt x="113057" y="0"/>
                  </a:lnTo>
                  <a:lnTo>
                    <a:pt x="168456" y="7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25570" y="705409"/>
              <a:ext cx="138224" cy="138904"/>
            </a:xfrm>
            <a:custGeom>
              <a:avLst/>
              <a:gdLst/>
              <a:ahLst/>
              <a:cxnLst/>
              <a:rect l="0" t="0" r="0" b="0"/>
              <a:pathLst>
                <a:path w="138224" h="138904">
                  <a:moveTo>
                    <a:pt x="138223" y="0"/>
                  </a:moveTo>
                  <a:lnTo>
                    <a:pt x="78282" y="26364"/>
                  </a:lnTo>
                  <a:lnTo>
                    <a:pt x="37335" y="59899"/>
                  </a:lnTo>
                  <a:lnTo>
                    <a:pt x="9717" y="96190"/>
                  </a:lnTo>
                  <a:lnTo>
                    <a:pt x="0" y="116451"/>
                  </a:lnTo>
                  <a:lnTo>
                    <a:pt x="451" y="124427"/>
                  </a:lnTo>
                  <a:lnTo>
                    <a:pt x="4261" y="130915"/>
                  </a:lnTo>
                  <a:lnTo>
                    <a:pt x="10310" y="136410"/>
                  </a:lnTo>
                  <a:lnTo>
                    <a:pt x="17853" y="138903"/>
                  </a:lnTo>
                  <a:lnTo>
                    <a:pt x="35592" y="138554"/>
                  </a:lnTo>
                  <a:lnTo>
                    <a:pt x="70899" y="120602"/>
                  </a:lnTo>
                  <a:lnTo>
                    <a:pt x="99818" y="87467"/>
                  </a:lnTo>
                  <a:lnTo>
                    <a:pt x="117615" y="53602"/>
                  </a:lnTo>
                  <a:lnTo>
                    <a:pt x="120095" y="28893"/>
                  </a:lnTo>
                  <a:lnTo>
                    <a:pt x="119119" y="15752"/>
                  </a:lnTo>
                  <a:lnTo>
                    <a:pt x="113788" y="8162"/>
                  </a:lnTo>
                  <a:lnTo>
                    <a:pt x="105556" y="4272"/>
                  </a:lnTo>
                  <a:lnTo>
                    <a:pt x="86269" y="3069"/>
                  </a:lnTo>
                  <a:lnTo>
                    <a:pt x="53995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28344" y="736995"/>
              <a:ext cx="126524" cy="126343"/>
            </a:xfrm>
            <a:custGeom>
              <a:avLst/>
              <a:gdLst/>
              <a:ahLst/>
              <a:cxnLst/>
              <a:rect l="0" t="0" r="0" b="0"/>
              <a:pathLst>
                <a:path w="126524" h="126343">
                  <a:moveTo>
                    <a:pt x="124962" y="0"/>
                  </a:moveTo>
                  <a:lnTo>
                    <a:pt x="63851" y="26364"/>
                  </a:lnTo>
                  <a:lnTo>
                    <a:pt x="9420" y="59898"/>
                  </a:lnTo>
                  <a:lnTo>
                    <a:pt x="3480" y="68008"/>
                  </a:lnTo>
                  <a:lnTo>
                    <a:pt x="690" y="76924"/>
                  </a:lnTo>
                  <a:lnTo>
                    <a:pt x="0" y="86378"/>
                  </a:lnTo>
                  <a:lnTo>
                    <a:pt x="5389" y="91510"/>
                  </a:lnTo>
                  <a:lnTo>
                    <a:pt x="26975" y="94094"/>
                  </a:lnTo>
                  <a:lnTo>
                    <a:pt x="66423" y="83382"/>
                  </a:lnTo>
                  <a:lnTo>
                    <a:pt x="102158" y="65390"/>
                  </a:lnTo>
                  <a:lnTo>
                    <a:pt x="110929" y="64650"/>
                  </a:lnTo>
                  <a:lnTo>
                    <a:pt x="117946" y="67666"/>
                  </a:lnTo>
                  <a:lnTo>
                    <a:pt x="123794" y="73187"/>
                  </a:lnTo>
                  <a:lnTo>
                    <a:pt x="126523" y="80377"/>
                  </a:lnTo>
                  <a:lnTo>
                    <a:pt x="124962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45206" y="715938"/>
              <a:ext cx="118671" cy="147400"/>
            </a:xfrm>
            <a:custGeom>
              <a:avLst/>
              <a:gdLst/>
              <a:ahLst/>
              <a:cxnLst/>
              <a:rect l="0" t="0" r="0" b="0"/>
              <a:pathLst>
                <a:path w="118671" h="147400">
                  <a:moveTo>
                    <a:pt x="118670" y="0"/>
                  </a:moveTo>
                  <a:lnTo>
                    <a:pt x="77812" y="10745"/>
                  </a:lnTo>
                  <a:lnTo>
                    <a:pt x="20757" y="48468"/>
                  </a:lnTo>
                  <a:lnTo>
                    <a:pt x="2571" y="75582"/>
                  </a:lnTo>
                  <a:lnTo>
                    <a:pt x="0" y="95593"/>
                  </a:lnTo>
                  <a:lnTo>
                    <a:pt x="952" y="105843"/>
                  </a:lnTo>
                  <a:lnTo>
                    <a:pt x="6266" y="115015"/>
                  </a:lnTo>
                  <a:lnTo>
                    <a:pt x="32593" y="136764"/>
                  </a:lnTo>
                  <a:lnTo>
                    <a:pt x="55499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67075" y="558010"/>
              <a:ext cx="195777" cy="357970"/>
            </a:xfrm>
            <a:custGeom>
              <a:avLst/>
              <a:gdLst/>
              <a:ahLst/>
              <a:cxnLst/>
              <a:rect l="0" t="0" r="0" b="0"/>
              <a:pathLst>
                <a:path w="195777" h="357970">
                  <a:moveTo>
                    <a:pt x="65257" y="0"/>
                  </a:moveTo>
                  <a:lnTo>
                    <a:pt x="50603" y="53028"/>
                  </a:lnTo>
                  <a:lnTo>
                    <a:pt x="41923" y="113669"/>
                  </a:lnTo>
                  <a:lnTo>
                    <a:pt x="25182" y="169344"/>
                  </a:lnTo>
                  <a:lnTo>
                    <a:pt x="0" y="230127"/>
                  </a:lnTo>
                  <a:lnTo>
                    <a:pt x="696" y="238816"/>
                  </a:lnTo>
                  <a:lnTo>
                    <a:pt x="4668" y="245778"/>
                  </a:lnTo>
                  <a:lnTo>
                    <a:pt x="10826" y="251590"/>
                  </a:lnTo>
                  <a:lnTo>
                    <a:pt x="19611" y="254294"/>
                  </a:lnTo>
                  <a:lnTo>
                    <a:pt x="70451" y="253349"/>
                  </a:lnTo>
                  <a:lnTo>
                    <a:pt x="122558" y="252881"/>
                  </a:lnTo>
                  <a:lnTo>
                    <a:pt x="142062" y="252816"/>
                  </a:lnTo>
                  <a:lnTo>
                    <a:pt x="169972" y="262101"/>
                  </a:lnTo>
                  <a:lnTo>
                    <a:pt x="180690" y="269491"/>
                  </a:lnTo>
                  <a:lnTo>
                    <a:pt x="187836" y="279096"/>
                  </a:lnTo>
                  <a:lnTo>
                    <a:pt x="195776" y="302248"/>
                  </a:lnTo>
                  <a:lnTo>
                    <a:pt x="191599" y="3579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5658" y="1324112"/>
            <a:ext cx="1442405" cy="497319"/>
            <a:chOff x="1905658" y="1324112"/>
            <a:chExt cx="1442405" cy="497319"/>
          </a:xfrm>
        </p:grpSpPr>
        <p:sp>
          <p:nvSpPr>
            <p:cNvPr id="15" name="Freeform 14"/>
            <p:cNvSpPr/>
            <p:nvPr/>
          </p:nvSpPr>
          <p:spPr>
            <a:xfrm>
              <a:off x="1905658" y="1344955"/>
              <a:ext cx="147400" cy="244849"/>
            </a:xfrm>
            <a:custGeom>
              <a:avLst/>
              <a:gdLst/>
              <a:ahLst/>
              <a:cxnLst/>
              <a:rect l="0" t="0" r="0" b="0"/>
              <a:pathLst>
                <a:path w="147400" h="244849">
                  <a:moveTo>
                    <a:pt x="0" y="244848"/>
                  </a:moveTo>
                  <a:lnTo>
                    <a:pt x="9575" y="206330"/>
                  </a:lnTo>
                  <a:lnTo>
                    <a:pt x="44993" y="148298"/>
                  </a:lnTo>
                  <a:lnTo>
                    <a:pt x="76391" y="93109"/>
                  </a:lnTo>
                  <a:lnTo>
                    <a:pt x="102004" y="51012"/>
                  </a:lnTo>
                  <a:lnTo>
                    <a:pt x="118675" y="3918"/>
                  </a:lnTo>
                  <a:lnTo>
                    <a:pt x="123570" y="0"/>
                  </a:lnTo>
                  <a:lnTo>
                    <a:pt x="129174" y="898"/>
                  </a:lnTo>
                  <a:lnTo>
                    <a:pt x="139299" y="8914"/>
                  </a:lnTo>
                  <a:lnTo>
                    <a:pt x="147399" y="23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16792" y="1324112"/>
              <a:ext cx="241119" cy="439215"/>
            </a:xfrm>
            <a:custGeom>
              <a:avLst/>
              <a:gdLst/>
              <a:ahLst/>
              <a:cxnLst/>
              <a:rect l="0" t="0" r="0" b="0"/>
              <a:pathLst>
                <a:path w="241119" h="439215">
                  <a:moveTo>
                    <a:pt x="94151" y="13007"/>
                  </a:moveTo>
                  <a:lnTo>
                    <a:pt x="73908" y="62559"/>
                  </a:lnTo>
                  <a:lnTo>
                    <a:pt x="60337" y="113087"/>
                  </a:lnTo>
                  <a:lnTo>
                    <a:pt x="45271" y="176232"/>
                  </a:lnTo>
                  <a:lnTo>
                    <a:pt x="34150" y="233766"/>
                  </a:lnTo>
                  <a:lnTo>
                    <a:pt x="26017" y="290190"/>
                  </a:lnTo>
                  <a:lnTo>
                    <a:pt x="13145" y="348736"/>
                  </a:lnTo>
                  <a:lnTo>
                    <a:pt x="3989" y="402991"/>
                  </a:lnTo>
                  <a:lnTo>
                    <a:pt x="756" y="439214"/>
                  </a:lnTo>
                  <a:lnTo>
                    <a:pt x="0" y="428600"/>
                  </a:lnTo>
                  <a:lnTo>
                    <a:pt x="10927" y="369321"/>
                  </a:lnTo>
                  <a:lnTo>
                    <a:pt x="18570" y="314497"/>
                  </a:lnTo>
                  <a:lnTo>
                    <a:pt x="28485" y="258608"/>
                  </a:lnTo>
                  <a:lnTo>
                    <a:pt x="41709" y="202508"/>
                  </a:lnTo>
                  <a:lnTo>
                    <a:pt x="57913" y="139564"/>
                  </a:lnTo>
                  <a:lnTo>
                    <a:pt x="63527" y="102108"/>
                  </a:lnTo>
                  <a:lnTo>
                    <a:pt x="91126" y="43942"/>
                  </a:lnTo>
                  <a:lnTo>
                    <a:pt x="102945" y="23247"/>
                  </a:lnTo>
                  <a:lnTo>
                    <a:pt x="119116" y="8589"/>
                  </a:lnTo>
                  <a:lnTo>
                    <a:pt x="128342" y="3043"/>
                  </a:lnTo>
                  <a:lnTo>
                    <a:pt x="147952" y="0"/>
                  </a:lnTo>
                  <a:lnTo>
                    <a:pt x="158094" y="826"/>
                  </a:lnTo>
                  <a:lnTo>
                    <a:pt x="178722" y="14222"/>
                  </a:lnTo>
                  <a:lnTo>
                    <a:pt x="197249" y="34604"/>
                  </a:lnTo>
                  <a:lnTo>
                    <a:pt x="214256" y="66980"/>
                  </a:lnTo>
                  <a:lnTo>
                    <a:pt x="230483" y="119248"/>
                  </a:lnTo>
                  <a:lnTo>
                    <a:pt x="239364" y="174633"/>
                  </a:lnTo>
                  <a:lnTo>
                    <a:pt x="241118" y="237869"/>
                  </a:lnTo>
                  <a:lnTo>
                    <a:pt x="238345" y="296634"/>
                  </a:lnTo>
                  <a:lnTo>
                    <a:pt x="230072" y="345439"/>
                  </a:lnTo>
                  <a:lnTo>
                    <a:pt x="216796" y="408046"/>
                  </a:lnTo>
                  <a:lnTo>
                    <a:pt x="209881" y="422547"/>
                  </a:lnTo>
                  <a:lnTo>
                    <a:pt x="199436" y="4341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68829" y="1579275"/>
              <a:ext cx="115815" cy="21058"/>
            </a:xfrm>
            <a:custGeom>
              <a:avLst/>
              <a:gdLst/>
              <a:ahLst/>
              <a:cxnLst/>
              <a:rect l="0" t="0" r="0" b="0"/>
              <a:pathLst>
                <a:path w="115815" h="21058">
                  <a:moveTo>
                    <a:pt x="0" y="0"/>
                  </a:moveTo>
                  <a:lnTo>
                    <a:pt x="52051" y="11453"/>
                  </a:lnTo>
                  <a:lnTo>
                    <a:pt x="92631" y="18211"/>
                  </a:lnTo>
                  <a:lnTo>
                    <a:pt x="115814" y="21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26840" y="1537161"/>
              <a:ext cx="31586" cy="273742"/>
            </a:xfrm>
            <a:custGeom>
              <a:avLst/>
              <a:gdLst/>
              <a:ahLst/>
              <a:cxnLst/>
              <a:rect l="0" t="0" r="0" b="0"/>
              <a:pathLst>
                <a:path w="31586" h="273742">
                  <a:moveTo>
                    <a:pt x="31585" y="0"/>
                  </a:moveTo>
                  <a:lnTo>
                    <a:pt x="28465" y="59358"/>
                  </a:lnTo>
                  <a:lnTo>
                    <a:pt x="16931" y="121299"/>
                  </a:lnTo>
                  <a:lnTo>
                    <a:pt x="6836" y="180610"/>
                  </a:lnTo>
                  <a:lnTo>
                    <a:pt x="1350" y="243213"/>
                  </a:lnTo>
                  <a:lnTo>
                    <a:pt x="0" y="273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11026" y="1621389"/>
              <a:ext cx="221099" cy="21058"/>
            </a:xfrm>
            <a:custGeom>
              <a:avLst/>
              <a:gdLst/>
              <a:ahLst/>
              <a:cxnLst/>
              <a:rect l="0" t="0" r="0" b="0"/>
              <a:pathLst>
                <a:path w="221099" h="21058">
                  <a:moveTo>
                    <a:pt x="0" y="21057"/>
                  </a:moveTo>
                  <a:lnTo>
                    <a:pt x="22357" y="9878"/>
                  </a:lnTo>
                  <a:lnTo>
                    <a:pt x="69795" y="2927"/>
                  </a:lnTo>
                  <a:lnTo>
                    <a:pt x="122715" y="867"/>
                  </a:lnTo>
                  <a:lnTo>
                    <a:pt x="181030" y="257"/>
                  </a:lnTo>
                  <a:lnTo>
                    <a:pt x="22109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60470" y="1431876"/>
              <a:ext cx="287593" cy="389555"/>
            </a:xfrm>
            <a:custGeom>
              <a:avLst/>
              <a:gdLst/>
              <a:ahLst/>
              <a:cxnLst/>
              <a:rect l="0" t="0" r="0" b="0"/>
              <a:pathLst>
                <a:path w="287593" h="389555">
                  <a:moveTo>
                    <a:pt x="287592" y="0"/>
                  </a:moveTo>
                  <a:lnTo>
                    <a:pt x="253970" y="2339"/>
                  </a:lnTo>
                  <a:lnTo>
                    <a:pt x="194185" y="29308"/>
                  </a:lnTo>
                  <a:lnTo>
                    <a:pt x="152158" y="57565"/>
                  </a:lnTo>
                  <a:lnTo>
                    <a:pt x="98297" y="116245"/>
                  </a:lnTo>
                  <a:lnTo>
                    <a:pt x="59966" y="168513"/>
                  </a:lnTo>
                  <a:lnTo>
                    <a:pt x="27564" y="229439"/>
                  </a:lnTo>
                  <a:lnTo>
                    <a:pt x="7252" y="283981"/>
                  </a:lnTo>
                  <a:lnTo>
                    <a:pt x="0" y="305198"/>
                  </a:lnTo>
                  <a:lnTo>
                    <a:pt x="2236" y="326326"/>
                  </a:lnTo>
                  <a:lnTo>
                    <a:pt x="6108" y="336874"/>
                  </a:lnTo>
                  <a:lnTo>
                    <a:pt x="19769" y="354832"/>
                  </a:lnTo>
                  <a:lnTo>
                    <a:pt x="37538" y="369443"/>
                  </a:lnTo>
                  <a:lnTo>
                    <a:pt x="57134" y="379836"/>
                  </a:lnTo>
                  <a:lnTo>
                    <a:pt x="106716" y="387634"/>
                  </a:lnTo>
                  <a:lnTo>
                    <a:pt x="164690" y="389175"/>
                  </a:lnTo>
                  <a:lnTo>
                    <a:pt x="218031" y="389442"/>
                  </a:lnTo>
                  <a:lnTo>
                    <a:pt x="277064" y="389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11855" y="1444735"/>
            <a:ext cx="387426" cy="435305"/>
            <a:chOff x="6411855" y="1444735"/>
            <a:chExt cx="387426" cy="435305"/>
          </a:xfrm>
        </p:grpSpPr>
        <p:sp>
          <p:nvSpPr>
            <p:cNvPr id="22" name="Freeform 21"/>
            <p:cNvSpPr/>
            <p:nvPr/>
          </p:nvSpPr>
          <p:spPr>
            <a:xfrm>
              <a:off x="6411855" y="1452933"/>
              <a:ext cx="63172" cy="347441"/>
            </a:xfrm>
            <a:custGeom>
              <a:avLst/>
              <a:gdLst/>
              <a:ahLst/>
              <a:cxnLst/>
              <a:rect l="0" t="0" r="0" b="0"/>
              <a:pathLst>
                <a:path w="63172" h="347441">
                  <a:moveTo>
                    <a:pt x="63171" y="0"/>
                  </a:moveTo>
                  <a:lnTo>
                    <a:pt x="63171" y="52050"/>
                  </a:lnTo>
                  <a:lnTo>
                    <a:pt x="57582" y="111537"/>
                  </a:lnTo>
                  <a:lnTo>
                    <a:pt x="52448" y="171554"/>
                  </a:lnTo>
                  <a:lnTo>
                    <a:pt x="41383" y="222750"/>
                  </a:lnTo>
                  <a:lnTo>
                    <a:pt x="27931" y="277576"/>
                  </a:lnTo>
                  <a:lnTo>
                    <a:pt x="5296" y="329791"/>
                  </a:lnTo>
                  <a:lnTo>
                    <a:pt x="0" y="3474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32912" y="1444735"/>
              <a:ext cx="366369" cy="435305"/>
            </a:xfrm>
            <a:custGeom>
              <a:avLst/>
              <a:gdLst/>
              <a:ahLst/>
              <a:cxnLst/>
              <a:rect l="0" t="0" r="0" b="0"/>
              <a:pathLst>
                <a:path w="366369" h="435305">
                  <a:moveTo>
                    <a:pt x="31586" y="29255"/>
                  </a:moveTo>
                  <a:lnTo>
                    <a:pt x="49567" y="13614"/>
                  </a:lnTo>
                  <a:lnTo>
                    <a:pt x="66483" y="5535"/>
                  </a:lnTo>
                  <a:lnTo>
                    <a:pt x="101327" y="0"/>
                  </a:lnTo>
                  <a:lnTo>
                    <a:pt x="152465" y="3949"/>
                  </a:lnTo>
                  <a:lnTo>
                    <a:pt x="207412" y="15764"/>
                  </a:lnTo>
                  <a:lnTo>
                    <a:pt x="268386" y="38425"/>
                  </a:lnTo>
                  <a:lnTo>
                    <a:pt x="298151" y="63558"/>
                  </a:lnTo>
                  <a:lnTo>
                    <a:pt x="302882" y="74350"/>
                  </a:lnTo>
                  <a:lnTo>
                    <a:pt x="305020" y="98820"/>
                  </a:lnTo>
                  <a:lnTo>
                    <a:pt x="295832" y="122174"/>
                  </a:lnTo>
                  <a:lnTo>
                    <a:pt x="266926" y="160173"/>
                  </a:lnTo>
                  <a:lnTo>
                    <a:pt x="246535" y="172449"/>
                  </a:lnTo>
                  <a:lnTo>
                    <a:pt x="195318" y="195450"/>
                  </a:lnTo>
                  <a:lnTo>
                    <a:pt x="188704" y="202053"/>
                  </a:lnTo>
                  <a:lnTo>
                    <a:pt x="186634" y="208794"/>
                  </a:lnTo>
                  <a:lnTo>
                    <a:pt x="187593" y="215628"/>
                  </a:lnTo>
                  <a:lnTo>
                    <a:pt x="191743" y="221354"/>
                  </a:lnTo>
                  <a:lnTo>
                    <a:pt x="216691" y="236172"/>
                  </a:lnTo>
                  <a:lnTo>
                    <a:pt x="276337" y="264666"/>
                  </a:lnTo>
                  <a:lnTo>
                    <a:pt x="338855" y="303743"/>
                  </a:lnTo>
                  <a:lnTo>
                    <a:pt x="358442" y="327504"/>
                  </a:lnTo>
                  <a:lnTo>
                    <a:pt x="365304" y="340392"/>
                  </a:lnTo>
                  <a:lnTo>
                    <a:pt x="366368" y="351323"/>
                  </a:lnTo>
                  <a:lnTo>
                    <a:pt x="363569" y="360950"/>
                  </a:lnTo>
                  <a:lnTo>
                    <a:pt x="358193" y="369708"/>
                  </a:lnTo>
                  <a:lnTo>
                    <a:pt x="322681" y="393212"/>
                  </a:lnTo>
                  <a:lnTo>
                    <a:pt x="273920" y="412540"/>
                  </a:lnTo>
                  <a:lnTo>
                    <a:pt x="212211" y="423573"/>
                  </a:lnTo>
                  <a:lnTo>
                    <a:pt x="160375" y="428199"/>
                  </a:lnTo>
                  <a:lnTo>
                    <a:pt x="105075" y="432232"/>
                  </a:lnTo>
                  <a:lnTo>
                    <a:pt x="78286" y="435304"/>
                  </a:lnTo>
                  <a:lnTo>
                    <a:pt x="32491" y="430863"/>
                  </a:lnTo>
                  <a:lnTo>
                    <a:pt x="0" y="4293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6159171" y="463254"/>
            <a:ext cx="10530" cy="157928"/>
          </a:xfrm>
          <a:custGeom>
            <a:avLst/>
            <a:gdLst/>
            <a:ahLst/>
            <a:cxnLst/>
            <a:rect l="0" t="0" r="0" b="0"/>
            <a:pathLst>
              <a:path w="10530" h="157928">
                <a:moveTo>
                  <a:pt x="0" y="0"/>
                </a:moveTo>
                <a:lnTo>
                  <a:pt x="0" y="52050"/>
                </a:lnTo>
                <a:lnTo>
                  <a:pt x="5589" y="111537"/>
                </a:lnTo>
                <a:lnTo>
                  <a:pt x="10529" y="15792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6201285" y="1295005"/>
            <a:ext cx="21058" cy="326385"/>
          </a:xfrm>
          <a:custGeom>
            <a:avLst/>
            <a:gdLst/>
            <a:ahLst/>
            <a:cxnLst/>
            <a:rect l="0" t="0" r="0" b="0"/>
            <a:pathLst>
              <a:path w="21058" h="326385">
                <a:moveTo>
                  <a:pt x="0" y="0"/>
                </a:moveTo>
                <a:lnTo>
                  <a:pt x="0" y="58617"/>
                </a:lnTo>
                <a:lnTo>
                  <a:pt x="5589" y="104586"/>
                </a:lnTo>
                <a:lnTo>
                  <a:pt x="9065" y="160840"/>
                </a:lnTo>
                <a:lnTo>
                  <a:pt x="10095" y="216372"/>
                </a:lnTo>
                <a:lnTo>
                  <a:pt x="17679" y="277964"/>
                </a:lnTo>
                <a:lnTo>
                  <a:pt x="21057" y="3263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7" name="Group 46"/>
          <p:cNvGrpSpPr/>
          <p:nvPr/>
        </p:nvGrpSpPr>
        <p:grpSpPr>
          <a:xfrm>
            <a:off x="1545855" y="1968829"/>
            <a:ext cx="4687017" cy="1463462"/>
            <a:chOff x="1545855" y="1968829"/>
            <a:chExt cx="4687017" cy="1463462"/>
          </a:xfrm>
        </p:grpSpPr>
        <p:sp>
          <p:nvSpPr>
            <p:cNvPr id="27" name="Freeform 26"/>
            <p:cNvSpPr/>
            <p:nvPr/>
          </p:nvSpPr>
          <p:spPr>
            <a:xfrm>
              <a:off x="1545855" y="1977238"/>
              <a:ext cx="265048" cy="261693"/>
            </a:xfrm>
            <a:custGeom>
              <a:avLst/>
              <a:gdLst/>
              <a:ahLst/>
              <a:cxnLst/>
              <a:rect l="0" t="0" r="0" b="0"/>
              <a:pathLst>
                <a:path w="265048" h="261693">
                  <a:moveTo>
                    <a:pt x="191347" y="2120"/>
                  </a:moveTo>
                  <a:lnTo>
                    <a:pt x="168442" y="50025"/>
                  </a:lnTo>
                  <a:lnTo>
                    <a:pt x="151805" y="77535"/>
                  </a:lnTo>
                  <a:lnTo>
                    <a:pt x="116949" y="139141"/>
                  </a:lnTo>
                  <a:lnTo>
                    <a:pt x="75472" y="193841"/>
                  </a:lnTo>
                  <a:lnTo>
                    <a:pt x="25081" y="251878"/>
                  </a:lnTo>
                  <a:lnTo>
                    <a:pt x="17332" y="259872"/>
                  </a:lnTo>
                  <a:lnTo>
                    <a:pt x="10996" y="261692"/>
                  </a:lnTo>
                  <a:lnTo>
                    <a:pt x="5603" y="259396"/>
                  </a:lnTo>
                  <a:lnTo>
                    <a:pt x="837" y="254356"/>
                  </a:lnTo>
                  <a:lnTo>
                    <a:pt x="0" y="246316"/>
                  </a:lnTo>
                  <a:lnTo>
                    <a:pt x="5308" y="224905"/>
                  </a:lnTo>
                  <a:lnTo>
                    <a:pt x="34339" y="170798"/>
                  </a:lnTo>
                  <a:lnTo>
                    <a:pt x="68636" y="110727"/>
                  </a:lnTo>
                  <a:lnTo>
                    <a:pt x="103626" y="55200"/>
                  </a:lnTo>
                  <a:lnTo>
                    <a:pt x="145725" y="695"/>
                  </a:lnTo>
                  <a:lnTo>
                    <a:pt x="151574" y="0"/>
                  </a:lnTo>
                  <a:lnTo>
                    <a:pt x="156643" y="5386"/>
                  </a:lnTo>
                  <a:lnTo>
                    <a:pt x="161192" y="14825"/>
                  </a:lnTo>
                  <a:lnTo>
                    <a:pt x="163127" y="40912"/>
                  </a:lnTo>
                  <a:lnTo>
                    <a:pt x="160426" y="99729"/>
                  </a:lnTo>
                  <a:lnTo>
                    <a:pt x="154370" y="147894"/>
                  </a:lnTo>
                  <a:lnTo>
                    <a:pt x="150755" y="193621"/>
                  </a:lnTo>
                  <a:lnTo>
                    <a:pt x="153757" y="204657"/>
                  </a:lnTo>
                  <a:lnTo>
                    <a:pt x="159268" y="213183"/>
                  </a:lnTo>
                  <a:lnTo>
                    <a:pt x="166452" y="220038"/>
                  </a:lnTo>
                  <a:lnTo>
                    <a:pt x="173580" y="222268"/>
                  </a:lnTo>
                  <a:lnTo>
                    <a:pt x="180673" y="221415"/>
                  </a:lnTo>
                  <a:lnTo>
                    <a:pt x="194792" y="214228"/>
                  </a:lnTo>
                  <a:lnTo>
                    <a:pt x="229943" y="183892"/>
                  </a:lnTo>
                  <a:lnTo>
                    <a:pt x="265047" y="1284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21430" y="2126757"/>
              <a:ext cx="10530" cy="136871"/>
            </a:xfrm>
            <a:custGeom>
              <a:avLst/>
              <a:gdLst/>
              <a:ahLst/>
              <a:cxnLst/>
              <a:rect l="0" t="0" r="0" b="0"/>
              <a:pathLst>
                <a:path w="10530" h="136871">
                  <a:moveTo>
                    <a:pt x="10529" y="0"/>
                  </a:moveTo>
                  <a:lnTo>
                    <a:pt x="4939" y="58616"/>
                  </a:lnTo>
                  <a:lnTo>
                    <a:pt x="650" y="117307"/>
                  </a:lnTo>
                  <a:lnTo>
                    <a:pt x="0" y="136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16187" y="1968829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0" y="10529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45517" y="1989886"/>
              <a:ext cx="65427" cy="273845"/>
            </a:xfrm>
            <a:custGeom>
              <a:avLst/>
              <a:gdLst/>
              <a:ahLst/>
              <a:cxnLst/>
              <a:rect l="0" t="0" r="0" b="0"/>
              <a:pathLst>
                <a:path w="65427" h="273845">
                  <a:moveTo>
                    <a:pt x="65426" y="0"/>
                  </a:moveTo>
                  <a:lnTo>
                    <a:pt x="62307" y="57264"/>
                  </a:lnTo>
                  <a:lnTo>
                    <a:pt x="50772" y="118156"/>
                  </a:lnTo>
                  <a:lnTo>
                    <a:pt x="28823" y="181310"/>
                  </a:lnTo>
                  <a:lnTo>
                    <a:pt x="627" y="241075"/>
                  </a:lnTo>
                  <a:lnTo>
                    <a:pt x="0" y="250794"/>
                  </a:lnTo>
                  <a:lnTo>
                    <a:pt x="5542" y="267832"/>
                  </a:lnTo>
                  <a:lnTo>
                    <a:pt x="11465" y="272141"/>
                  </a:lnTo>
                  <a:lnTo>
                    <a:pt x="18924" y="273844"/>
                  </a:lnTo>
                  <a:lnTo>
                    <a:pt x="54898" y="273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28820" y="2095171"/>
              <a:ext cx="187450" cy="221099"/>
            </a:xfrm>
            <a:custGeom>
              <a:avLst/>
              <a:gdLst/>
              <a:ahLst/>
              <a:cxnLst/>
              <a:rect l="0" t="0" r="0" b="0"/>
              <a:pathLst>
                <a:path w="187450" h="221099">
                  <a:moveTo>
                    <a:pt x="40051" y="0"/>
                  </a:moveTo>
                  <a:lnTo>
                    <a:pt x="22092" y="55045"/>
                  </a:lnTo>
                  <a:lnTo>
                    <a:pt x="4902" y="114512"/>
                  </a:lnTo>
                  <a:lnTo>
                    <a:pt x="0" y="152603"/>
                  </a:lnTo>
                  <a:lnTo>
                    <a:pt x="3992" y="160227"/>
                  </a:lnTo>
                  <a:lnTo>
                    <a:pt x="11332" y="164140"/>
                  </a:lnTo>
                  <a:lnTo>
                    <a:pt x="20905" y="165578"/>
                  </a:lnTo>
                  <a:lnTo>
                    <a:pt x="37781" y="160938"/>
                  </a:lnTo>
                  <a:lnTo>
                    <a:pt x="54249" y="148737"/>
                  </a:lnTo>
                  <a:lnTo>
                    <a:pt x="103705" y="89575"/>
                  </a:lnTo>
                  <a:lnTo>
                    <a:pt x="129361" y="54227"/>
                  </a:lnTo>
                  <a:lnTo>
                    <a:pt x="135856" y="50189"/>
                  </a:lnTo>
                  <a:lnTo>
                    <a:pt x="141355" y="51007"/>
                  </a:lnTo>
                  <a:lnTo>
                    <a:pt x="146192" y="55062"/>
                  </a:lnTo>
                  <a:lnTo>
                    <a:pt x="148246" y="61274"/>
                  </a:lnTo>
                  <a:lnTo>
                    <a:pt x="145950" y="112011"/>
                  </a:lnTo>
                  <a:lnTo>
                    <a:pt x="153862" y="164412"/>
                  </a:lnTo>
                  <a:lnTo>
                    <a:pt x="164500" y="196504"/>
                  </a:lnTo>
                  <a:lnTo>
                    <a:pt x="187449" y="2210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563863" y="2265050"/>
              <a:ext cx="205133" cy="93335"/>
            </a:xfrm>
            <a:custGeom>
              <a:avLst/>
              <a:gdLst/>
              <a:ahLst/>
              <a:cxnLst/>
              <a:rect l="0" t="0" r="0" b="0"/>
              <a:pathLst>
                <a:path w="205133" h="93335">
                  <a:moveTo>
                    <a:pt x="15619" y="30163"/>
                  </a:moveTo>
                  <a:lnTo>
                    <a:pt x="0" y="77018"/>
                  </a:lnTo>
                  <a:lnTo>
                    <a:pt x="27595" y="20258"/>
                  </a:lnTo>
                  <a:lnTo>
                    <a:pt x="34132" y="9521"/>
                  </a:lnTo>
                  <a:lnTo>
                    <a:pt x="41999" y="3534"/>
                  </a:lnTo>
                  <a:lnTo>
                    <a:pt x="50753" y="712"/>
                  </a:lnTo>
                  <a:lnTo>
                    <a:pt x="60099" y="0"/>
                  </a:lnTo>
                  <a:lnTo>
                    <a:pt x="66329" y="4205"/>
                  </a:lnTo>
                  <a:lnTo>
                    <a:pt x="70483" y="11688"/>
                  </a:lnTo>
                  <a:lnTo>
                    <a:pt x="82738" y="51730"/>
                  </a:lnTo>
                  <a:lnTo>
                    <a:pt x="88441" y="56239"/>
                  </a:lnTo>
                  <a:lnTo>
                    <a:pt x="95752" y="56905"/>
                  </a:lnTo>
                  <a:lnTo>
                    <a:pt x="113235" y="51407"/>
                  </a:lnTo>
                  <a:lnTo>
                    <a:pt x="163394" y="27833"/>
                  </a:lnTo>
                  <a:lnTo>
                    <a:pt x="172628" y="27440"/>
                  </a:lnTo>
                  <a:lnTo>
                    <a:pt x="189126" y="33242"/>
                  </a:lnTo>
                  <a:lnTo>
                    <a:pt x="194461" y="40404"/>
                  </a:lnTo>
                  <a:lnTo>
                    <a:pt x="203024" y="76163"/>
                  </a:lnTo>
                  <a:lnTo>
                    <a:pt x="205132" y="933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794045" y="2274156"/>
              <a:ext cx="122350" cy="96772"/>
            </a:xfrm>
            <a:custGeom>
              <a:avLst/>
              <a:gdLst/>
              <a:ahLst/>
              <a:cxnLst/>
              <a:rect l="0" t="0" r="0" b="0"/>
              <a:pathLst>
                <a:path w="122350" h="96772">
                  <a:moveTo>
                    <a:pt x="122349" y="0"/>
                  </a:moveTo>
                  <a:lnTo>
                    <a:pt x="99992" y="0"/>
                  </a:lnTo>
                  <a:lnTo>
                    <a:pt x="63732" y="16767"/>
                  </a:lnTo>
                  <a:lnTo>
                    <a:pt x="19133" y="53875"/>
                  </a:lnTo>
                  <a:lnTo>
                    <a:pt x="1996" y="74247"/>
                  </a:lnTo>
                  <a:lnTo>
                    <a:pt x="0" y="82253"/>
                  </a:lnTo>
                  <a:lnTo>
                    <a:pt x="2178" y="88760"/>
                  </a:lnTo>
                  <a:lnTo>
                    <a:pt x="7140" y="94268"/>
                  </a:lnTo>
                  <a:lnTo>
                    <a:pt x="15127" y="96771"/>
                  </a:lnTo>
                  <a:lnTo>
                    <a:pt x="36480" y="96431"/>
                  </a:lnTo>
                  <a:lnTo>
                    <a:pt x="78741" y="82955"/>
                  </a:lnTo>
                  <a:lnTo>
                    <a:pt x="111820" y="947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975590" y="2325998"/>
              <a:ext cx="146669" cy="265633"/>
            </a:xfrm>
            <a:custGeom>
              <a:avLst/>
              <a:gdLst/>
              <a:ahLst/>
              <a:cxnLst/>
              <a:rect l="0" t="0" r="0" b="0"/>
              <a:pathLst>
                <a:path w="146669" h="265633">
                  <a:moveTo>
                    <a:pt x="46089" y="42914"/>
                  </a:moveTo>
                  <a:lnTo>
                    <a:pt x="34911" y="65271"/>
                  </a:lnTo>
                  <a:lnTo>
                    <a:pt x="27959" y="118299"/>
                  </a:lnTo>
                  <a:lnTo>
                    <a:pt x="20310" y="174695"/>
                  </a:lnTo>
                  <a:lnTo>
                    <a:pt x="14481" y="236577"/>
                  </a:lnTo>
                  <a:lnTo>
                    <a:pt x="9424" y="261178"/>
                  </a:lnTo>
                  <a:lnTo>
                    <a:pt x="6438" y="265632"/>
                  </a:lnTo>
                  <a:lnTo>
                    <a:pt x="3277" y="265092"/>
                  </a:lnTo>
                  <a:lnTo>
                    <a:pt x="0" y="261223"/>
                  </a:lnTo>
                  <a:lnTo>
                    <a:pt x="977" y="222242"/>
                  </a:lnTo>
                  <a:lnTo>
                    <a:pt x="11788" y="170234"/>
                  </a:lnTo>
                  <a:lnTo>
                    <a:pt x="28646" y="107832"/>
                  </a:lnTo>
                  <a:lnTo>
                    <a:pt x="49222" y="53672"/>
                  </a:lnTo>
                  <a:lnTo>
                    <a:pt x="62689" y="33658"/>
                  </a:lnTo>
                  <a:lnTo>
                    <a:pt x="90002" y="10406"/>
                  </a:lnTo>
                  <a:lnTo>
                    <a:pt x="110059" y="0"/>
                  </a:lnTo>
                  <a:lnTo>
                    <a:pt x="119152" y="267"/>
                  </a:lnTo>
                  <a:lnTo>
                    <a:pt x="127553" y="3954"/>
                  </a:lnTo>
                  <a:lnTo>
                    <a:pt x="135493" y="9922"/>
                  </a:lnTo>
                  <a:lnTo>
                    <a:pt x="144316" y="32150"/>
                  </a:lnTo>
                  <a:lnTo>
                    <a:pt x="146668" y="46267"/>
                  </a:lnTo>
                  <a:lnTo>
                    <a:pt x="143043" y="71310"/>
                  </a:lnTo>
                  <a:lnTo>
                    <a:pt x="127848" y="102020"/>
                  </a:lnTo>
                  <a:lnTo>
                    <a:pt x="96067" y="138305"/>
                  </a:lnTo>
                  <a:lnTo>
                    <a:pt x="77674" y="1481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53389" y="2305741"/>
              <a:ext cx="10529" cy="157928"/>
            </a:xfrm>
            <a:custGeom>
              <a:avLst/>
              <a:gdLst/>
              <a:ahLst/>
              <a:cxnLst/>
              <a:rect l="0" t="0" r="0" b="0"/>
              <a:pathLst>
                <a:path w="10529" h="157928">
                  <a:moveTo>
                    <a:pt x="10528" y="0"/>
                  </a:moveTo>
                  <a:lnTo>
                    <a:pt x="10528" y="48931"/>
                  </a:lnTo>
                  <a:lnTo>
                    <a:pt x="10528" y="96776"/>
                  </a:lnTo>
                  <a:lnTo>
                    <a:pt x="7408" y="135519"/>
                  </a:lnTo>
                  <a:lnTo>
                    <a:pt x="0" y="157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58632" y="2347855"/>
              <a:ext cx="147400" cy="21058"/>
            </a:xfrm>
            <a:custGeom>
              <a:avLst/>
              <a:gdLst/>
              <a:ahLst/>
              <a:cxnLst/>
              <a:rect l="0" t="0" r="0" b="0"/>
              <a:pathLst>
                <a:path w="147400" h="21058">
                  <a:moveTo>
                    <a:pt x="0" y="21057"/>
                  </a:moveTo>
                  <a:lnTo>
                    <a:pt x="52051" y="9604"/>
                  </a:lnTo>
                  <a:lnTo>
                    <a:pt x="101990" y="2846"/>
                  </a:lnTo>
                  <a:lnTo>
                    <a:pt x="1473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00511" y="2347855"/>
              <a:ext cx="193328" cy="199378"/>
            </a:xfrm>
            <a:custGeom>
              <a:avLst/>
              <a:gdLst/>
              <a:ahLst/>
              <a:cxnLst/>
              <a:rect l="0" t="0" r="0" b="0"/>
              <a:pathLst>
                <a:path w="193328" h="199378">
                  <a:moveTo>
                    <a:pt x="105603" y="10529"/>
                  </a:moveTo>
                  <a:lnTo>
                    <a:pt x="51728" y="59508"/>
                  </a:lnTo>
                  <a:lnTo>
                    <a:pt x="13723" y="115437"/>
                  </a:lnTo>
                  <a:lnTo>
                    <a:pt x="5745" y="129600"/>
                  </a:lnTo>
                  <a:lnTo>
                    <a:pt x="0" y="157816"/>
                  </a:lnTo>
                  <a:lnTo>
                    <a:pt x="106" y="171891"/>
                  </a:lnTo>
                  <a:lnTo>
                    <a:pt x="4856" y="182444"/>
                  </a:lnTo>
                  <a:lnTo>
                    <a:pt x="22612" y="197290"/>
                  </a:lnTo>
                  <a:lnTo>
                    <a:pt x="33898" y="199377"/>
                  </a:lnTo>
                  <a:lnTo>
                    <a:pt x="58916" y="195457"/>
                  </a:lnTo>
                  <a:lnTo>
                    <a:pt x="104898" y="174507"/>
                  </a:lnTo>
                  <a:lnTo>
                    <a:pt x="138800" y="146072"/>
                  </a:lnTo>
                  <a:lnTo>
                    <a:pt x="176782" y="89701"/>
                  </a:lnTo>
                  <a:lnTo>
                    <a:pt x="191554" y="61673"/>
                  </a:lnTo>
                  <a:lnTo>
                    <a:pt x="193327" y="41448"/>
                  </a:lnTo>
                  <a:lnTo>
                    <a:pt x="192162" y="31142"/>
                  </a:lnTo>
                  <a:lnTo>
                    <a:pt x="187875" y="23101"/>
                  </a:lnTo>
                  <a:lnTo>
                    <a:pt x="173754" y="11047"/>
                  </a:lnTo>
                  <a:lnTo>
                    <a:pt x="158899" y="4910"/>
                  </a:lnTo>
                  <a:lnTo>
                    <a:pt x="1371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280492" y="2361393"/>
              <a:ext cx="197059" cy="192563"/>
            </a:xfrm>
            <a:custGeom>
              <a:avLst/>
              <a:gdLst/>
              <a:ahLst/>
              <a:cxnLst/>
              <a:rect l="0" t="0" r="0" b="0"/>
              <a:pathLst>
                <a:path w="197059" h="192563">
                  <a:moveTo>
                    <a:pt x="15135" y="49633"/>
                  </a:moveTo>
                  <a:lnTo>
                    <a:pt x="6802" y="87111"/>
                  </a:lnTo>
                  <a:lnTo>
                    <a:pt x="0" y="143779"/>
                  </a:lnTo>
                  <a:lnTo>
                    <a:pt x="6848" y="165175"/>
                  </a:lnTo>
                  <a:lnTo>
                    <a:pt x="14290" y="171115"/>
                  </a:lnTo>
                  <a:lnTo>
                    <a:pt x="35036" y="174595"/>
                  </a:lnTo>
                  <a:lnTo>
                    <a:pt x="59855" y="166003"/>
                  </a:lnTo>
                  <a:lnTo>
                    <a:pt x="106292" y="135104"/>
                  </a:lnTo>
                  <a:lnTo>
                    <a:pt x="106322" y="135860"/>
                  </a:lnTo>
                  <a:lnTo>
                    <a:pt x="84638" y="168483"/>
                  </a:lnTo>
                  <a:lnTo>
                    <a:pt x="76051" y="187853"/>
                  </a:lnTo>
                  <a:lnTo>
                    <a:pt x="77973" y="192082"/>
                  </a:lnTo>
                  <a:lnTo>
                    <a:pt x="83933" y="192562"/>
                  </a:lnTo>
                  <a:lnTo>
                    <a:pt x="103033" y="185687"/>
                  </a:lnTo>
                  <a:lnTo>
                    <a:pt x="127121" y="170933"/>
                  </a:lnTo>
                  <a:lnTo>
                    <a:pt x="144065" y="152677"/>
                  </a:lnTo>
                  <a:lnTo>
                    <a:pt x="180698" y="91550"/>
                  </a:lnTo>
                  <a:lnTo>
                    <a:pt x="197058" y="49594"/>
                  </a:lnTo>
                  <a:lnTo>
                    <a:pt x="196810" y="12447"/>
                  </a:lnTo>
                  <a:lnTo>
                    <a:pt x="192404" y="4955"/>
                  </a:lnTo>
                  <a:lnTo>
                    <a:pt x="185956" y="1130"/>
                  </a:lnTo>
                  <a:lnTo>
                    <a:pt x="171774" y="0"/>
                  </a:lnTo>
                  <a:lnTo>
                    <a:pt x="152006" y="75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80439" y="2495254"/>
              <a:ext cx="160237" cy="147400"/>
            </a:xfrm>
            <a:custGeom>
              <a:avLst/>
              <a:gdLst/>
              <a:ahLst/>
              <a:cxnLst/>
              <a:rect l="0" t="0" r="0" b="0"/>
              <a:pathLst>
                <a:path w="160237" h="147400">
                  <a:moveTo>
                    <a:pt x="20515" y="0"/>
                  </a:moveTo>
                  <a:lnTo>
                    <a:pt x="10939" y="31282"/>
                  </a:lnTo>
                  <a:lnTo>
                    <a:pt x="271" y="47438"/>
                  </a:lnTo>
                  <a:lnTo>
                    <a:pt x="0" y="49173"/>
                  </a:lnTo>
                  <a:lnTo>
                    <a:pt x="33887" y="23416"/>
                  </a:lnTo>
                  <a:lnTo>
                    <a:pt x="56484" y="16256"/>
                  </a:lnTo>
                  <a:lnTo>
                    <a:pt x="82124" y="14244"/>
                  </a:lnTo>
                  <a:lnTo>
                    <a:pt x="109118" y="17249"/>
                  </a:lnTo>
                  <a:lnTo>
                    <a:pt x="130474" y="28723"/>
                  </a:lnTo>
                  <a:lnTo>
                    <a:pt x="146594" y="46691"/>
                  </a:lnTo>
                  <a:lnTo>
                    <a:pt x="157659" y="70274"/>
                  </a:lnTo>
                  <a:lnTo>
                    <a:pt x="160236" y="96354"/>
                  </a:lnTo>
                  <a:lnTo>
                    <a:pt x="157385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2573" y="2334084"/>
              <a:ext cx="241365" cy="329627"/>
            </a:xfrm>
            <a:custGeom>
              <a:avLst/>
              <a:gdLst/>
              <a:ahLst/>
              <a:cxnLst/>
              <a:rect l="0" t="0" r="0" b="0"/>
              <a:pathLst>
                <a:path w="241365" h="329627">
                  <a:moveTo>
                    <a:pt x="80049" y="308569"/>
                  </a:moveTo>
                  <a:lnTo>
                    <a:pt x="118423" y="279261"/>
                  </a:lnTo>
                  <a:lnTo>
                    <a:pt x="160747" y="223616"/>
                  </a:lnTo>
                  <a:lnTo>
                    <a:pt x="170640" y="181362"/>
                  </a:lnTo>
                  <a:lnTo>
                    <a:pt x="167982" y="142976"/>
                  </a:lnTo>
                  <a:lnTo>
                    <a:pt x="160898" y="137343"/>
                  </a:lnTo>
                  <a:lnTo>
                    <a:pt x="150326" y="135926"/>
                  </a:lnTo>
                  <a:lnTo>
                    <a:pt x="137429" y="137322"/>
                  </a:lnTo>
                  <a:lnTo>
                    <a:pt x="113740" y="148231"/>
                  </a:lnTo>
                  <a:lnTo>
                    <a:pt x="52713" y="199633"/>
                  </a:lnTo>
                  <a:lnTo>
                    <a:pt x="9924" y="262120"/>
                  </a:lnTo>
                  <a:lnTo>
                    <a:pt x="0" y="302345"/>
                  </a:lnTo>
                  <a:lnTo>
                    <a:pt x="3286" y="310269"/>
                  </a:lnTo>
                  <a:lnTo>
                    <a:pt x="10156" y="314381"/>
                  </a:lnTo>
                  <a:lnTo>
                    <a:pt x="19416" y="315953"/>
                  </a:lnTo>
                  <a:lnTo>
                    <a:pt x="42182" y="308342"/>
                  </a:lnTo>
                  <a:lnTo>
                    <a:pt x="99109" y="272274"/>
                  </a:lnTo>
                  <a:lnTo>
                    <a:pt x="146246" y="212229"/>
                  </a:lnTo>
                  <a:lnTo>
                    <a:pt x="174710" y="160164"/>
                  </a:lnTo>
                  <a:lnTo>
                    <a:pt x="208718" y="99253"/>
                  </a:lnTo>
                  <a:lnTo>
                    <a:pt x="230340" y="45522"/>
                  </a:lnTo>
                  <a:lnTo>
                    <a:pt x="241303" y="8231"/>
                  </a:lnTo>
                  <a:lnTo>
                    <a:pt x="241364" y="1889"/>
                  </a:lnTo>
                  <a:lnTo>
                    <a:pt x="239065" y="0"/>
                  </a:lnTo>
                  <a:lnTo>
                    <a:pt x="235193" y="1081"/>
                  </a:lnTo>
                  <a:lnTo>
                    <a:pt x="227770" y="17880"/>
                  </a:lnTo>
                  <a:lnTo>
                    <a:pt x="217015" y="66461"/>
                  </a:lnTo>
                  <a:lnTo>
                    <a:pt x="209538" y="123359"/>
                  </a:lnTo>
                  <a:lnTo>
                    <a:pt x="201423" y="178918"/>
                  </a:lnTo>
                  <a:lnTo>
                    <a:pt x="189725" y="233262"/>
                  </a:lnTo>
                  <a:lnTo>
                    <a:pt x="186201" y="292870"/>
                  </a:lnTo>
                  <a:lnTo>
                    <a:pt x="185334" y="3296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40753" y="2573344"/>
              <a:ext cx="160368" cy="185124"/>
            </a:xfrm>
            <a:custGeom>
              <a:avLst/>
              <a:gdLst/>
              <a:ahLst/>
              <a:cxnLst/>
              <a:rect l="0" t="0" r="0" b="0"/>
              <a:pathLst>
                <a:path w="160368" h="185124">
                  <a:moveTo>
                    <a:pt x="118252" y="27195"/>
                  </a:moveTo>
                  <a:lnTo>
                    <a:pt x="112663" y="10427"/>
                  </a:lnTo>
                  <a:lnTo>
                    <a:pt x="106338" y="5488"/>
                  </a:lnTo>
                  <a:lnTo>
                    <a:pt x="86831" y="0"/>
                  </a:lnTo>
                  <a:lnTo>
                    <a:pt x="65683" y="3800"/>
                  </a:lnTo>
                  <a:lnTo>
                    <a:pt x="44585" y="14458"/>
                  </a:lnTo>
                  <a:lnTo>
                    <a:pt x="15317" y="40189"/>
                  </a:lnTo>
                  <a:lnTo>
                    <a:pt x="3093" y="59876"/>
                  </a:lnTo>
                  <a:lnTo>
                    <a:pt x="0" y="80324"/>
                  </a:lnTo>
                  <a:lnTo>
                    <a:pt x="3695" y="99941"/>
                  </a:lnTo>
                  <a:lnTo>
                    <a:pt x="13136" y="116458"/>
                  </a:lnTo>
                  <a:lnTo>
                    <a:pt x="21268" y="121799"/>
                  </a:lnTo>
                  <a:lnTo>
                    <a:pt x="42783" y="127733"/>
                  </a:lnTo>
                  <a:lnTo>
                    <a:pt x="75614" y="125484"/>
                  </a:lnTo>
                  <a:lnTo>
                    <a:pt x="137045" y="91178"/>
                  </a:lnTo>
                  <a:lnTo>
                    <a:pt x="148329" y="83888"/>
                  </a:lnTo>
                  <a:lnTo>
                    <a:pt x="154681" y="83708"/>
                  </a:lnTo>
                  <a:lnTo>
                    <a:pt x="157746" y="88267"/>
                  </a:lnTo>
                  <a:lnTo>
                    <a:pt x="158032" y="104641"/>
                  </a:lnTo>
                  <a:lnTo>
                    <a:pt x="153955" y="134760"/>
                  </a:lnTo>
                  <a:lnTo>
                    <a:pt x="160367" y="1851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48518" y="2389969"/>
              <a:ext cx="52644" cy="379027"/>
            </a:xfrm>
            <a:custGeom>
              <a:avLst/>
              <a:gdLst/>
              <a:ahLst/>
              <a:cxnLst/>
              <a:rect l="0" t="0" r="0" b="0"/>
              <a:pathLst>
                <a:path w="52644" h="379027">
                  <a:moveTo>
                    <a:pt x="52643" y="0"/>
                  </a:moveTo>
                  <a:lnTo>
                    <a:pt x="49523" y="60384"/>
                  </a:lnTo>
                  <a:lnTo>
                    <a:pt x="44310" y="111868"/>
                  </a:lnTo>
                  <a:lnTo>
                    <a:pt x="36959" y="171186"/>
                  </a:lnTo>
                  <a:lnTo>
                    <a:pt x="23960" y="233720"/>
                  </a:lnTo>
                  <a:lnTo>
                    <a:pt x="13034" y="294857"/>
                  </a:lnTo>
                  <a:lnTo>
                    <a:pt x="2921" y="345026"/>
                  </a:lnTo>
                  <a:lnTo>
                    <a:pt x="0" y="379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16933" y="2621596"/>
              <a:ext cx="31586" cy="10529"/>
            </a:xfrm>
            <a:custGeom>
              <a:avLst/>
              <a:gdLst/>
              <a:ahLst/>
              <a:cxnLst/>
              <a:rect l="0" t="0" r="0" b="0"/>
              <a:pathLst>
                <a:path w="31586" h="10529">
                  <a:moveTo>
                    <a:pt x="0" y="0"/>
                  </a:moveTo>
                  <a:lnTo>
                    <a:pt x="31585" y="10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668511" y="2642653"/>
              <a:ext cx="132692" cy="210571"/>
            </a:xfrm>
            <a:custGeom>
              <a:avLst/>
              <a:gdLst/>
              <a:ahLst/>
              <a:cxnLst/>
              <a:rect l="0" t="0" r="0" b="0"/>
              <a:pathLst>
                <a:path w="132692" h="210571">
                  <a:moveTo>
                    <a:pt x="69520" y="0"/>
                  </a:moveTo>
                  <a:lnTo>
                    <a:pt x="45474" y="17981"/>
                  </a:lnTo>
                  <a:lnTo>
                    <a:pt x="9927" y="64152"/>
                  </a:lnTo>
                  <a:lnTo>
                    <a:pt x="2090" y="87784"/>
                  </a:lnTo>
                  <a:lnTo>
                    <a:pt x="0" y="100636"/>
                  </a:lnTo>
                  <a:lnTo>
                    <a:pt x="2117" y="110375"/>
                  </a:lnTo>
                  <a:lnTo>
                    <a:pt x="7037" y="118037"/>
                  </a:lnTo>
                  <a:lnTo>
                    <a:pt x="13827" y="124315"/>
                  </a:lnTo>
                  <a:lnTo>
                    <a:pt x="23033" y="126160"/>
                  </a:lnTo>
                  <a:lnTo>
                    <a:pt x="45739" y="121972"/>
                  </a:lnTo>
                  <a:lnTo>
                    <a:pt x="65190" y="109192"/>
                  </a:lnTo>
                  <a:lnTo>
                    <a:pt x="118400" y="50792"/>
                  </a:lnTo>
                  <a:lnTo>
                    <a:pt x="121994" y="49069"/>
                  </a:lnTo>
                  <a:lnTo>
                    <a:pt x="123220" y="52600"/>
                  </a:lnTo>
                  <a:lnTo>
                    <a:pt x="113922" y="112445"/>
                  </a:lnTo>
                  <a:lnTo>
                    <a:pt x="115432" y="153810"/>
                  </a:lnTo>
                  <a:lnTo>
                    <a:pt x="132691" y="2105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222342" y="2221513"/>
              <a:ext cx="10530" cy="221100"/>
            </a:xfrm>
            <a:custGeom>
              <a:avLst/>
              <a:gdLst/>
              <a:ahLst/>
              <a:cxnLst/>
              <a:rect l="0" t="0" r="0" b="0"/>
              <a:pathLst>
                <a:path w="10530" h="221100">
                  <a:moveTo>
                    <a:pt x="0" y="0"/>
                  </a:moveTo>
                  <a:lnTo>
                    <a:pt x="9065" y="58617"/>
                  </a:lnTo>
                  <a:lnTo>
                    <a:pt x="10095" y="110175"/>
                  </a:lnTo>
                  <a:lnTo>
                    <a:pt x="10443" y="172498"/>
                  </a:lnTo>
                  <a:lnTo>
                    <a:pt x="10529" y="221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6529" y="3063793"/>
              <a:ext cx="63172" cy="368498"/>
            </a:xfrm>
            <a:custGeom>
              <a:avLst/>
              <a:gdLst/>
              <a:ahLst/>
              <a:cxnLst/>
              <a:rect l="0" t="0" r="0" b="0"/>
              <a:pathLst>
                <a:path w="63172" h="368498">
                  <a:moveTo>
                    <a:pt x="63171" y="0"/>
                  </a:moveTo>
                  <a:lnTo>
                    <a:pt x="51718" y="54145"/>
                  </a:lnTo>
                  <a:lnTo>
                    <a:pt x="38422" y="114680"/>
                  </a:lnTo>
                  <a:lnTo>
                    <a:pt x="31766" y="175727"/>
                  </a:lnTo>
                  <a:lnTo>
                    <a:pt x="23580" y="225722"/>
                  </a:lnTo>
                  <a:lnTo>
                    <a:pt x="13745" y="276411"/>
                  </a:lnTo>
                  <a:lnTo>
                    <a:pt x="3062" y="332933"/>
                  </a:lnTo>
                  <a:lnTo>
                    <a:pt x="0" y="3684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42404" y="2678917"/>
            <a:ext cx="1305970" cy="623595"/>
            <a:chOff x="1442404" y="2678917"/>
            <a:chExt cx="1305970" cy="623595"/>
          </a:xfrm>
        </p:grpSpPr>
        <p:sp>
          <p:nvSpPr>
            <p:cNvPr id="48" name="Freeform 47"/>
            <p:cNvSpPr/>
            <p:nvPr/>
          </p:nvSpPr>
          <p:spPr>
            <a:xfrm>
              <a:off x="1442404" y="2678917"/>
              <a:ext cx="347765" cy="279592"/>
            </a:xfrm>
            <a:custGeom>
              <a:avLst/>
              <a:gdLst/>
              <a:ahLst/>
              <a:cxnLst/>
              <a:rect l="0" t="0" r="0" b="0"/>
              <a:pathLst>
                <a:path w="347765" h="279592">
                  <a:moveTo>
                    <a:pt x="0" y="279591"/>
                  </a:moveTo>
                  <a:lnTo>
                    <a:pt x="35917" y="216163"/>
                  </a:lnTo>
                  <a:lnTo>
                    <a:pt x="84517" y="153226"/>
                  </a:lnTo>
                  <a:lnTo>
                    <a:pt x="130739" y="97312"/>
                  </a:lnTo>
                  <a:lnTo>
                    <a:pt x="188846" y="38167"/>
                  </a:lnTo>
                  <a:lnTo>
                    <a:pt x="217457" y="3915"/>
                  </a:lnTo>
                  <a:lnTo>
                    <a:pt x="222181" y="2220"/>
                  </a:lnTo>
                  <a:lnTo>
                    <a:pt x="225329" y="5770"/>
                  </a:lnTo>
                  <a:lnTo>
                    <a:pt x="227429" y="12816"/>
                  </a:lnTo>
                  <a:lnTo>
                    <a:pt x="224794" y="50678"/>
                  </a:lnTo>
                  <a:lnTo>
                    <a:pt x="211015" y="98941"/>
                  </a:lnTo>
                  <a:lnTo>
                    <a:pt x="197704" y="144697"/>
                  </a:lnTo>
                  <a:lnTo>
                    <a:pt x="199653" y="151057"/>
                  </a:lnTo>
                  <a:lnTo>
                    <a:pt x="205632" y="151788"/>
                  </a:lnTo>
                  <a:lnTo>
                    <a:pt x="214297" y="148765"/>
                  </a:lnTo>
                  <a:lnTo>
                    <a:pt x="230164" y="136048"/>
                  </a:lnTo>
                  <a:lnTo>
                    <a:pt x="276732" y="78964"/>
                  </a:lnTo>
                  <a:lnTo>
                    <a:pt x="325608" y="20764"/>
                  </a:lnTo>
                  <a:lnTo>
                    <a:pt x="342026" y="2340"/>
                  </a:lnTo>
                  <a:lnTo>
                    <a:pt x="346171" y="0"/>
                  </a:lnTo>
                  <a:lnTo>
                    <a:pt x="347764" y="1950"/>
                  </a:lnTo>
                  <a:lnTo>
                    <a:pt x="344417" y="21462"/>
                  </a:lnTo>
                  <a:lnTo>
                    <a:pt x="326118" y="79996"/>
                  </a:lnTo>
                  <a:lnTo>
                    <a:pt x="307631" y="133420"/>
                  </a:lnTo>
                  <a:lnTo>
                    <a:pt x="286458" y="192009"/>
                  </a:lnTo>
                  <a:lnTo>
                    <a:pt x="277509" y="234534"/>
                  </a:lnTo>
                  <a:lnTo>
                    <a:pt x="273741" y="2585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799526" y="2886038"/>
              <a:ext cx="144676" cy="115779"/>
            </a:xfrm>
            <a:custGeom>
              <a:avLst/>
              <a:gdLst/>
              <a:ahLst/>
              <a:cxnLst/>
              <a:rect l="0" t="0" r="0" b="0"/>
              <a:pathLst>
                <a:path w="144676" h="115779">
                  <a:moveTo>
                    <a:pt x="95604" y="30356"/>
                  </a:moveTo>
                  <a:lnTo>
                    <a:pt x="52912" y="44928"/>
                  </a:lnTo>
                  <a:lnTo>
                    <a:pt x="16851" y="69759"/>
                  </a:lnTo>
                  <a:lnTo>
                    <a:pt x="0" y="95843"/>
                  </a:lnTo>
                  <a:lnTo>
                    <a:pt x="282" y="103260"/>
                  </a:lnTo>
                  <a:lnTo>
                    <a:pt x="3980" y="109374"/>
                  </a:lnTo>
                  <a:lnTo>
                    <a:pt x="9955" y="114620"/>
                  </a:lnTo>
                  <a:lnTo>
                    <a:pt x="18617" y="115778"/>
                  </a:lnTo>
                  <a:lnTo>
                    <a:pt x="40720" y="110825"/>
                  </a:lnTo>
                  <a:lnTo>
                    <a:pt x="98428" y="78922"/>
                  </a:lnTo>
                  <a:lnTo>
                    <a:pt x="132315" y="50205"/>
                  </a:lnTo>
                  <a:lnTo>
                    <a:pt x="141135" y="40079"/>
                  </a:lnTo>
                  <a:lnTo>
                    <a:pt x="144675" y="29819"/>
                  </a:lnTo>
                  <a:lnTo>
                    <a:pt x="142370" y="9060"/>
                  </a:lnTo>
                  <a:lnTo>
                    <a:pt x="134970" y="3291"/>
                  </a:lnTo>
                  <a:lnTo>
                    <a:pt x="111150" y="0"/>
                  </a:lnTo>
                  <a:lnTo>
                    <a:pt x="90425" y="5556"/>
                  </a:lnTo>
                  <a:lnTo>
                    <a:pt x="42961" y="303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75034" y="2916394"/>
              <a:ext cx="99081" cy="147400"/>
            </a:xfrm>
            <a:custGeom>
              <a:avLst/>
              <a:gdLst/>
              <a:ahLst/>
              <a:cxnLst/>
              <a:rect l="0" t="0" r="0" b="0"/>
              <a:pathLst>
                <a:path w="99081" h="147400">
                  <a:moveTo>
                    <a:pt x="99080" y="0"/>
                  </a:moveTo>
                  <a:lnTo>
                    <a:pt x="76723" y="0"/>
                  </a:lnTo>
                  <a:lnTo>
                    <a:pt x="56388" y="9358"/>
                  </a:lnTo>
                  <a:lnTo>
                    <a:pt x="14738" y="43963"/>
                  </a:lnTo>
                  <a:lnTo>
                    <a:pt x="3103" y="67112"/>
                  </a:lnTo>
                  <a:lnTo>
                    <a:pt x="0" y="79836"/>
                  </a:lnTo>
                  <a:lnTo>
                    <a:pt x="2792" y="103333"/>
                  </a:lnTo>
                  <a:lnTo>
                    <a:pt x="6812" y="114512"/>
                  </a:lnTo>
                  <a:lnTo>
                    <a:pt x="20637" y="130053"/>
                  </a:lnTo>
                  <a:lnTo>
                    <a:pt x="46438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42120" y="2800580"/>
              <a:ext cx="125870" cy="231628"/>
            </a:xfrm>
            <a:custGeom>
              <a:avLst/>
              <a:gdLst/>
              <a:ahLst/>
              <a:cxnLst/>
              <a:rect l="0" t="0" r="0" b="0"/>
              <a:pathLst>
                <a:path w="125870" h="231628">
                  <a:moveTo>
                    <a:pt x="110979" y="0"/>
                  </a:moveTo>
                  <a:lnTo>
                    <a:pt x="81670" y="58617"/>
                  </a:lnTo>
                  <a:lnTo>
                    <a:pt x="49745" y="120353"/>
                  </a:lnTo>
                  <a:lnTo>
                    <a:pt x="0" y="182859"/>
                  </a:lnTo>
                  <a:lnTo>
                    <a:pt x="728" y="186247"/>
                  </a:lnTo>
                  <a:lnTo>
                    <a:pt x="17135" y="183773"/>
                  </a:lnTo>
                  <a:lnTo>
                    <a:pt x="66891" y="159829"/>
                  </a:lnTo>
                  <a:lnTo>
                    <a:pt x="94893" y="154094"/>
                  </a:lnTo>
                  <a:lnTo>
                    <a:pt x="119037" y="155444"/>
                  </a:lnTo>
                  <a:lnTo>
                    <a:pt x="124540" y="159782"/>
                  </a:lnTo>
                  <a:lnTo>
                    <a:pt x="125869" y="166183"/>
                  </a:lnTo>
                  <a:lnTo>
                    <a:pt x="124415" y="173960"/>
                  </a:lnTo>
                  <a:lnTo>
                    <a:pt x="100450" y="2316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46788" y="2979565"/>
              <a:ext cx="127410" cy="105286"/>
            </a:xfrm>
            <a:custGeom>
              <a:avLst/>
              <a:gdLst/>
              <a:ahLst/>
              <a:cxnLst/>
              <a:rect l="0" t="0" r="0" b="0"/>
              <a:pathLst>
                <a:path w="127410" h="105286">
                  <a:moveTo>
                    <a:pt x="43181" y="0"/>
                  </a:moveTo>
                  <a:lnTo>
                    <a:pt x="19134" y="17981"/>
                  </a:lnTo>
                  <a:lnTo>
                    <a:pt x="4808" y="34898"/>
                  </a:lnTo>
                  <a:lnTo>
                    <a:pt x="0" y="57234"/>
                  </a:lnTo>
                  <a:lnTo>
                    <a:pt x="356" y="69742"/>
                  </a:lnTo>
                  <a:lnTo>
                    <a:pt x="4102" y="76910"/>
                  </a:lnTo>
                  <a:lnTo>
                    <a:pt x="10109" y="80519"/>
                  </a:lnTo>
                  <a:lnTo>
                    <a:pt x="27313" y="81410"/>
                  </a:lnTo>
                  <a:lnTo>
                    <a:pt x="89950" y="69357"/>
                  </a:lnTo>
                  <a:lnTo>
                    <a:pt x="97757" y="70804"/>
                  </a:lnTo>
                  <a:lnTo>
                    <a:pt x="101792" y="75279"/>
                  </a:lnTo>
                  <a:lnTo>
                    <a:pt x="103312" y="81771"/>
                  </a:lnTo>
                  <a:lnTo>
                    <a:pt x="111240" y="92105"/>
                  </a:lnTo>
                  <a:lnTo>
                    <a:pt x="127409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453793" y="2969036"/>
              <a:ext cx="294581" cy="333476"/>
            </a:xfrm>
            <a:custGeom>
              <a:avLst/>
              <a:gdLst/>
              <a:ahLst/>
              <a:cxnLst/>
              <a:rect l="0" t="0" r="0" b="0"/>
              <a:pathLst>
                <a:path w="294581" h="333476">
                  <a:moveTo>
                    <a:pt x="178331" y="0"/>
                  </a:moveTo>
                  <a:lnTo>
                    <a:pt x="158088" y="58617"/>
                  </a:lnTo>
                  <a:lnTo>
                    <a:pt x="136787" y="115214"/>
                  </a:lnTo>
                  <a:lnTo>
                    <a:pt x="117575" y="168377"/>
                  </a:lnTo>
                  <a:lnTo>
                    <a:pt x="88067" y="231620"/>
                  </a:lnTo>
                  <a:lnTo>
                    <a:pt x="75677" y="262041"/>
                  </a:lnTo>
                  <a:lnTo>
                    <a:pt x="35889" y="323915"/>
                  </a:lnTo>
                  <a:lnTo>
                    <a:pt x="27218" y="331757"/>
                  </a:lnTo>
                  <a:lnTo>
                    <a:pt x="19098" y="333475"/>
                  </a:lnTo>
                  <a:lnTo>
                    <a:pt x="11344" y="331111"/>
                  </a:lnTo>
                  <a:lnTo>
                    <a:pt x="3836" y="326026"/>
                  </a:lnTo>
                  <a:lnTo>
                    <a:pt x="0" y="315617"/>
                  </a:lnTo>
                  <a:lnTo>
                    <a:pt x="190" y="269771"/>
                  </a:lnTo>
                  <a:lnTo>
                    <a:pt x="8825" y="226682"/>
                  </a:lnTo>
                  <a:lnTo>
                    <a:pt x="38738" y="163602"/>
                  </a:lnTo>
                  <a:lnTo>
                    <a:pt x="73150" y="106033"/>
                  </a:lnTo>
                  <a:lnTo>
                    <a:pt x="88300" y="85730"/>
                  </a:lnTo>
                  <a:lnTo>
                    <a:pt x="139925" y="40215"/>
                  </a:lnTo>
                  <a:lnTo>
                    <a:pt x="158922" y="30352"/>
                  </a:lnTo>
                  <a:lnTo>
                    <a:pt x="194937" y="23811"/>
                  </a:lnTo>
                  <a:lnTo>
                    <a:pt x="235244" y="33052"/>
                  </a:lnTo>
                  <a:lnTo>
                    <a:pt x="256658" y="47445"/>
                  </a:lnTo>
                  <a:lnTo>
                    <a:pt x="289470" y="85281"/>
                  </a:lnTo>
                  <a:lnTo>
                    <a:pt x="293368" y="95459"/>
                  </a:lnTo>
                  <a:lnTo>
                    <a:pt x="294580" y="116126"/>
                  </a:lnTo>
                  <a:lnTo>
                    <a:pt x="290925" y="125381"/>
                  </a:lnTo>
                  <a:lnTo>
                    <a:pt x="277506" y="141902"/>
                  </a:lnTo>
                  <a:lnTo>
                    <a:pt x="241502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06363" y="3137492"/>
            <a:ext cx="1297184" cy="536955"/>
            <a:chOff x="5306363" y="3137492"/>
            <a:chExt cx="1297184" cy="536955"/>
          </a:xfrm>
        </p:grpSpPr>
        <p:sp>
          <p:nvSpPr>
            <p:cNvPr id="55" name="Freeform 54"/>
            <p:cNvSpPr/>
            <p:nvPr/>
          </p:nvSpPr>
          <p:spPr>
            <a:xfrm>
              <a:off x="5306363" y="3253372"/>
              <a:ext cx="1084436" cy="73634"/>
            </a:xfrm>
            <a:custGeom>
              <a:avLst/>
              <a:gdLst/>
              <a:ahLst/>
              <a:cxnLst/>
              <a:rect l="0" t="0" r="0" b="0"/>
              <a:pathLst>
                <a:path w="1084436" h="73634">
                  <a:moveTo>
                    <a:pt x="0" y="73633"/>
                  </a:moveTo>
                  <a:lnTo>
                    <a:pt x="5589" y="56866"/>
                  </a:lnTo>
                  <a:lnTo>
                    <a:pt x="17692" y="42394"/>
                  </a:lnTo>
                  <a:lnTo>
                    <a:pt x="44236" y="24213"/>
                  </a:lnTo>
                  <a:lnTo>
                    <a:pt x="65284" y="16574"/>
                  </a:lnTo>
                  <a:lnTo>
                    <a:pt x="116924" y="8550"/>
                  </a:lnTo>
                  <a:lnTo>
                    <a:pt x="164495" y="2487"/>
                  </a:lnTo>
                  <a:lnTo>
                    <a:pt x="223044" y="690"/>
                  </a:lnTo>
                  <a:lnTo>
                    <a:pt x="265247" y="270"/>
                  </a:lnTo>
                  <a:lnTo>
                    <a:pt x="311300" y="83"/>
                  </a:lnTo>
                  <a:lnTo>
                    <a:pt x="359064" y="0"/>
                  </a:lnTo>
                  <a:lnTo>
                    <a:pt x="407588" y="1133"/>
                  </a:lnTo>
                  <a:lnTo>
                    <a:pt x="456451" y="5536"/>
                  </a:lnTo>
                  <a:lnTo>
                    <a:pt x="508583" y="8273"/>
                  </a:lnTo>
                  <a:lnTo>
                    <a:pt x="561779" y="10659"/>
                  </a:lnTo>
                  <a:lnTo>
                    <a:pt x="612717" y="15619"/>
                  </a:lnTo>
                  <a:lnTo>
                    <a:pt x="662653" y="18603"/>
                  </a:lnTo>
                  <a:lnTo>
                    <a:pt x="710973" y="21099"/>
                  </a:lnTo>
                  <a:lnTo>
                    <a:pt x="755845" y="26108"/>
                  </a:lnTo>
                  <a:lnTo>
                    <a:pt x="799185" y="32234"/>
                  </a:lnTo>
                  <a:lnTo>
                    <a:pt x="841844" y="37686"/>
                  </a:lnTo>
                  <a:lnTo>
                    <a:pt x="902982" y="40756"/>
                  </a:lnTo>
                  <a:lnTo>
                    <a:pt x="951773" y="42835"/>
                  </a:lnTo>
                  <a:lnTo>
                    <a:pt x="1010180" y="50305"/>
                  </a:lnTo>
                  <a:lnTo>
                    <a:pt x="1068937" y="59513"/>
                  </a:lnTo>
                  <a:lnTo>
                    <a:pt x="1084435" y="63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62295" y="3432328"/>
              <a:ext cx="791675" cy="63134"/>
            </a:xfrm>
            <a:custGeom>
              <a:avLst/>
              <a:gdLst/>
              <a:ahLst/>
              <a:cxnLst/>
              <a:rect l="0" t="0" r="0" b="0"/>
              <a:pathLst>
                <a:path w="791675" h="63134">
                  <a:moveTo>
                    <a:pt x="23094" y="10491"/>
                  </a:moveTo>
                  <a:lnTo>
                    <a:pt x="737" y="10491"/>
                  </a:lnTo>
                  <a:lnTo>
                    <a:pt x="0" y="9321"/>
                  </a:lnTo>
                  <a:lnTo>
                    <a:pt x="25740" y="3255"/>
                  </a:lnTo>
                  <a:lnTo>
                    <a:pt x="80072" y="612"/>
                  </a:lnTo>
                  <a:lnTo>
                    <a:pt x="135903" y="155"/>
                  </a:lnTo>
                  <a:lnTo>
                    <a:pt x="179686" y="48"/>
                  </a:lnTo>
                  <a:lnTo>
                    <a:pt x="222542" y="0"/>
                  </a:lnTo>
                  <a:lnTo>
                    <a:pt x="268105" y="3099"/>
                  </a:lnTo>
                  <a:lnTo>
                    <a:pt x="316822" y="7205"/>
                  </a:lnTo>
                  <a:lnTo>
                    <a:pt x="369669" y="9031"/>
                  </a:lnTo>
                  <a:lnTo>
                    <a:pt x="421233" y="12961"/>
                  </a:lnTo>
                  <a:lnTo>
                    <a:pt x="471446" y="18608"/>
                  </a:lnTo>
                  <a:lnTo>
                    <a:pt x="521059" y="25017"/>
                  </a:lnTo>
                  <a:lnTo>
                    <a:pt x="573525" y="31765"/>
                  </a:lnTo>
                  <a:lnTo>
                    <a:pt x="625699" y="38663"/>
                  </a:lnTo>
                  <a:lnTo>
                    <a:pt x="672284" y="45628"/>
                  </a:lnTo>
                  <a:lnTo>
                    <a:pt x="726793" y="56127"/>
                  </a:lnTo>
                  <a:lnTo>
                    <a:pt x="754649" y="60019"/>
                  </a:lnTo>
                  <a:lnTo>
                    <a:pt x="791674" y="631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27627" y="3137492"/>
              <a:ext cx="275920" cy="536955"/>
            </a:xfrm>
            <a:custGeom>
              <a:avLst/>
              <a:gdLst/>
              <a:ahLst/>
              <a:cxnLst/>
              <a:rect l="0" t="0" r="0" b="0"/>
              <a:pathLst>
                <a:path w="275920" h="536955">
                  <a:moveTo>
                    <a:pt x="0" y="0"/>
                  </a:moveTo>
                  <a:lnTo>
                    <a:pt x="55659" y="45782"/>
                  </a:lnTo>
                  <a:lnTo>
                    <a:pt x="112918" y="95240"/>
                  </a:lnTo>
                  <a:lnTo>
                    <a:pt x="173664" y="153052"/>
                  </a:lnTo>
                  <a:lnTo>
                    <a:pt x="218877" y="206314"/>
                  </a:lnTo>
                  <a:lnTo>
                    <a:pt x="258948" y="268242"/>
                  </a:lnTo>
                  <a:lnTo>
                    <a:pt x="274948" y="303697"/>
                  </a:lnTo>
                  <a:lnTo>
                    <a:pt x="275919" y="347608"/>
                  </a:lnTo>
                  <a:lnTo>
                    <a:pt x="263208" y="386485"/>
                  </a:lnTo>
                  <a:lnTo>
                    <a:pt x="239035" y="414642"/>
                  </a:lnTo>
                  <a:lnTo>
                    <a:pt x="185982" y="443999"/>
                  </a:lnTo>
                  <a:lnTo>
                    <a:pt x="132664" y="470629"/>
                  </a:lnTo>
                  <a:lnTo>
                    <a:pt x="71006" y="498419"/>
                  </a:lnTo>
                  <a:lnTo>
                    <a:pt x="25724" y="523319"/>
                  </a:lnTo>
                  <a:lnTo>
                    <a:pt x="0" y="5369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69824" y="2958508"/>
            <a:ext cx="2505784" cy="662384"/>
            <a:chOff x="6769824" y="2958508"/>
            <a:chExt cx="2505784" cy="662384"/>
          </a:xfrm>
        </p:grpSpPr>
        <p:sp>
          <p:nvSpPr>
            <p:cNvPr id="59" name="Freeform 58"/>
            <p:cNvSpPr/>
            <p:nvPr/>
          </p:nvSpPr>
          <p:spPr>
            <a:xfrm>
              <a:off x="6769824" y="2981760"/>
              <a:ext cx="168457" cy="256639"/>
            </a:xfrm>
            <a:custGeom>
              <a:avLst/>
              <a:gdLst/>
              <a:ahLst/>
              <a:cxnLst/>
              <a:rect l="0" t="0" r="0" b="0"/>
              <a:pathLst>
                <a:path w="168457" h="256639">
                  <a:moveTo>
                    <a:pt x="168456" y="8333"/>
                  </a:moveTo>
                  <a:lnTo>
                    <a:pt x="114312" y="0"/>
                  </a:lnTo>
                  <a:lnTo>
                    <a:pt x="76374" y="1575"/>
                  </a:lnTo>
                  <a:lnTo>
                    <a:pt x="55001" y="7669"/>
                  </a:lnTo>
                  <a:lnTo>
                    <a:pt x="37703" y="18177"/>
                  </a:lnTo>
                  <a:lnTo>
                    <a:pt x="34494" y="25424"/>
                  </a:lnTo>
                  <a:lnTo>
                    <a:pt x="34694" y="33765"/>
                  </a:lnTo>
                  <a:lnTo>
                    <a:pt x="41156" y="51222"/>
                  </a:lnTo>
                  <a:lnTo>
                    <a:pt x="92916" y="114382"/>
                  </a:lnTo>
                  <a:lnTo>
                    <a:pt x="106807" y="136185"/>
                  </a:lnTo>
                  <a:lnTo>
                    <a:pt x="116880" y="161473"/>
                  </a:lnTo>
                  <a:lnTo>
                    <a:pt x="119018" y="185190"/>
                  </a:lnTo>
                  <a:lnTo>
                    <a:pt x="114898" y="206259"/>
                  </a:lnTo>
                  <a:lnTo>
                    <a:pt x="105268" y="223422"/>
                  </a:lnTo>
                  <a:lnTo>
                    <a:pt x="75514" y="246239"/>
                  </a:lnTo>
                  <a:lnTo>
                    <a:pt x="37063" y="256638"/>
                  </a:lnTo>
                  <a:lnTo>
                    <a:pt x="27048" y="254589"/>
                  </a:lnTo>
                  <a:lnTo>
                    <a:pt x="19203" y="249712"/>
                  </a:lnTo>
                  <a:lnTo>
                    <a:pt x="0" y="2294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22508" y="2958508"/>
              <a:ext cx="52643" cy="242156"/>
            </a:xfrm>
            <a:custGeom>
              <a:avLst/>
              <a:gdLst/>
              <a:ahLst/>
              <a:cxnLst/>
              <a:rect l="0" t="0" r="0" b="0"/>
              <a:pathLst>
                <a:path w="52643" h="242156">
                  <a:moveTo>
                    <a:pt x="52642" y="0"/>
                  </a:moveTo>
                  <a:lnTo>
                    <a:pt x="37988" y="62093"/>
                  </a:lnTo>
                  <a:lnTo>
                    <a:pt x="27893" y="111204"/>
                  </a:lnTo>
                  <a:lnTo>
                    <a:pt x="14002" y="167806"/>
                  </a:lnTo>
                  <a:lnTo>
                    <a:pt x="3112" y="220407"/>
                  </a:lnTo>
                  <a:lnTo>
                    <a:pt x="0" y="2421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959337" y="3137492"/>
              <a:ext cx="105286" cy="10530"/>
            </a:xfrm>
            <a:custGeom>
              <a:avLst/>
              <a:gdLst/>
              <a:ahLst/>
              <a:cxnLst/>
              <a:rect l="0" t="0" r="0" b="0"/>
              <a:pathLst>
                <a:path w="105286" h="10530">
                  <a:moveTo>
                    <a:pt x="0" y="0"/>
                  </a:moveTo>
                  <a:lnTo>
                    <a:pt x="42692" y="3120"/>
                  </a:lnTo>
                  <a:lnTo>
                    <a:pt x="105285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090341" y="3158549"/>
              <a:ext cx="111152" cy="126343"/>
            </a:xfrm>
            <a:custGeom>
              <a:avLst/>
              <a:gdLst/>
              <a:ahLst/>
              <a:cxnLst/>
              <a:rect l="0" t="0" r="0" b="0"/>
              <a:pathLst>
                <a:path w="111152" h="126343">
                  <a:moveTo>
                    <a:pt x="58509" y="0"/>
                  </a:moveTo>
                  <a:lnTo>
                    <a:pt x="27227" y="9576"/>
                  </a:lnTo>
                  <a:lnTo>
                    <a:pt x="11070" y="20244"/>
                  </a:lnTo>
                  <a:lnTo>
                    <a:pt x="5827" y="28704"/>
                  </a:lnTo>
                  <a:lnTo>
                    <a:pt x="0" y="50582"/>
                  </a:lnTo>
                  <a:lnTo>
                    <a:pt x="1956" y="59458"/>
                  </a:lnTo>
                  <a:lnTo>
                    <a:pt x="6768" y="66545"/>
                  </a:lnTo>
                  <a:lnTo>
                    <a:pt x="13487" y="72439"/>
                  </a:lnTo>
                  <a:lnTo>
                    <a:pt x="20306" y="74029"/>
                  </a:lnTo>
                  <a:lnTo>
                    <a:pt x="27191" y="72750"/>
                  </a:lnTo>
                  <a:lnTo>
                    <a:pt x="48060" y="59770"/>
                  </a:lnTo>
                  <a:lnTo>
                    <a:pt x="60884" y="46452"/>
                  </a:lnTo>
                  <a:lnTo>
                    <a:pt x="72341" y="26242"/>
                  </a:lnTo>
                  <a:lnTo>
                    <a:pt x="72409" y="28023"/>
                  </a:lnTo>
                  <a:lnTo>
                    <a:pt x="69703" y="61688"/>
                  </a:lnTo>
                  <a:lnTo>
                    <a:pt x="75573" y="80449"/>
                  </a:lnTo>
                  <a:lnTo>
                    <a:pt x="111151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291277" y="3032207"/>
              <a:ext cx="289243" cy="347442"/>
            </a:xfrm>
            <a:custGeom>
              <a:avLst/>
              <a:gdLst/>
              <a:ahLst/>
              <a:cxnLst/>
              <a:rect l="0" t="0" r="0" b="0"/>
              <a:pathLst>
                <a:path w="289243" h="347442">
                  <a:moveTo>
                    <a:pt x="47086" y="0"/>
                  </a:moveTo>
                  <a:lnTo>
                    <a:pt x="32432" y="53028"/>
                  </a:lnTo>
                  <a:lnTo>
                    <a:pt x="20058" y="112814"/>
                  </a:lnTo>
                  <a:lnTo>
                    <a:pt x="15681" y="168347"/>
                  </a:lnTo>
                  <a:lnTo>
                    <a:pt x="4314" y="227100"/>
                  </a:lnTo>
                  <a:lnTo>
                    <a:pt x="0" y="243653"/>
                  </a:lnTo>
                  <a:lnTo>
                    <a:pt x="487" y="243154"/>
                  </a:lnTo>
                  <a:lnTo>
                    <a:pt x="1982" y="239312"/>
                  </a:lnTo>
                  <a:lnTo>
                    <a:pt x="54392" y="176740"/>
                  </a:lnTo>
                  <a:lnTo>
                    <a:pt x="55466" y="171639"/>
                  </a:lnTo>
                  <a:lnTo>
                    <a:pt x="52673" y="169408"/>
                  </a:lnTo>
                  <a:lnTo>
                    <a:pt x="47301" y="169091"/>
                  </a:lnTo>
                  <a:lnTo>
                    <a:pt x="42550" y="173559"/>
                  </a:lnTo>
                  <a:lnTo>
                    <a:pt x="34152" y="191001"/>
                  </a:lnTo>
                  <a:lnTo>
                    <a:pt x="32758" y="211231"/>
                  </a:lnTo>
                  <a:lnTo>
                    <a:pt x="34025" y="221540"/>
                  </a:lnTo>
                  <a:lnTo>
                    <a:pt x="38378" y="229582"/>
                  </a:lnTo>
                  <a:lnTo>
                    <a:pt x="52574" y="241637"/>
                  </a:lnTo>
                  <a:lnTo>
                    <a:pt x="85887" y="249411"/>
                  </a:lnTo>
                  <a:lnTo>
                    <a:pt x="129489" y="247142"/>
                  </a:lnTo>
                  <a:lnTo>
                    <a:pt x="186044" y="271069"/>
                  </a:lnTo>
                  <a:lnTo>
                    <a:pt x="245785" y="296801"/>
                  </a:lnTo>
                  <a:lnTo>
                    <a:pt x="264469" y="310896"/>
                  </a:lnTo>
                  <a:lnTo>
                    <a:pt x="281901" y="332323"/>
                  </a:lnTo>
                  <a:lnTo>
                    <a:pt x="289242" y="347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91047" y="3263835"/>
              <a:ext cx="112651" cy="157928"/>
            </a:xfrm>
            <a:custGeom>
              <a:avLst/>
              <a:gdLst/>
              <a:ahLst/>
              <a:cxnLst/>
              <a:rect l="0" t="0" r="0" b="0"/>
              <a:pathLst>
                <a:path w="112651" h="157928">
                  <a:moveTo>
                    <a:pt x="105285" y="0"/>
                  </a:moveTo>
                  <a:lnTo>
                    <a:pt x="81238" y="9574"/>
                  </a:lnTo>
                  <a:lnTo>
                    <a:pt x="66911" y="20243"/>
                  </a:lnTo>
                  <a:lnTo>
                    <a:pt x="63325" y="27533"/>
                  </a:lnTo>
                  <a:lnTo>
                    <a:pt x="62459" y="44992"/>
                  </a:lnTo>
                  <a:lnTo>
                    <a:pt x="74139" y="74552"/>
                  </a:lnTo>
                  <a:lnTo>
                    <a:pt x="112650" y="131356"/>
                  </a:lnTo>
                  <a:lnTo>
                    <a:pt x="112535" y="137873"/>
                  </a:lnTo>
                  <a:lnTo>
                    <a:pt x="107779" y="143388"/>
                  </a:lnTo>
                  <a:lnTo>
                    <a:pt x="99929" y="148234"/>
                  </a:lnTo>
                  <a:lnTo>
                    <a:pt x="66523" y="155055"/>
                  </a:lnTo>
                  <a:lnTo>
                    <a:pt x="11995" y="157548"/>
                  </a:lnTo>
                  <a:lnTo>
                    <a:pt x="0" y="157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085886" y="3274363"/>
              <a:ext cx="105286" cy="206289"/>
            </a:xfrm>
            <a:custGeom>
              <a:avLst/>
              <a:gdLst/>
              <a:ahLst/>
              <a:cxnLst/>
              <a:rect l="0" t="0" r="0" b="0"/>
              <a:pathLst>
                <a:path w="105286" h="206289">
                  <a:moveTo>
                    <a:pt x="0" y="73699"/>
                  </a:moveTo>
                  <a:lnTo>
                    <a:pt x="0" y="122630"/>
                  </a:lnTo>
                  <a:lnTo>
                    <a:pt x="5590" y="176172"/>
                  </a:lnTo>
                  <a:lnTo>
                    <a:pt x="20244" y="204147"/>
                  </a:lnTo>
                  <a:lnTo>
                    <a:pt x="25194" y="206288"/>
                  </a:lnTo>
                  <a:lnTo>
                    <a:pt x="29665" y="204206"/>
                  </a:lnTo>
                  <a:lnTo>
                    <a:pt x="33815" y="199308"/>
                  </a:lnTo>
                  <a:lnTo>
                    <a:pt x="56040" y="137345"/>
                  </a:lnTo>
                  <a:lnTo>
                    <a:pt x="70168" y="86445"/>
                  </a:lnTo>
                  <a:lnTo>
                    <a:pt x="81882" y="47580"/>
                  </a:lnTo>
                  <a:lnTo>
                    <a:pt x="105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248479" y="3295045"/>
              <a:ext cx="126928" cy="221474"/>
            </a:xfrm>
            <a:custGeom>
              <a:avLst/>
              <a:gdLst/>
              <a:ahLst/>
              <a:cxnLst/>
              <a:rect l="0" t="0" r="0" b="0"/>
              <a:pathLst>
                <a:path w="126928" h="221474">
                  <a:moveTo>
                    <a:pt x="26921" y="95131"/>
                  </a:moveTo>
                  <a:lnTo>
                    <a:pt x="70883" y="60234"/>
                  </a:lnTo>
                  <a:lnTo>
                    <a:pt x="89989" y="30979"/>
                  </a:lnTo>
                  <a:lnTo>
                    <a:pt x="91193" y="21947"/>
                  </a:lnTo>
                  <a:lnTo>
                    <a:pt x="86292" y="5673"/>
                  </a:lnTo>
                  <a:lnTo>
                    <a:pt x="80539" y="1567"/>
                  </a:lnTo>
                  <a:lnTo>
                    <a:pt x="73194" y="0"/>
                  </a:lnTo>
                  <a:lnTo>
                    <a:pt x="64789" y="125"/>
                  </a:lnTo>
                  <a:lnTo>
                    <a:pt x="36191" y="11479"/>
                  </a:lnTo>
                  <a:lnTo>
                    <a:pt x="11080" y="35251"/>
                  </a:lnTo>
                  <a:lnTo>
                    <a:pt x="2332" y="57599"/>
                  </a:lnTo>
                  <a:lnTo>
                    <a:pt x="0" y="70110"/>
                  </a:lnTo>
                  <a:lnTo>
                    <a:pt x="1955" y="80790"/>
                  </a:lnTo>
                  <a:lnTo>
                    <a:pt x="13485" y="98896"/>
                  </a:lnTo>
                  <a:lnTo>
                    <a:pt x="33427" y="111623"/>
                  </a:lnTo>
                  <a:lnTo>
                    <a:pt x="57888" y="120008"/>
                  </a:lnTo>
                  <a:lnTo>
                    <a:pt x="95627" y="127069"/>
                  </a:lnTo>
                  <a:lnTo>
                    <a:pt x="114389" y="137012"/>
                  </a:lnTo>
                  <a:lnTo>
                    <a:pt x="120328" y="145279"/>
                  </a:lnTo>
                  <a:lnTo>
                    <a:pt x="126927" y="166942"/>
                  </a:lnTo>
                  <a:lnTo>
                    <a:pt x="123621" y="189048"/>
                  </a:lnTo>
                  <a:lnTo>
                    <a:pt x="111148" y="2214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338570" y="3355456"/>
              <a:ext cx="199694" cy="265436"/>
            </a:xfrm>
            <a:custGeom>
              <a:avLst/>
              <a:gdLst/>
              <a:ahLst/>
              <a:cxnLst/>
              <a:rect l="0" t="0" r="0" b="0"/>
              <a:pathLst>
                <a:path w="199694" h="265436">
                  <a:moveTo>
                    <a:pt x="168456" y="66306"/>
                  </a:moveTo>
                  <a:lnTo>
                    <a:pt x="197765" y="36997"/>
                  </a:lnTo>
                  <a:lnTo>
                    <a:pt x="199693" y="30389"/>
                  </a:lnTo>
                  <a:lnTo>
                    <a:pt x="198640" y="23644"/>
                  </a:lnTo>
                  <a:lnTo>
                    <a:pt x="195597" y="16808"/>
                  </a:lnTo>
                  <a:lnTo>
                    <a:pt x="188890" y="13420"/>
                  </a:lnTo>
                  <a:lnTo>
                    <a:pt x="147623" y="7029"/>
                  </a:lnTo>
                  <a:lnTo>
                    <a:pt x="137020" y="2222"/>
                  </a:lnTo>
                  <a:lnTo>
                    <a:pt x="112761" y="0"/>
                  </a:lnTo>
                  <a:lnTo>
                    <a:pt x="86381" y="4081"/>
                  </a:lnTo>
                  <a:lnTo>
                    <a:pt x="47561" y="19533"/>
                  </a:lnTo>
                  <a:lnTo>
                    <a:pt x="28547" y="32260"/>
                  </a:lnTo>
                  <a:lnTo>
                    <a:pt x="15417" y="48834"/>
                  </a:lnTo>
                  <a:lnTo>
                    <a:pt x="10278" y="58168"/>
                  </a:lnTo>
                  <a:lnTo>
                    <a:pt x="10361" y="67899"/>
                  </a:lnTo>
                  <a:lnTo>
                    <a:pt x="19813" y="88071"/>
                  </a:lnTo>
                  <a:lnTo>
                    <a:pt x="29587" y="93684"/>
                  </a:lnTo>
                  <a:lnTo>
                    <a:pt x="56044" y="96801"/>
                  </a:lnTo>
                  <a:lnTo>
                    <a:pt x="98234" y="91979"/>
                  </a:lnTo>
                  <a:lnTo>
                    <a:pt x="134781" y="77552"/>
                  </a:lnTo>
                  <a:lnTo>
                    <a:pt x="165488" y="56396"/>
                  </a:lnTo>
                  <a:lnTo>
                    <a:pt x="165307" y="57359"/>
                  </a:lnTo>
                  <a:lnTo>
                    <a:pt x="129051" y="115334"/>
                  </a:lnTo>
                  <a:lnTo>
                    <a:pt x="101618" y="175989"/>
                  </a:lnTo>
                  <a:lnTo>
                    <a:pt x="73668" y="231125"/>
                  </a:lnTo>
                  <a:lnTo>
                    <a:pt x="58478" y="251863"/>
                  </a:lnTo>
                  <a:lnTo>
                    <a:pt x="40029" y="264979"/>
                  </a:lnTo>
                  <a:lnTo>
                    <a:pt x="31365" y="265435"/>
                  </a:lnTo>
                  <a:lnTo>
                    <a:pt x="23249" y="262229"/>
                  </a:lnTo>
                  <a:lnTo>
                    <a:pt x="15499" y="256583"/>
                  </a:lnTo>
                  <a:lnTo>
                    <a:pt x="10333" y="248140"/>
                  </a:lnTo>
                  <a:lnTo>
                    <a:pt x="2040" y="207206"/>
                  </a:lnTo>
                  <a:lnTo>
                    <a:pt x="0" y="1821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629823" y="3379648"/>
              <a:ext cx="196521" cy="137362"/>
            </a:xfrm>
            <a:custGeom>
              <a:avLst/>
              <a:gdLst/>
              <a:ahLst/>
              <a:cxnLst/>
              <a:rect l="0" t="0" r="0" b="0"/>
              <a:pathLst>
                <a:path w="196521" h="137362">
                  <a:moveTo>
                    <a:pt x="35131" y="0"/>
                  </a:moveTo>
                  <a:lnTo>
                    <a:pt x="17172" y="55045"/>
                  </a:lnTo>
                  <a:lnTo>
                    <a:pt x="3464" y="109572"/>
                  </a:lnTo>
                  <a:lnTo>
                    <a:pt x="0" y="134096"/>
                  </a:lnTo>
                  <a:lnTo>
                    <a:pt x="2352" y="137361"/>
                  </a:lnTo>
                  <a:lnTo>
                    <a:pt x="6258" y="137197"/>
                  </a:lnTo>
                  <a:lnTo>
                    <a:pt x="16840" y="127657"/>
                  </a:lnTo>
                  <a:lnTo>
                    <a:pt x="56431" y="64557"/>
                  </a:lnTo>
                  <a:lnTo>
                    <a:pt x="63369" y="53566"/>
                  </a:lnTo>
                  <a:lnTo>
                    <a:pt x="72673" y="46239"/>
                  </a:lnTo>
                  <a:lnTo>
                    <a:pt x="95490" y="38098"/>
                  </a:lnTo>
                  <a:lnTo>
                    <a:pt x="129054" y="39104"/>
                  </a:lnTo>
                  <a:lnTo>
                    <a:pt x="171837" y="47585"/>
                  </a:lnTo>
                  <a:lnTo>
                    <a:pt x="192986" y="45326"/>
                  </a:lnTo>
                  <a:lnTo>
                    <a:pt x="196520" y="43085"/>
                  </a:lnTo>
                  <a:lnTo>
                    <a:pt x="195365" y="40422"/>
                  </a:lnTo>
                  <a:lnTo>
                    <a:pt x="191087" y="37476"/>
                  </a:lnTo>
                  <a:lnTo>
                    <a:pt x="176974" y="37323"/>
                  </a:lnTo>
                  <a:lnTo>
                    <a:pt x="160174" y="42324"/>
                  </a:lnTo>
                  <a:lnTo>
                    <a:pt x="144908" y="52346"/>
                  </a:lnTo>
                  <a:lnTo>
                    <a:pt x="133444" y="67718"/>
                  </a:lnTo>
                  <a:lnTo>
                    <a:pt x="128749" y="76731"/>
                  </a:lnTo>
                  <a:lnTo>
                    <a:pt x="127958" y="85079"/>
                  </a:lnTo>
                  <a:lnTo>
                    <a:pt x="140415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70113" y="3390176"/>
              <a:ext cx="405495" cy="200043"/>
            </a:xfrm>
            <a:custGeom>
              <a:avLst/>
              <a:gdLst/>
              <a:ahLst/>
              <a:cxnLst/>
              <a:rect l="0" t="0" r="0" b="0"/>
              <a:pathLst>
                <a:path w="405495" h="200043">
                  <a:moveTo>
                    <a:pt x="100167" y="0"/>
                  </a:moveTo>
                  <a:lnTo>
                    <a:pt x="88989" y="11179"/>
                  </a:lnTo>
                  <a:lnTo>
                    <a:pt x="76448" y="40487"/>
                  </a:lnTo>
                  <a:lnTo>
                    <a:pt x="66498" y="102876"/>
                  </a:lnTo>
                  <a:lnTo>
                    <a:pt x="63683" y="114207"/>
                  </a:lnTo>
                  <a:lnTo>
                    <a:pt x="57127" y="122932"/>
                  </a:lnTo>
                  <a:lnTo>
                    <a:pt x="37364" y="135745"/>
                  </a:lnTo>
                  <a:lnTo>
                    <a:pt x="16103" y="139100"/>
                  </a:lnTo>
                  <a:lnTo>
                    <a:pt x="5520" y="138357"/>
                  </a:lnTo>
                  <a:lnTo>
                    <a:pt x="804" y="135522"/>
                  </a:lnTo>
                  <a:lnTo>
                    <a:pt x="0" y="131292"/>
                  </a:lnTo>
                  <a:lnTo>
                    <a:pt x="1804" y="126133"/>
                  </a:lnTo>
                  <a:lnTo>
                    <a:pt x="16286" y="117280"/>
                  </a:lnTo>
                  <a:lnTo>
                    <a:pt x="39490" y="110617"/>
                  </a:lnTo>
                  <a:lnTo>
                    <a:pt x="98926" y="103219"/>
                  </a:lnTo>
                  <a:lnTo>
                    <a:pt x="156073" y="85250"/>
                  </a:lnTo>
                  <a:lnTo>
                    <a:pt x="163174" y="79060"/>
                  </a:lnTo>
                  <a:lnTo>
                    <a:pt x="165568" y="72594"/>
                  </a:lnTo>
                  <a:lnTo>
                    <a:pt x="164825" y="65944"/>
                  </a:lnTo>
                  <a:lnTo>
                    <a:pt x="161990" y="63850"/>
                  </a:lnTo>
                  <a:lnTo>
                    <a:pt x="157760" y="64793"/>
                  </a:lnTo>
                  <a:lnTo>
                    <a:pt x="152600" y="67762"/>
                  </a:lnTo>
                  <a:lnTo>
                    <a:pt x="152670" y="70911"/>
                  </a:lnTo>
                  <a:lnTo>
                    <a:pt x="156226" y="74180"/>
                  </a:lnTo>
                  <a:lnTo>
                    <a:pt x="181118" y="84370"/>
                  </a:lnTo>
                  <a:lnTo>
                    <a:pt x="231452" y="92705"/>
                  </a:lnTo>
                  <a:lnTo>
                    <a:pt x="272557" y="94149"/>
                  </a:lnTo>
                  <a:lnTo>
                    <a:pt x="282945" y="97861"/>
                  </a:lnTo>
                  <a:lnTo>
                    <a:pt x="339426" y="140191"/>
                  </a:lnTo>
                  <a:lnTo>
                    <a:pt x="391471" y="186382"/>
                  </a:lnTo>
                  <a:lnTo>
                    <a:pt x="405494" y="2000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5983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52500"/>
            <a:ext cx="9486900" cy="4800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0" name="Group 29"/>
          <p:cNvGrpSpPr/>
          <p:nvPr/>
        </p:nvGrpSpPr>
        <p:grpSpPr>
          <a:xfrm>
            <a:off x="887863" y="126342"/>
            <a:ext cx="5744545" cy="768581"/>
            <a:chOff x="887863" y="126342"/>
            <a:chExt cx="5744545" cy="768581"/>
          </a:xfrm>
        </p:grpSpPr>
        <p:sp>
          <p:nvSpPr>
            <p:cNvPr id="3" name="Freeform 2"/>
            <p:cNvSpPr/>
            <p:nvPr/>
          </p:nvSpPr>
          <p:spPr>
            <a:xfrm>
              <a:off x="887863" y="126342"/>
              <a:ext cx="365029" cy="448351"/>
            </a:xfrm>
            <a:custGeom>
              <a:avLst/>
              <a:gdLst/>
              <a:ahLst/>
              <a:cxnLst/>
              <a:rect l="0" t="0" r="0" b="0"/>
              <a:pathLst>
                <a:path w="365029" h="448351">
                  <a:moveTo>
                    <a:pt x="365028" y="0"/>
                  </a:moveTo>
                  <a:lnTo>
                    <a:pt x="302936" y="5589"/>
                  </a:lnTo>
                  <a:lnTo>
                    <a:pt x="249357" y="32784"/>
                  </a:lnTo>
                  <a:lnTo>
                    <a:pt x="186056" y="85257"/>
                  </a:lnTo>
                  <a:lnTo>
                    <a:pt x="125993" y="147489"/>
                  </a:lnTo>
                  <a:lnTo>
                    <a:pt x="79783" y="201223"/>
                  </a:lnTo>
                  <a:lnTo>
                    <a:pt x="33577" y="261750"/>
                  </a:lnTo>
                  <a:lnTo>
                    <a:pt x="8241" y="315662"/>
                  </a:lnTo>
                  <a:lnTo>
                    <a:pt x="0" y="350503"/>
                  </a:lnTo>
                  <a:lnTo>
                    <a:pt x="413" y="375708"/>
                  </a:lnTo>
                  <a:lnTo>
                    <a:pt x="13799" y="408458"/>
                  </a:lnTo>
                  <a:lnTo>
                    <a:pt x="26042" y="425642"/>
                  </a:lnTo>
                  <a:lnTo>
                    <a:pt x="51761" y="437959"/>
                  </a:lnTo>
                  <a:lnTo>
                    <a:pt x="102583" y="448350"/>
                  </a:lnTo>
                  <a:lnTo>
                    <a:pt x="142207" y="448309"/>
                  </a:lnTo>
                  <a:lnTo>
                    <a:pt x="164987" y="44219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86696" y="379026"/>
              <a:ext cx="211907" cy="392765"/>
            </a:xfrm>
            <a:custGeom>
              <a:avLst/>
              <a:gdLst/>
              <a:ahLst/>
              <a:cxnLst/>
              <a:rect l="0" t="0" r="0" b="0"/>
              <a:pathLst>
                <a:path w="211907" h="392765">
                  <a:moveTo>
                    <a:pt x="66195" y="0"/>
                  </a:moveTo>
                  <a:lnTo>
                    <a:pt x="55017" y="11178"/>
                  </a:lnTo>
                  <a:lnTo>
                    <a:pt x="31867" y="68687"/>
                  </a:lnTo>
                  <a:lnTo>
                    <a:pt x="18979" y="117448"/>
                  </a:lnTo>
                  <a:lnTo>
                    <a:pt x="18280" y="162701"/>
                  </a:lnTo>
                  <a:lnTo>
                    <a:pt x="20214" y="175148"/>
                  </a:lnTo>
                  <a:lnTo>
                    <a:pt x="25012" y="184616"/>
                  </a:lnTo>
                  <a:lnTo>
                    <a:pt x="39703" y="198255"/>
                  </a:lnTo>
                  <a:lnTo>
                    <a:pt x="48534" y="201190"/>
                  </a:lnTo>
                  <a:lnTo>
                    <a:pt x="67704" y="201332"/>
                  </a:lnTo>
                  <a:lnTo>
                    <a:pt x="84803" y="194376"/>
                  </a:lnTo>
                  <a:lnTo>
                    <a:pt x="114845" y="170846"/>
                  </a:lnTo>
                  <a:lnTo>
                    <a:pt x="153710" y="112044"/>
                  </a:lnTo>
                  <a:lnTo>
                    <a:pt x="180088" y="68264"/>
                  </a:lnTo>
                  <a:lnTo>
                    <a:pt x="185407" y="66566"/>
                  </a:lnTo>
                  <a:lnTo>
                    <a:pt x="190124" y="68944"/>
                  </a:lnTo>
                  <a:lnTo>
                    <a:pt x="194438" y="74039"/>
                  </a:lnTo>
                  <a:lnTo>
                    <a:pt x="205049" y="133911"/>
                  </a:lnTo>
                  <a:lnTo>
                    <a:pt x="211906" y="195167"/>
                  </a:lnTo>
                  <a:lnTo>
                    <a:pt x="207505" y="248770"/>
                  </a:lnTo>
                  <a:lnTo>
                    <a:pt x="193203" y="296108"/>
                  </a:lnTo>
                  <a:lnTo>
                    <a:pt x="167409" y="337214"/>
                  </a:lnTo>
                  <a:lnTo>
                    <a:pt x="144408" y="360528"/>
                  </a:lnTo>
                  <a:lnTo>
                    <a:pt x="95899" y="386247"/>
                  </a:lnTo>
                  <a:lnTo>
                    <a:pt x="70038" y="392764"/>
                  </a:lnTo>
                  <a:lnTo>
                    <a:pt x="46846" y="391761"/>
                  </a:lnTo>
                  <a:lnTo>
                    <a:pt x="27960" y="384296"/>
                  </a:lnTo>
                  <a:lnTo>
                    <a:pt x="19648" y="379030"/>
                  </a:lnTo>
                  <a:lnTo>
                    <a:pt x="7293" y="363820"/>
                  </a:lnTo>
                  <a:lnTo>
                    <a:pt x="2361" y="354850"/>
                  </a:lnTo>
                  <a:lnTo>
                    <a:pt x="0" y="332406"/>
                  </a:lnTo>
                  <a:lnTo>
                    <a:pt x="4020" y="308003"/>
                  </a:lnTo>
                  <a:lnTo>
                    <a:pt x="19437" y="275704"/>
                  </a:lnTo>
                  <a:lnTo>
                    <a:pt x="38823" y="251966"/>
                  </a:lnTo>
                  <a:lnTo>
                    <a:pt x="66195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83374" y="421140"/>
              <a:ext cx="222244" cy="231628"/>
            </a:xfrm>
            <a:custGeom>
              <a:avLst/>
              <a:gdLst/>
              <a:ahLst/>
              <a:cxnLst/>
              <a:rect l="0" t="0" r="0" b="0"/>
              <a:pathLst>
                <a:path w="222244" h="231628">
                  <a:moveTo>
                    <a:pt x="222243" y="0"/>
                  </a:moveTo>
                  <a:lnTo>
                    <a:pt x="199886" y="0"/>
                  </a:lnTo>
                  <a:lnTo>
                    <a:pt x="163626" y="16768"/>
                  </a:lnTo>
                  <a:lnTo>
                    <a:pt x="107029" y="52540"/>
                  </a:lnTo>
                  <a:lnTo>
                    <a:pt x="47419" y="101769"/>
                  </a:lnTo>
                  <a:lnTo>
                    <a:pt x="18820" y="132190"/>
                  </a:lnTo>
                  <a:lnTo>
                    <a:pt x="4711" y="155067"/>
                  </a:lnTo>
                  <a:lnTo>
                    <a:pt x="0" y="180833"/>
                  </a:lnTo>
                  <a:lnTo>
                    <a:pt x="381" y="194255"/>
                  </a:lnTo>
                  <a:lnTo>
                    <a:pt x="4145" y="204372"/>
                  </a:lnTo>
                  <a:lnTo>
                    <a:pt x="17686" y="218734"/>
                  </a:lnTo>
                  <a:lnTo>
                    <a:pt x="38522" y="225897"/>
                  </a:lnTo>
                  <a:lnTo>
                    <a:pt x="85372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79487" y="263212"/>
              <a:ext cx="161925" cy="379027"/>
            </a:xfrm>
            <a:custGeom>
              <a:avLst/>
              <a:gdLst/>
              <a:ahLst/>
              <a:cxnLst/>
              <a:rect l="0" t="0" r="0" b="0"/>
              <a:pathLst>
                <a:path w="161925" h="379027">
                  <a:moveTo>
                    <a:pt x="41943" y="0"/>
                  </a:moveTo>
                  <a:lnTo>
                    <a:pt x="27289" y="55141"/>
                  </a:lnTo>
                  <a:lnTo>
                    <a:pt x="20981" y="110935"/>
                  </a:lnTo>
                  <a:lnTo>
                    <a:pt x="6399" y="167814"/>
                  </a:lnTo>
                  <a:lnTo>
                    <a:pt x="1127" y="220019"/>
                  </a:lnTo>
                  <a:lnTo>
                    <a:pt x="86" y="282323"/>
                  </a:lnTo>
                  <a:lnTo>
                    <a:pt x="0" y="297010"/>
                  </a:lnTo>
                  <a:lnTo>
                    <a:pt x="3453" y="307971"/>
                  </a:lnTo>
                  <a:lnTo>
                    <a:pt x="16647" y="323270"/>
                  </a:lnTo>
                  <a:lnTo>
                    <a:pt x="26249" y="324308"/>
                  </a:lnTo>
                  <a:lnTo>
                    <a:pt x="49396" y="316103"/>
                  </a:lnTo>
                  <a:lnTo>
                    <a:pt x="109783" y="276964"/>
                  </a:lnTo>
                  <a:lnTo>
                    <a:pt x="143672" y="256109"/>
                  </a:lnTo>
                  <a:lnTo>
                    <a:pt x="151877" y="256137"/>
                  </a:lnTo>
                  <a:lnTo>
                    <a:pt x="157346" y="260836"/>
                  </a:lnTo>
                  <a:lnTo>
                    <a:pt x="160992" y="268647"/>
                  </a:lnTo>
                  <a:lnTo>
                    <a:pt x="161924" y="289805"/>
                  </a:lnTo>
                  <a:lnTo>
                    <a:pt x="151070" y="345613"/>
                  </a:lnTo>
                  <a:lnTo>
                    <a:pt x="147228" y="37902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68829" y="389554"/>
              <a:ext cx="123628" cy="252685"/>
            </a:xfrm>
            <a:custGeom>
              <a:avLst/>
              <a:gdLst/>
              <a:ahLst/>
              <a:cxnLst/>
              <a:rect l="0" t="0" r="0" b="0"/>
              <a:pathLst>
                <a:path w="123628" h="252685">
                  <a:moveTo>
                    <a:pt x="73700" y="0"/>
                  </a:moveTo>
                  <a:lnTo>
                    <a:pt x="82033" y="37478"/>
                  </a:lnTo>
                  <a:lnTo>
                    <a:pt x="80458" y="72326"/>
                  </a:lnTo>
                  <a:lnTo>
                    <a:pt x="78205" y="83313"/>
                  </a:lnTo>
                  <a:lnTo>
                    <a:pt x="75534" y="87127"/>
                  </a:lnTo>
                  <a:lnTo>
                    <a:pt x="72582" y="86161"/>
                  </a:lnTo>
                  <a:lnTo>
                    <a:pt x="69445" y="82007"/>
                  </a:lnTo>
                  <a:lnTo>
                    <a:pt x="63844" y="80408"/>
                  </a:lnTo>
                  <a:lnTo>
                    <a:pt x="48262" y="81751"/>
                  </a:lnTo>
                  <a:lnTo>
                    <a:pt x="32758" y="89366"/>
                  </a:lnTo>
                  <a:lnTo>
                    <a:pt x="25349" y="94673"/>
                  </a:lnTo>
                  <a:lnTo>
                    <a:pt x="20408" y="102890"/>
                  </a:lnTo>
                  <a:lnTo>
                    <a:pt x="14920" y="124498"/>
                  </a:lnTo>
                  <a:lnTo>
                    <a:pt x="16965" y="134471"/>
                  </a:lnTo>
                  <a:lnTo>
                    <a:pt x="28597" y="151792"/>
                  </a:lnTo>
                  <a:lnTo>
                    <a:pt x="48585" y="164170"/>
                  </a:lnTo>
                  <a:lnTo>
                    <a:pt x="103581" y="186609"/>
                  </a:lnTo>
                  <a:lnTo>
                    <a:pt x="120515" y="198361"/>
                  </a:lnTo>
                  <a:lnTo>
                    <a:pt x="123627" y="205940"/>
                  </a:lnTo>
                  <a:lnTo>
                    <a:pt x="123362" y="214503"/>
                  </a:lnTo>
                  <a:lnTo>
                    <a:pt x="120846" y="223720"/>
                  </a:lnTo>
                  <a:lnTo>
                    <a:pt x="115659" y="231035"/>
                  </a:lnTo>
                  <a:lnTo>
                    <a:pt x="100537" y="242283"/>
                  </a:lnTo>
                  <a:lnTo>
                    <a:pt x="66704" y="249602"/>
                  </a:lnTo>
                  <a:lnTo>
                    <a:pt x="12019" y="252278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0456" y="315855"/>
              <a:ext cx="136872" cy="347441"/>
            </a:xfrm>
            <a:custGeom>
              <a:avLst/>
              <a:gdLst/>
              <a:ahLst/>
              <a:cxnLst/>
              <a:rect l="0" t="0" r="0" b="0"/>
              <a:pathLst>
                <a:path w="136872" h="347441">
                  <a:moveTo>
                    <a:pt x="136871" y="0"/>
                  </a:moveTo>
                  <a:lnTo>
                    <a:pt x="122216" y="62093"/>
                  </a:lnTo>
                  <a:lnTo>
                    <a:pt x="107503" y="113477"/>
                  </a:lnTo>
                  <a:lnTo>
                    <a:pt x="83280" y="168688"/>
                  </a:lnTo>
                  <a:lnTo>
                    <a:pt x="56244" y="230271"/>
                  </a:lnTo>
                  <a:lnTo>
                    <a:pt x="29706" y="284091"/>
                  </a:lnTo>
                  <a:lnTo>
                    <a:pt x="0" y="3474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00456" y="473782"/>
              <a:ext cx="126343" cy="42115"/>
            </a:xfrm>
            <a:custGeom>
              <a:avLst/>
              <a:gdLst/>
              <a:ahLst/>
              <a:cxnLst/>
              <a:rect l="0" t="0" r="0" b="0"/>
              <a:pathLst>
                <a:path w="126343" h="42115">
                  <a:moveTo>
                    <a:pt x="0" y="42114"/>
                  </a:moveTo>
                  <a:lnTo>
                    <a:pt x="48931" y="22328"/>
                  </a:lnTo>
                  <a:lnTo>
                    <a:pt x="110429" y="4847"/>
                  </a:lnTo>
                  <a:lnTo>
                    <a:pt x="126342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47772" y="294798"/>
              <a:ext cx="52644" cy="21058"/>
            </a:xfrm>
            <a:custGeom>
              <a:avLst/>
              <a:gdLst/>
              <a:ahLst/>
              <a:cxnLst/>
              <a:rect l="0" t="0" r="0" b="0"/>
              <a:pathLst>
                <a:path w="52644" h="21058">
                  <a:moveTo>
                    <a:pt x="0" y="21057"/>
                  </a:moveTo>
                  <a:lnTo>
                    <a:pt x="52643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04683" y="252684"/>
              <a:ext cx="185453" cy="463255"/>
            </a:xfrm>
            <a:custGeom>
              <a:avLst/>
              <a:gdLst/>
              <a:ahLst/>
              <a:cxnLst/>
              <a:rect l="0" t="0" r="0" b="0"/>
              <a:pathLst>
                <a:path w="185453" h="463255">
                  <a:moveTo>
                    <a:pt x="185452" y="0"/>
                  </a:moveTo>
                  <a:lnTo>
                    <a:pt x="138013" y="38373"/>
                  </a:lnTo>
                  <a:lnTo>
                    <a:pt x="98327" y="96575"/>
                  </a:lnTo>
                  <a:lnTo>
                    <a:pt x="64127" y="151268"/>
                  </a:lnTo>
                  <a:lnTo>
                    <a:pt x="34841" y="207131"/>
                  </a:lnTo>
                  <a:lnTo>
                    <a:pt x="9645" y="263226"/>
                  </a:lnTo>
                  <a:lnTo>
                    <a:pt x="0" y="314689"/>
                  </a:lnTo>
                  <a:lnTo>
                    <a:pt x="262" y="375561"/>
                  </a:lnTo>
                  <a:lnTo>
                    <a:pt x="6049" y="409071"/>
                  </a:lnTo>
                  <a:lnTo>
                    <a:pt x="16420" y="431764"/>
                  </a:lnTo>
                  <a:lnTo>
                    <a:pt x="31948" y="446529"/>
                  </a:lnTo>
                  <a:lnTo>
                    <a:pt x="59110" y="46325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891" y="482067"/>
              <a:ext cx="294799" cy="191758"/>
            </a:xfrm>
            <a:custGeom>
              <a:avLst/>
              <a:gdLst/>
              <a:ahLst/>
              <a:cxnLst/>
              <a:rect l="0" t="0" r="0" b="0"/>
              <a:pathLst>
                <a:path w="294799" h="191758">
                  <a:moveTo>
                    <a:pt x="0" y="33829"/>
                  </a:moveTo>
                  <a:lnTo>
                    <a:pt x="11179" y="45008"/>
                  </a:lnTo>
                  <a:lnTo>
                    <a:pt x="23719" y="79905"/>
                  </a:lnTo>
                  <a:lnTo>
                    <a:pt x="28862" y="134524"/>
                  </a:lnTo>
                  <a:lnTo>
                    <a:pt x="25306" y="158131"/>
                  </a:lnTo>
                  <a:lnTo>
                    <a:pt x="22720" y="162321"/>
                  </a:lnTo>
                  <a:lnTo>
                    <a:pt x="19826" y="161604"/>
                  </a:lnTo>
                  <a:lnTo>
                    <a:pt x="16727" y="157617"/>
                  </a:lnTo>
                  <a:lnTo>
                    <a:pt x="16403" y="140709"/>
                  </a:lnTo>
                  <a:lnTo>
                    <a:pt x="25727" y="97315"/>
                  </a:lnTo>
                  <a:lnTo>
                    <a:pt x="62053" y="36066"/>
                  </a:lnTo>
                  <a:lnTo>
                    <a:pt x="77882" y="16106"/>
                  </a:lnTo>
                  <a:lnTo>
                    <a:pt x="96616" y="3336"/>
                  </a:lnTo>
                  <a:lnTo>
                    <a:pt x="116640" y="0"/>
                  </a:lnTo>
                  <a:lnTo>
                    <a:pt x="126893" y="748"/>
                  </a:lnTo>
                  <a:lnTo>
                    <a:pt x="144524" y="7818"/>
                  </a:lnTo>
                  <a:lnTo>
                    <a:pt x="152502" y="12979"/>
                  </a:lnTo>
                  <a:lnTo>
                    <a:pt x="164485" y="28072"/>
                  </a:lnTo>
                  <a:lnTo>
                    <a:pt x="181710" y="66357"/>
                  </a:lnTo>
                  <a:lnTo>
                    <a:pt x="182926" y="90010"/>
                  </a:lnTo>
                  <a:lnTo>
                    <a:pt x="171098" y="148722"/>
                  </a:lnTo>
                  <a:lnTo>
                    <a:pt x="164561" y="170291"/>
                  </a:lnTo>
                  <a:lnTo>
                    <a:pt x="165860" y="175106"/>
                  </a:lnTo>
                  <a:lnTo>
                    <a:pt x="170235" y="175977"/>
                  </a:lnTo>
                  <a:lnTo>
                    <a:pt x="185624" y="169536"/>
                  </a:lnTo>
                  <a:lnTo>
                    <a:pt x="243783" y="125436"/>
                  </a:lnTo>
                  <a:lnTo>
                    <a:pt x="258867" y="111198"/>
                  </a:lnTo>
                  <a:lnTo>
                    <a:pt x="266165" y="109975"/>
                  </a:lnTo>
                  <a:lnTo>
                    <a:pt x="273370" y="112669"/>
                  </a:lnTo>
                  <a:lnTo>
                    <a:pt x="280513" y="117975"/>
                  </a:lnTo>
                  <a:lnTo>
                    <a:pt x="288449" y="136348"/>
                  </a:lnTo>
                  <a:lnTo>
                    <a:pt x="294798" y="1917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75909" y="568539"/>
              <a:ext cx="103823" cy="115814"/>
            </a:xfrm>
            <a:custGeom>
              <a:avLst/>
              <a:gdLst/>
              <a:ahLst/>
              <a:cxnLst/>
              <a:rect l="0" t="0" r="0" b="0"/>
              <a:pathLst>
                <a:path w="103823" h="115814">
                  <a:moveTo>
                    <a:pt x="9065" y="0"/>
                  </a:moveTo>
                  <a:lnTo>
                    <a:pt x="732" y="37478"/>
                  </a:lnTo>
                  <a:lnTo>
                    <a:pt x="0" y="49552"/>
                  </a:lnTo>
                  <a:lnTo>
                    <a:pt x="3022" y="58771"/>
                  </a:lnTo>
                  <a:lnTo>
                    <a:pt x="8546" y="66087"/>
                  </a:lnTo>
                  <a:lnTo>
                    <a:pt x="15738" y="72134"/>
                  </a:lnTo>
                  <a:lnTo>
                    <a:pt x="22872" y="73825"/>
                  </a:lnTo>
                  <a:lnTo>
                    <a:pt x="29968" y="72614"/>
                  </a:lnTo>
                  <a:lnTo>
                    <a:pt x="63757" y="59447"/>
                  </a:lnTo>
                  <a:lnTo>
                    <a:pt x="72432" y="59518"/>
                  </a:lnTo>
                  <a:lnTo>
                    <a:pt x="88311" y="65837"/>
                  </a:lnTo>
                  <a:lnTo>
                    <a:pt x="93481" y="73137"/>
                  </a:lnTo>
                  <a:lnTo>
                    <a:pt x="103822" y="1158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4487" y="600124"/>
              <a:ext cx="347442" cy="98048"/>
            </a:xfrm>
            <a:custGeom>
              <a:avLst/>
              <a:gdLst/>
              <a:ahLst/>
              <a:cxnLst/>
              <a:rect l="0" t="0" r="0" b="0"/>
              <a:pathLst>
                <a:path w="347442" h="98048">
                  <a:moveTo>
                    <a:pt x="0" y="21057"/>
                  </a:moveTo>
                  <a:lnTo>
                    <a:pt x="8333" y="58535"/>
                  </a:lnTo>
                  <a:lnTo>
                    <a:pt x="9065" y="70609"/>
                  </a:lnTo>
                  <a:lnTo>
                    <a:pt x="10723" y="73979"/>
                  </a:lnTo>
                  <a:lnTo>
                    <a:pt x="12998" y="71546"/>
                  </a:lnTo>
                  <a:lnTo>
                    <a:pt x="34922" y="23064"/>
                  </a:lnTo>
                  <a:lnTo>
                    <a:pt x="40829" y="15376"/>
                  </a:lnTo>
                  <a:lnTo>
                    <a:pt x="48276" y="11421"/>
                  </a:lnTo>
                  <a:lnTo>
                    <a:pt x="65910" y="10145"/>
                  </a:lnTo>
                  <a:lnTo>
                    <a:pt x="74356" y="13783"/>
                  </a:lnTo>
                  <a:lnTo>
                    <a:pt x="89979" y="27183"/>
                  </a:lnTo>
                  <a:lnTo>
                    <a:pt x="98483" y="51076"/>
                  </a:lnTo>
                  <a:lnTo>
                    <a:pt x="100750" y="65636"/>
                  </a:lnTo>
                  <a:lnTo>
                    <a:pt x="105771" y="71834"/>
                  </a:lnTo>
                  <a:lnTo>
                    <a:pt x="112629" y="72456"/>
                  </a:lnTo>
                  <a:lnTo>
                    <a:pt x="128436" y="64958"/>
                  </a:lnTo>
                  <a:lnTo>
                    <a:pt x="150489" y="46413"/>
                  </a:lnTo>
                  <a:lnTo>
                    <a:pt x="185948" y="4769"/>
                  </a:lnTo>
                  <a:lnTo>
                    <a:pt x="187137" y="2010"/>
                  </a:lnTo>
                  <a:lnTo>
                    <a:pt x="184420" y="2510"/>
                  </a:lnTo>
                  <a:lnTo>
                    <a:pt x="179099" y="5183"/>
                  </a:lnTo>
                  <a:lnTo>
                    <a:pt x="170067" y="17512"/>
                  </a:lnTo>
                  <a:lnTo>
                    <a:pt x="166020" y="25712"/>
                  </a:lnTo>
                  <a:lnTo>
                    <a:pt x="165663" y="34689"/>
                  </a:lnTo>
                  <a:lnTo>
                    <a:pt x="171504" y="54022"/>
                  </a:lnTo>
                  <a:lnTo>
                    <a:pt x="185019" y="68074"/>
                  </a:lnTo>
                  <a:lnTo>
                    <a:pt x="242685" y="94263"/>
                  </a:lnTo>
                  <a:lnTo>
                    <a:pt x="253037" y="97937"/>
                  </a:lnTo>
                  <a:lnTo>
                    <a:pt x="257599" y="98047"/>
                  </a:lnTo>
                  <a:lnTo>
                    <a:pt x="258300" y="95780"/>
                  </a:lnTo>
                  <a:lnTo>
                    <a:pt x="256428" y="91930"/>
                  </a:lnTo>
                  <a:lnTo>
                    <a:pt x="260587" y="78293"/>
                  </a:lnTo>
                  <a:lnTo>
                    <a:pt x="279202" y="50884"/>
                  </a:lnTo>
                  <a:lnTo>
                    <a:pt x="297225" y="33144"/>
                  </a:lnTo>
                  <a:lnTo>
                    <a:pt x="347441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06156" y="705409"/>
              <a:ext cx="1" cy="73701"/>
            </a:xfrm>
            <a:custGeom>
              <a:avLst/>
              <a:gdLst/>
              <a:ahLst/>
              <a:cxnLst/>
              <a:rect l="0" t="0" r="0" b="0"/>
              <a:pathLst>
                <a:path w="1" h="73701">
                  <a:moveTo>
                    <a:pt x="0" y="0"/>
                  </a:moveTo>
                  <a:lnTo>
                    <a:pt x="0" y="47906"/>
                  </a:lnTo>
                  <a:lnTo>
                    <a:pt x="0" y="73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95627" y="8422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81067" y="431668"/>
              <a:ext cx="225214" cy="203904"/>
            </a:xfrm>
            <a:custGeom>
              <a:avLst/>
              <a:gdLst/>
              <a:ahLst/>
              <a:cxnLst/>
              <a:rect l="0" t="0" r="0" b="0"/>
              <a:pathLst>
                <a:path w="225214" h="203904">
                  <a:moveTo>
                    <a:pt x="25172" y="0"/>
                  </a:moveTo>
                  <a:lnTo>
                    <a:pt x="22832" y="40858"/>
                  </a:lnTo>
                  <a:lnTo>
                    <a:pt x="5385" y="98322"/>
                  </a:lnTo>
                  <a:lnTo>
                    <a:pt x="0" y="130266"/>
                  </a:lnTo>
                  <a:lnTo>
                    <a:pt x="1506" y="160062"/>
                  </a:lnTo>
                  <a:lnTo>
                    <a:pt x="5885" y="168709"/>
                  </a:lnTo>
                  <a:lnTo>
                    <a:pt x="12314" y="173304"/>
                  </a:lnTo>
                  <a:lnTo>
                    <a:pt x="20109" y="175198"/>
                  </a:lnTo>
                  <a:lnTo>
                    <a:pt x="27646" y="172951"/>
                  </a:lnTo>
                  <a:lnTo>
                    <a:pt x="69229" y="140279"/>
                  </a:lnTo>
                  <a:lnTo>
                    <a:pt x="77940" y="137973"/>
                  </a:lnTo>
                  <a:lnTo>
                    <a:pt x="86087" y="138776"/>
                  </a:lnTo>
                  <a:lnTo>
                    <a:pt x="93857" y="141650"/>
                  </a:lnTo>
                  <a:lnTo>
                    <a:pt x="97868" y="147076"/>
                  </a:lnTo>
                  <a:lnTo>
                    <a:pt x="99373" y="154203"/>
                  </a:lnTo>
                  <a:lnTo>
                    <a:pt x="104559" y="196446"/>
                  </a:lnTo>
                  <a:lnTo>
                    <a:pt x="109682" y="202324"/>
                  </a:lnTo>
                  <a:lnTo>
                    <a:pt x="116607" y="203903"/>
                  </a:lnTo>
                  <a:lnTo>
                    <a:pt x="124733" y="202616"/>
                  </a:lnTo>
                  <a:lnTo>
                    <a:pt x="140001" y="188708"/>
                  </a:lnTo>
                  <a:lnTo>
                    <a:pt x="179893" y="134605"/>
                  </a:lnTo>
                  <a:lnTo>
                    <a:pt x="207460" y="76694"/>
                  </a:lnTo>
                  <a:lnTo>
                    <a:pt x="225213" y="315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42405" y="484311"/>
              <a:ext cx="111275" cy="126343"/>
            </a:xfrm>
            <a:custGeom>
              <a:avLst/>
              <a:gdLst/>
              <a:ahLst/>
              <a:cxnLst/>
              <a:rect l="0" t="0" r="0" b="0"/>
              <a:pathLst>
                <a:path w="111275" h="126343">
                  <a:moveTo>
                    <a:pt x="111274" y="0"/>
                  </a:moveTo>
                  <a:lnTo>
                    <a:pt x="51333" y="26364"/>
                  </a:lnTo>
                  <a:lnTo>
                    <a:pt x="4797" y="59898"/>
                  </a:lnTo>
                  <a:lnTo>
                    <a:pt x="515" y="66838"/>
                  </a:lnTo>
                  <a:lnTo>
                    <a:pt x="0" y="73805"/>
                  </a:lnTo>
                  <a:lnTo>
                    <a:pt x="1996" y="80788"/>
                  </a:lnTo>
                  <a:lnTo>
                    <a:pt x="9176" y="85444"/>
                  </a:lnTo>
                  <a:lnTo>
                    <a:pt x="67731" y="99119"/>
                  </a:lnTo>
                  <a:lnTo>
                    <a:pt x="75226" y="103514"/>
                  </a:lnTo>
                  <a:lnTo>
                    <a:pt x="80223" y="108784"/>
                  </a:lnTo>
                  <a:lnTo>
                    <a:pt x="90217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10331" y="357969"/>
              <a:ext cx="80219" cy="273742"/>
            </a:xfrm>
            <a:custGeom>
              <a:avLst/>
              <a:gdLst/>
              <a:ahLst/>
              <a:cxnLst/>
              <a:rect l="0" t="0" r="0" b="0"/>
              <a:pathLst>
                <a:path w="80219" h="273742">
                  <a:moveTo>
                    <a:pt x="80218" y="0"/>
                  </a:moveTo>
                  <a:lnTo>
                    <a:pt x="55024" y="61110"/>
                  </a:lnTo>
                  <a:lnTo>
                    <a:pt x="29385" y="115542"/>
                  </a:lnTo>
                  <a:lnTo>
                    <a:pt x="5013" y="166279"/>
                  </a:lnTo>
                  <a:lnTo>
                    <a:pt x="0" y="193615"/>
                  </a:lnTo>
                  <a:lnTo>
                    <a:pt x="4012" y="218242"/>
                  </a:lnTo>
                  <a:lnTo>
                    <a:pt x="19424" y="248718"/>
                  </a:lnTo>
                  <a:lnTo>
                    <a:pt x="38104" y="2737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40788" y="347440"/>
              <a:ext cx="344602" cy="257068"/>
            </a:xfrm>
            <a:custGeom>
              <a:avLst/>
              <a:gdLst/>
              <a:ahLst/>
              <a:cxnLst/>
              <a:rect l="0" t="0" r="0" b="0"/>
              <a:pathLst>
                <a:path w="344602" h="257068">
                  <a:moveTo>
                    <a:pt x="49803" y="0"/>
                  </a:moveTo>
                  <a:lnTo>
                    <a:pt x="46683" y="54145"/>
                  </a:lnTo>
                  <a:lnTo>
                    <a:pt x="35149" y="109092"/>
                  </a:lnTo>
                  <a:lnTo>
                    <a:pt x="6683" y="167571"/>
                  </a:lnTo>
                  <a:lnTo>
                    <a:pt x="0" y="178395"/>
                  </a:lnTo>
                  <a:lnTo>
                    <a:pt x="1393" y="184441"/>
                  </a:lnTo>
                  <a:lnTo>
                    <a:pt x="8171" y="187301"/>
                  </a:lnTo>
                  <a:lnTo>
                    <a:pt x="18539" y="188039"/>
                  </a:lnTo>
                  <a:lnTo>
                    <a:pt x="79236" y="169533"/>
                  </a:lnTo>
                  <a:lnTo>
                    <a:pt x="90482" y="165665"/>
                  </a:lnTo>
                  <a:lnTo>
                    <a:pt x="99149" y="167765"/>
                  </a:lnTo>
                  <a:lnTo>
                    <a:pt x="106097" y="173845"/>
                  </a:lnTo>
                  <a:lnTo>
                    <a:pt x="111899" y="182577"/>
                  </a:lnTo>
                  <a:lnTo>
                    <a:pt x="112257" y="191908"/>
                  </a:lnTo>
                  <a:lnTo>
                    <a:pt x="89700" y="242471"/>
                  </a:lnTo>
                  <a:lnTo>
                    <a:pt x="91608" y="249385"/>
                  </a:lnTo>
                  <a:lnTo>
                    <a:pt x="97561" y="253994"/>
                  </a:lnTo>
                  <a:lnTo>
                    <a:pt x="106208" y="257067"/>
                  </a:lnTo>
                  <a:lnTo>
                    <a:pt x="116652" y="255606"/>
                  </a:lnTo>
                  <a:lnTo>
                    <a:pt x="152538" y="236783"/>
                  </a:lnTo>
                  <a:lnTo>
                    <a:pt x="207395" y="194395"/>
                  </a:lnTo>
                  <a:lnTo>
                    <a:pt x="209846" y="190428"/>
                  </a:lnTo>
                  <a:lnTo>
                    <a:pt x="206801" y="188953"/>
                  </a:lnTo>
                  <a:lnTo>
                    <a:pt x="200092" y="189140"/>
                  </a:lnTo>
                  <a:lnTo>
                    <a:pt x="196789" y="192774"/>
                  </a:lnTo>
                  <a:lnTo>
                    <a:pt x="195757" y="198706"/>
                  </a:lnTo>
                  <a:lnTo>
                    <a:pt x="196238" y="206170"/>
                  </a:lnTo>
                  <a:lnTo>
                    <a:pt x="201239" y="212316"/>
                  </a:lnTo>
                  <a:lnTo>
                    <a:pt x="255734" y="240032"/>
                  </a:lnTo>
                  <a:lnTo>
                    <a:pt x="266639" y="241910"/>
                  </a:lnTo>
                  <a:lnTo>
                    <a:pt x="276249" y="240822"/>
                  </a:lnTo>
                  <a:lnTo>
                    <a:pt x="284995" y="237757"/>
                  </a:lnTo>
                  <a:lnTo>
                    <a:pt x="297832" y="224993"/>
                  </a:lnTo>
                  <a:lnTo>
                    <a:pt x="344601" y="16845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38031" y="600124"/>
              <a:ext cx="21058" cy="147400"/>
            </a:xfrm>
            <a:custGeom>
              <a:avLst/>
              <a:gdLst/>
              <a:ahLst/>
              <a:cxnLst/>
              <a:rect l="0" t="0" r="0" b="0"/>
              <a:pathLst>
                <a:path w="21058" h="147400">
                  <a:moveTo>
                    <a:pt x="21057" y="0"/>
                  </a:moveTo>
                  <a:lnTo>
                    <a:pt x="17938" y="42692"/>
                  </a:lnTo>
                  <a:lnTo>
                    <a:pt x="6403" y="95521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27544" y="568539"/>
              <a:ext cx="42115" cy="10529"/>
            </a:xfrm>
            <a:custGeom>
              <a:avLst/>
              <a:gdLst/>
              <a:ahLst/>
              <a:cxnLst/>
              <a:rect l="0" t="0" r="0" b="0"/>
              <a:pathLst>
                <a:path w="42115" h="10529">
                  <a:moveTo>
                    <a:pt x="0" y="10528"/>
                  </a:moveTo>
                  <a:lnTo>
                    <a:pt x="42114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48643" y="600124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64456" y="568539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0" y="0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75026" y="589596"/>
              <a:ext cx="52644" cy="1"/>
            </a:xfrm>
            <a:custGeom>
              <a:avLst/>
              <a:gdLst/>
              <a:ahLst/>
              <a:cxnLst/>
              <a:rect l="0" t="0" r="0" b="0"/>
              <a:pathLst>
                <a:path w="52644" h="1">
                  <a:moveTo>
                    <a:pt x="0" y="0"/>
                  </a:moveTo>
                  <a:lnTo>
                    <a:pt x="52643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14565" y="221098"/>
              <a:ext cx="155217" cy="424357"/>
            </a:xfrm>
            <a:custGeom>
              <a:avLst/>
              <a:gdLst/>
              <a:ahLst/>
              <a:cxnLst/>
              <a:rect l="0" t="0" r="0" b="0"/>
              <a:pathLst>
                <a:path w="155217" h="424357">
                  <a:moveTo>
                    <a:pt x="76150" y="0"/>
                  </a:moveTo>
                  <a:lnTo>
                    <a:pt x="76150" y="57265"/>
                  </a:lnTo>
                  <a:lnTo>
                    <a:pt x="70561" y="112567"/>
                  </a:lnTo>
                  <a:lnTo>
                    <a:pt x="57022" y="160796"/>
                  </a:lnTo>
                  <a:lnTo>
                    <a:pt x="40716" y="211030"/>
                  </a:lnTo>
                  <a:lnTo>
                    <a:pt x="14827" y="272415"/>
                  </a:lnTo>
                  <a:lnTo>
                    <a:pt x="529" y="304934"/>
                  </a:lnTo>
                  <a:lnTo>
                    <a:pt x="0" y="309744"/>
                  </a:lnTo>
                  <a:lnTo>
                    <a:pt x="1987" y="310612"/>
                  </a:lnTo>
                  <a:lnTo>
                    <a:pt x="35578" y="289212"/>
                  </a:lnTo>
                  <a:lnTo>
                    <a:pt x="68352" y="265922"/>
                  </a:lnTo>
                  <a:lnTo>
                    <a:pt x="77971" y="261510"/>
                  </a:lnTo>
                  <a:lnTo>
                    <a:pt x="101136" y="259726"/>
                  </a:lnTo>
                  <a:lnTo>
                    <a:pt x="113864" y="260888"/>
                  </a:lnTo>
                  <a:lnTo>
                    <a:pt x="134246" y="271538"/>
                  </a:lnTo>
                  <a:lnTo>
                    <a:pt x="142957" y="279292"/>
                  </a:lnTo>
                  <a:lnTo>
                    <a:pt x="152635" y="300385"/>
                  </a:lnTo>
                  <a:lnTo>
                    <a:pt x="155216" y="312561"/>
                  </a:lnTo>
                  <a:lnTo>
                    <a:pt x="151845" y="338568"/>
                  </a:lnTo>
                  <a:lnTo>
                    <a:pt x="141378" y="363384"/>
                  </a:lnTo>
                  <a:lnTo>
                    <a:pt x="125028" y="382213"/>
                  </a:lnTo>
                  <a:lnTo>
                    <a:pt x="78699" y="412194"/>
                  </a:lnTo>
                  <a:lnTo>
                    <a:pt x="56226" y="422234"/>
                  </a:lnTo>
                  <a:lnTo>
                    <a:pt x="34540" y="424356"/>
                  </a:lnTo>
                  <a:lnTo>
                    <a:pt x="2451" y="4211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53583" y="463254"/>
              <a:ext cx="132387" cy="221099"/>
            </a:xfrm>
            <a:custGeom>
              <a:avLst/>
              <a:gdLst/>
              <a:ahLst/>
              <a:cxnLst/>
              <a:rect l="0" t="0" r="0" b="0"/>
              <a:pathLst>
                <a:path w="132387" h="221099">
                  <a:moveTo>
                    <a:pt x="5588" y="0"/>
                  </a:moveTo>
                  <a:lnTo>
                    <a:pt x="5588" y="57264"/>
                  </a:lnTo>
                  <a:lnTo>
                    <a:pt x="0" y="118156"/>
                  </a:lnTo>
                  <a:lnTo>
                    <a:pt x="2113" y="161091"/>
                  </a:lnTo>
                  <a:lnTo>
                    <a:pt x="6781" y="169395"/>
                  </a:lnTo>
                  <a:lnTo>
                    <a:pt x="13402" y="173761"/>
                  </a:lnTo>
                  <a:lnTo>
                    <a:pt x="21326" y="175502"/>
                  </a:lnTo>
                  <a:lnTo>
                    <a:pt x="30118" y="173154"/>
                  </a:lnTo>
                  <a:lnTo>
                    <a:pt x="66325" y="147287"/>
                  </a:lnTo>
                  <a:lnTo>
                    <a:pt x="101944" y="113712"/>
                  </a:lnTo>
                  <a:lnTo>
                    <a:pt x="110770" y="109733"/>
                  </a:lnTo>
                  <a:lnTo>
                    <a:pt x="118993" y="109420"/>
                  </a:lnTo>
                  <a:lnTo>
                    <a:pt x="126815" y="111551"/>
                  </a:lnTo>
                  <a:lnTo>
                    <a:pt x="130859" y="116481"/>
                  </a:lnTo>
                  <a:lnTo>
                    <a:pt x="132386" y="123278"/>
                  </a:lnTo>
                  <a:lnTo>
                    <a:pt x="131990" y="176674"/>
                  </a:lnTo>
                  <a:lnTo>
                    <a:pt x="131930" y="22109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06570" y="484311"/>
              <a:ext cx="178986" cy="189514"/>
            </a:xfrm>
            <a:custGeom>
              <a:avLst/>
              <a:gdLst/>
              <a:ahLst/>
              <a:cxnLst/>
              <a:rect l="0" t="0" r="0" b="0"/>
              <a:pathLst>
                <a:path w="178986" h="189514">
                  <a:moveTo>
                    <a:pt x="178985" y="0"/>
                  </a:moveTo>
                  <a:lnTo>
                    <a:pt x="127960" y="14572"/>
                  </a:lnTo>
                  <a:lnTo>
                    <a:pt x="107174" y="27534"/>
                  </a:lnTo>
                  <a:lnTo>
                    <a:pt x="90137" y="44992"/>
                  </a:lnTo>
                  <a:lnTo>
                    <a:pt x="85828" y="54561"/>
                  </a:lnTo>
                  <a:lnTo>
                    <a:pt x="84159" y="74552"/>
                  </a:lnTo>
                  <a:lnTo>
                    <a:pt x="93556" y="95135"/>
                  </a:lnTo>
                  <a:lnTo>
                    <a:pt x="118578" y="123335"/>
                  </a:lnTo>
                  <a:lnTo>
                    <a:pt x="128185" y="131356"/>
                  </a:lnTo>
                  <a:lnTo>
                    <a:pt x="132250" y="140213"/>
                  </a:lnTo>
                  <a:lnTo>
                    <a:pt x="132621" y="149627"/>
                  </a:lnTo>
                  <a:lnTo>
                    <a:pt x="130528" y="159413"/>
                  </a:lnTo>
                  <a:lnTo>
                    <a:pt x="123283" y="167107"/>
                  </a:lnTo>
                  <a:lnTo>
                    <a:pt x="99637" y="178775"/>
                  </a:lnTo>
                  <a:lnTo>
                    <a:pt x="40305" y="187392"/>
                  </a:lnTo>
                  <a:lnTo>
                    <a:pt x="0" y="1895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1368" y="703995"/>
              <a:ext cx="31040" cy="190928"/>
            </a:xfrm>
            <a:custGeom>
              <a:avLst/>
              <a:gdLst/>
              <a:ahLst/>
              <a:cxnLst/>
              <a:rect l="0" t="0" r="0" b="0"/>
              <a:pathLst>
                <a:path w="31040" h="190928">
                  <a:moveTo>
                    <a:pt x="31039" y="0"/>
                  </a:moveTo>
                  <a:lnTo>
                    <a:pt x="28466" y="42936"/>
                  </a:lnTo>
                  <a:lnTo>
                    <a:pt x="20132" y="95995"/>
                  </a:lnTo>
                  <a:lnTo>
                    <a:pt x="10255" y="145642"/>
                  </a:lnTo>
                  <a:lnTo>
                    <a:pt x="0" y="1909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96166" y="642238"/>
            <a:ext cx="631711" cy="21058"/>
            <a:chOff x="6896166" y="642238"/>
            <a:chExt cx="631711" cy="21058"/>
          </a:xfrm>
        </p:grpSpPr>
        <p:sp>
          <p:nvSpPr>
            <p:cNvPr id="31" name="Freeform 30"/>
            <p:cNvSpPr/>
            <p:nvPr/>
          </p:nvSpPr>
          <p:spPr>
            <a:xfrm>
              <a:off x="6896166" y="663295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0" y="0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096207" y="642238"/>
              <a:ext cx="42116" cy="21058"/>
            </a:xfrm>
            <a:custGeom>
              <a:avLst/>
              <a:gdLst/>
              <a:ahLst/>
              <a:cxnLst/>
              <a:rect l="0" t="0" r="0" b="0"/>
              <a:pathLst>
                <a:path w="42116" h="21058">
                  <a:moveTo>
                    <a:pt x="0" y="21057"/>
                  </a:moveTo>
                  <a:lnTo>
                    <a:pt x="28119" y="9605"/>
                  </a:lnTo>
                  <a:lnTo>
                    <a:pt x="42115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06777" y="642238"/>
              <a:ext cx="21058" cy="10530"/>
            </a:xfrm>
            <a:custGeom>
              <a:avLst/>
              <a:gdLst/>
              <a:ahLst/>
              <a:cxnLst/>
              <a:rect l="0" t="0" r="0" b="0"/>
              <a:pathLst>
                <a:path w="21058" h="10530">
                  <a:moveTo>
                    <a:pt x="0" y="0"/>
                  </a:moveTo>
                  <a:lnTo>
                    <a:pt x="21057" y="1052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06819" y="663295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0" y="0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9046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6190" y="250780"/>
            <a:ext cx="1979091" cy="611110"/>
            <a:chOff x="326190" y="250780"/>
            <a:chExt cx="1979091" cy="611110"/>
          </a:xfrm>
        </p:grpSpPr>
        <p:sp>
          <p:nvSpPr>
            <p:cNvPr id="2" name="Freeform 1"/>
            <p:cNvSpPr/>
            <p:nvPr/>
          </p:nvSpPr>
          <p:spPr>
            <a:xfrm>
              <a:off x="326190" y="250780"/>
              <a:ext cx="357703" cy="413123"/>
            </a:xfrm>
            <a:custGeom>
              <a:avLst/>
              <a:gdLst/>
              <a:ahLst/>
              <a:cxnLst/>
              <a:rect l="0" t="0" r="0" b="0"/>
              <a:pathLst>
                <a:path w="357703" h="413123">
                  <a:moveTo>
                    <a:pt x="31318" y="211026"/>
                  </a:moveTo>
                  <a:lnTo>
                    <a:pt x="31318" y="268290"/>
                  </a:lnTo>
                  <a:lnTo>
                    <a:pt x="31318" y="329182"/>
                  </a:lnTo>
                  <a:lnTo>
                    <a:pt x="22913" y="385101"/>
                  </a:lnTo>
                  <a:lnTo>
                    <a:pt x="16664" y="408886"/>
                  </a:lnTo>
                  <a:lnTo>
                    <a:pt x="13360" y="413122"/>
                  </a:lnTo>
                  <a:lnTo>
                    <a:pt x="9988" y="412438"/>
                  </a:lnTo>
                  <a:lnTo>
                    <a:pt x="6569" y="408471"/>
                  </a:lnTo>
                  <a:lnTo>
                    <a:pt x="1083" y="354013"/>
                  </a:lnTo>
                  <a:lnTo>
                    <a:pt x="0" y="295769"/>
                  </a:lnTo>
                  <a:lnTo>
                    <a:pt x="7004" y="232368"/>
                  </a:lnTo>
                  <a:lnTo>
                    <a:pt x="15422" y="170567"/>
                  </a:lnTo>
                  <a:lnTo>
                    <a:pt x="34655" y="108154"/>
                  </a:lnTo>
                  <a:lnTo>
                    <a:pt x="66853" y="47351"/>
                  </a:lnTo>
                  <a:lnTo>
                    <a:pt x="88770" y="20460"/>
                  </a:lnTo>
                  <a:lnTo>
                    <a:pt x="107155" y="5057"/>
                  </a:lnTo>
                  <a:lnTo>
                    <a:pt x="116971" y="1184"/>
                  </a:lnTo>
                  <a:lnTo>
                    <a:pt x="137237" y="0"/>
                  </a:lnTo>
                  <a:lnTo>
                    <a:pt x="154822" y="6493"/>
                  </a:lnTo>
                  <a:lnTo>
                    <a:pt x="162787" y="11499"/>
                  </a:lnTo>
                  <a:lnTo>
                    <a:pt x="174757" y="29541"/>
                  </a:lnTo>
                  <a:lnTo>
                    <a:pt x="182806" y="54327"/>
                  </a:lnTo>
                  <a:lnTo>
                    <a:pt x="186168" y="99996"/>
                  </a:lnTo>
                  <a:lnTo>
                    <a:pt x="177416" y="154823"/>
                  </a:lnTo>
                  <a:lnTo>
                    <a:pt x="164684" y="188914"/>
                  </a:lnTo>
                  <a:lnTo>
                    <a:pt x="141038" y="242473"/>
                  </a:lnTo>
                  <a:lnTo>
                    <a:pt x="132198" y="274156"/>
                  </a:lnTo>
                  <a:lnTo>
                    <a:pt x="133865" y="295236"/>
                  </a:lnTo>
                  <a:lnTo>
                    <a:pt x="146971" y="326834"/>
                  </a:lnTo>
                  <a:lnTo>
                    <a:pt x="165671" y="352834"/>
                  </a:lnTo>
                  <a:lnTo>
                    <a:pt x="191619" y="369767"/>
                  </a:lnTo>
                  <a:lnTo>
                    <a:pt x="214477" y="372045"/>
                  </a:lnTo>
                  <a:lnTo>
                    <a:pt x="261690" y="363975"/>
                  </a:lnTo>
                  <a:lnTo>
                    <a:pt x="294159" y="348891"/>
                  </a:lnTo>
                  <a:lnTo>
                    <a:pt x="309183" y="333131"/>
                  </a:lnTo>
                  <a:lnTo>
                    <a:pt x="314828" y="324015"/>
                  </a:lnTo>
                  <a:lnTo>
                    <a:pt x="316251" y="315598"/>
                  </a:lnTo>
                  <a:lnTo>
                    <a:pt x="314860" y="307647"/>
                  </a:lnTo>
                  <a:lnTo>
                    <a:pt x="311593" y="300006"/>
                  </a:lnTo>
                  <a:lnTo>
                    <a:pt x="305906" y="296083"/>
                  </a:lnTo>
                  <a:lnTo>
                    <a:pt x="290228" y="294843"/>
                  </a:lnTo>
                  <a:lnTo>
                    <a:pt x="274681" y="301310"/>
                  </a:lnTo>
                  <a:lnTo>
                    <a:pt x="267259" y="306311"/>
                  </a:lnTo>
                  <a:lnTo>
                    <a:pt x="255894" y="321225"/>
                  </a:lnTo>
                  <a:lnTo>
                    <a:pt x="251225" y="330116"/>
                  </a:lnTo>
                  <a:lnTo>
                    <a:pt x="251623" y="339552"/>
                  </a:lnTo>
                  <a:lnTo>
                    <a:pt x="261422" y="359396"/>
                  </a:lnTo>
                  <a:lnTo>
                    <a:pt x="280596" y="373675"/>
                  </a:lnTo>
                  <a:lnTo>
                    <a:pt x="304715" y="382750"/>
                  </a:lnTo>
                  <a:lnTo>
                    <a:pt x="357702" y="3900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725994" y="537701"/>
              <a:ext cx="157940" cy="187319"/>
            </a:xfrm>
            <a:custGeom>
              <a:avLst/>
              <a:gdLst/>
              <a:ahLst/>
              <a:cxnLst/>
              <a:rect l="0" t="0" r="0" b="0"/>
              <a:pathLst>
                <a:path w="157940" h="187319">
                  <a:moveTo>
                    <a:pt x="157939" y="8333"/>
                  </a:moveTo>
                  <a:lnTo>
                    <a:pt x="120461" y="0"/>
                  </a:lnTo>
                  <a:lnTo>
                    <a:pt x="95659" y="1120"/>
                  </a:lnTo>
                  <a:lnTo>
                    <a:pt x="69038" y="9417"/>
                  </a:lnTo>
                  <a:lnTo>
                    <a:pt x="33332" y="32831"/>
                  </a:lnTo>
                  <a:lnTo>
                    <a:pt x="6115" y="61995"/>
                  </a:lnTo>
                  <a:lnTo>
                    <a:pt x="1741" y="72184"/>
                  </a:lnTo>
                  <a:lnTo>
                    <a:pt x="0" y="92863"/>
                  </a:lnTo>
                  <a:lnTo>
                    <a:pt x="5853" y="99782"/>
                  </a:lnTo>
                  <a:lnTo>
                    <a:pt x="27954" y="107469"/>
                  </a:lnTo>
                  <a:lnTo>
                    <a:pt x="54155" y="104646"/>
                  </a:lnTo>
                  <a:lnTo>
                    <a:pt x="103513" y="83770"/>
                  </a:lnTo>
                  <a:lnTo>
                    <a:pt x="130765" y="63960"/>
                  </a:lnTo>
                  <a:lnTo>
                    <a:pt x="135143" y="65305"/>
                  </a:lnTo>
                  <a:lnTo>
                    <a:pt x="136893" y="72051"/>
                  </a:lnTo>
                  <a:lnTo>
                    <a:pt x="131988" y="131454"/>
                  </a:lnTo>
                  <a:lnTo>
                    <a:pt x="142971" y="162967"/>
                  </a:lnTo>
                  <a:lnTo>
                    <a:pt x="157939" y="1873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03785" y="388107"/>
              <a:ext cx="111776" cy="389555"/>
            </a:xfrm>
            <a:custGeom>
              <a:avLst/>
              <a:gdLst/>
              <a:ahLst/>
              <a:cxnLst/>
              <a:rect l="0" t="0" r="0" b="0"/>
              <a:pathLst>
                <a:path w="111776" h="389555">
                  <a:moveTo>
                    <a:pt x="48604" y="0"/>
                  </a:moveTo>
                  <a:lnTo>
                    <a:pt x="40271" y="37478"/>
                  </a:lnTo>
                  <a:lnTo>
                    <a:pt x="32920" y="100080"/>
                  </a:lnTo>
                  <a:lnTo>
                    <a:pt x="23550" y="159505"/>
                  </a:lnTo>
                  <a:lnTo>
                    <a:pt x="9903" y="219590"/>
                  </a:lnTo>
                  <a:lnTo>
                    <a:pt x="613" y="268355"/>
                  </a:lnTo>
                  <a:lnTo>
                    <a:pt x="0" y="330995"/>
                  </a:lnTo>
                  <a:lnTo>
                    <a:pt x="2163" y="343496"/>
                  </a:lnTo>
                  <a:lnTo>
                    <a:pt x="13926" y="363625"/>
                  </a:lnTo>
                  <a:lnTo>
                    <a:pt x="21976" y="372268"/>
                  </a:lnTo>
                  <a:lnTo>
                    <a:pt x="43398" y="381871"/>
                  </a:lnTo>
                  <a:lnTo>
                    <a:pt x="78647" y="387278"/>
                  </a:lnTo>
                  <a:lnTo>
                    <a:pt x="111775" y="389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99788" y="640791"/>
              <a:ext cx="115815" cy="10529"/>
            </a:xfrm>
            <a:custGeom>
              <a:avLst/>
              <a:gdLst/>
              <a:ahLst/>
              <a:cxnLst/>
              <a:rect l="0" t="0" r="0" b="0"/>
              <a:pathLst>
                <a:path w="115815" h="10529">
                  <a:moveTo>
                    <a:pt x="0" y="0"/>
                  </a:moveTo>
                  <a:lnTo>
                    <a:pt x="54145" y="8333"/>
                  </a:lnTo>
                  <a:lnTo>
                    <a:pt x="115814" y="10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15643" y="451278"/>
              <a:ext cx="52644" cy="347441"/>
            </a:xfrm>
            <a:custGeom>
              <a:avLst/>
              <a:gdLst/>
              <a:ahLst/>
              <a:cxnLst/>
              <a:rect l="0" t="0" r="0" b="0"/>
              <a:pathLst>
                <a:path w="52644" h="347441">
                  <a:moveTo>
                    <a:pt x="52643" y="0"/>
                  </a:moveTo>
                  <a:lnTo>
                    <a:pt x="41190" y="48931"/>
                  </a:lnTo>
                  <a:lnTo>
                    <a:pt x="31312" y="99896"/>
                  </a:lnTo>
                  <a:lnTo>
                    <a:pt x="20976" y="159450"/>
                  </a:lnTo>
                  <a:lnTo>
                    <a:pt x="13624" y="221549"/>
                  </a:lnTo>
                  <a:lnTo>
                    <a:pt x="8326" y="278164"/>
                  </a:lnTo>
                  <a:lnTo>
                    <a:pt x="2467" y="318335"/>
                  </a:lnTo>
                  <a:lnTo>
                    <a:pt x="0" y="3474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73529" y="640791"/>
              <a:ext cx="63172" cy="10529"/>
            </a:xfrm>
            <a:custGeom>
              <a:avLst/>
              <a:gdLst/>
              <a:ahLst/>
              <a:cxnLst/>
              <a:rect l="0" t="0" r="0" b="0"/>
              <a:pathLst>
                <a:path w="63172" h="10529">
                  <a:moveTo>
                    <a:pt x="0" y="10528"/>
                  </a:moveTo>
                  <a:lnTo>
                    <a:pt x="6317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63042" y="682905"/>
              <a:ext cx="18863" cy="168457"/>
            </a:xfrm>
            <a:custGeom>
              <a:avLst/>
              <a:gdLst/>
              <a:ahLst/>
              <a:cxnLst/>
              <a:rect l="0" t="0" r="0" b="0"/>
              <a:pathLst>
                <a:path w="18863" h="168457">
                  <a:moveTo>
                    <a:pt x="10529" y="0"/>
                  </a:moveTo>
                  <a:lnTo>
                    <a:pt x="18862" y="57264"/>
                  </a:lnTo>
                  <a:lnTo>
                    <a:pt x="15034" y="118156"/>
                  </a:lnTo>
                  <a:lnTo>
                    <a:pt x="0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57799" y="609205"/>
              <a:ext cx="347441" cy="221100"/>
            </a:xfrm>
            <a:custGeom>
              <a:avLst/>
              <a:gdLst/>
              <a:ahLst/>
              <a:cxnLst/>
              <a:rect l="0" t="0" r="0" b="0"/>
              <a:pathLst>
                <a:path w="347441" h="221100">
                  <a:moveTo>
                    <a:pt x="0" y="0"/>
                  </a:moveTo>
                  <a:lnTo>
                    <a:pt x="22356" y="5589"/>
                  </a:lnTo>
                  <a:lnTo>
                    <a:pt x="39572" y="17692"/>
                  </a:lnTo>
                  <a:lnTo>
                    <a:pt x="53852" y="34769"/>
                  </a:lnTo>
                  <a:lnTo>
                    <a:pt x="72552" y="77448"/>
                  </a:lnTo>
                  <a:lnTo>
                    <a:pt x="77868" y="103442"/>
                  </a:lnTo>
                  <a:lnTo>
                    <a:pt x="71750" y="155137"/>
                  </a:lnTo>
                  <a:lnTo>
                    <a:pt x="59276" y="199491"/>
                  </a:lnTo>
                  <a:lnTo>
                    <a:pt x="59404" y="204354"/>
                  </a:lnTo>
                  <a:lnTo>
                    <a:pt x="61830" y="205256"/>
                  </a:lnTo>
                  <a:lnTo>
                    <a:pt x="65786" y="203518"/>
                  </a:lnTo>
                  <a:lnTo>
                    <a:pt x="116967" y="147319"/>
                  </a:lnTo>
                  <a:lnTo>
                    <a:pt x="147740" y="126968"/>
                  </a:lnTo>
                  <a:lnTo>
                    <a:pt x="156985" y="125590"/>
                  </a:lnTo>
                  <a:lnTo>
                    <a:pt x="173496" y="130297"/>
                  </a:lnTo>
                  <a:lnTo>
                    <a:pt x="177665" y="135998"/>
                  </a:lnTo>
                  <a:lnTo>
                    <a:pt x="179274" y="143308"/>
                  </a:lnTo>
                  <a:lnTo>
                    <a:pt x="179178" y="151691"/>
                  </a:lnTo>
                  <a:lnTo>
                    <a:pt x="183792" y="156109"/>
                  </a:lnTo>
                  <a:lnTo>
                    <a:pt x="201398" y="157899"/>
                  </a:lnTo>
                  <a:lnTo>
                    <a:pt x="261195" y="152710"/>
                  </a:lnTo>
                  <a:lnTo>
                    <a:pt x="283373" y="157948"/>
                  </a:lnTo>
                  <a:lnTo>
                    <a:pt x="323086" y="180375"/>
                  </a:lnTo>
                  <a:lnTo>
                    <a:pt x="336616" y="193641"/>
                  </a:lnTo>
                  <a:lnTo>
                    <a:pt x="347440" y="221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47353" y="713272"/>
              <a:ext cx="157928" cy="148618"/>
            </a:xfrm>
            <a:custGeom>
              <a:avLst/>
              <a:gdLst/>
              <a:ahLst/>
              <a:cxnLst/>
              <a:rect l="0" t="0" r="0" b="0"/>
              <a:pathLst>
                <a:path w="157928" h="148618">
                  <a:moveTo>
                    <a:pt x="0" y="74918"/>
                  </a:moveTo>
                  <a:lnTo>
                    <a:pt x="55087" y="25420"/>
                  </a:lnTo>
                  <a:lnTo>
                    <a:pt x="88220" y="1146"/>
                  </a:lnTo>
                  <a:lnTo>
                    <a:pt x="86890" y="0"/>
                  </a:lnTo>
                  <a:lnTo>
                    <a:pt x="82493" y="406"/>
                  </a:lnTo>
                  <a:lnTo>
                    <a:pt x="30509" y="30455"/>
                  </a:lnTo>
                  <a:lnTo>
                    <a:pt x="16289" y="46968"/>
                  </a:lnTo>
                  <a:lnTo>
                    <a:pt x="10859" y="56284"/>
                  </a:lnTo>
                  <a:lnTo>
                    <a:pt x="7946" y="79114"/>
                  </a:lnTo>
                  <a:lnTo>
                    <a:pt x="8807" y="91753"/>
                  </a:lnTo>
                  <a:lnTo>
                    <a:pt x="15230" y="102519"/>
                  </a:lnTo>
                  <a:lnTo>
                    <a:pt x="37964" y="120720"/>
                  </a:lnTo>
                  <a:lnTo>
                    <a:pt x="83648" y="138532"/>
                  </a:lnTo>
                  <a:lnTo>
                    <a:pt x="144911" y="147289"/>
                  </a:lnTo>
                  <a:lnTo>
                    <a:pt x="157927" y="1486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Freeform 11"/>
          <p:cNvSpPr/>
          <p:nvPr/>
        </p:nvSpPr>
        <p:spPr>
          <a:xfrm>
            <a:off x="2319165" y="764303"/>
            <a:ext cx="63172" cy="178986"/>
          </a:xfrm>
          <a:custGeom>
            <a:avLst/>
            <a:gdLst/>
            <a:ahLst/>
            <a:cxnLst/>
            <a:rect l="0" t="0" r="0" b="0"/>
            <a:pathLst>
              <a:path w="63172" h="178986">
                <a:moveTo>
                  <a:pt x="63171" y="0"/>
                </a:moveTo>
                <a:lnTo>
                  <a:pt x="63171" y="58617"/>
                </a:lnTo>
                <a:lnTo>
                  <a:pt x="57582" y="93407"/>
                </a:lnTo>
                <a:lnTo>
                  <a:pt x="42927" y="125942"/>
                </a:lnTo>
                <a:lnTo>
                  <a:pt x="0" y="17898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eeform 12"/>
          <p:cNvSpPr/>
          <p:nvPr/>
        </p:nvSpPr>
        <p:spPr>
          <a:xfrm>
            <a:off x="2848145" y="427391"/>
            <a:ext cx="60617" cy="347442"/>
          </a:xfrm>
          <a:custGeom>
            <a:avLst/>
            <a:gdLst/>
            <a:ahLst/>
            <a:cxnLst/>
            <a:rect l="0" t="0" r="0" b="0"/>
            <a:pathLst>
              <a:path w="60617" h="347442">
                <a:moveTo>
                  <a:pt x="60616" y="0"/>
                </a:moveTo>
                <a:lnTo>
                  <a:pt x="45962" y="58617"/>
                </a:lnTo>
                <a:lnTo>
                  <a:pt x="32418" y="120027"/>
                </a:lnTo>
                <a:lnTo>
                  <a:pt x="18478" y="175311"/>
                </a:lnTo>
                <a:lnTo>
                  <a:pt x="4459" y="225962"/>
                </a:lnTo>
                <a:lnTo>
                  <a:pt x="0" y="281028"/>
                </a:lnTo>
                <a:lnTo>
                  <a:pt x="3650" y="308955"/>
                </a:lnTo>
                <a:lnTo>
                  <a:pt x="12291" y="327606"/>
                </a:lnTo>
                <a:lnTo>
                  <a:pt x="29030" y="34744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reeform 13"/>
          <p:cNvSpPr/>
          <p:nvPr/>
        </p:nvSpPr>
        <p:spPr>
          <a:xfrm>
            <a:off x="2978547" y="625604"/>
            <a:ext cx="122340" cy="128383"/>
          </a:xfrm>
          <a:custGeom>
            <a:avLst/>
            <a:gdLst/>
            <a:ahLst/>
            <a:cxnLst/>
            <a:rect l="0" t="0" r="0" b="0"/>
            <a:pathLst>
              <a:path w="122340" h="128383">
                <a:moveTo>
                  <a:pt x="24970" y="22886"/>
                </a:moveTo>
                <a:lnTo>
                  <a:pt x="1251" y="66848"/>
                </a:lnTo>
                <a:lnTo>
                  <a:pt x="0" y="86878"/>
                </a:lnTo>
                <a:lnTo>
                  <a:pt x="4514" y="106309"/>
                </a:lnTo>
                <a:lnTo>
                  <a:pt x="14319" y="122744"/>
                </a:lnTo>
                <a:lnTo>
                  <a:pt x="22548" y="126892"/>
                </a:lnTo>
                <a:lnTo>
                  <a:pt x="44171" y="128382"/>
                </a:lnTo>
                <a:lnTo>
                  <a:pt x="63139" y="122026"/>
                </a:lnTo>
                <a:lnTo>
                  <a:pt x="99970" y="93292"/>
                </a:lnTo>
                <a:lnTo>
                  <a:pt x="119462" y="64024"/>
                </a:lnTo>
                <a:lnTo>
                  <a:pt x="122339" y="40389"/>
                </a:lnTo>
                <a:lnTo>
                  <a:pt x="121468" y="27536"/>
                </a:lnTo>
                <a:lnTo>
                  <a:pt x="117378" y="17797"/>
                </a:lnTo>
                <a:lnTo>
                  <a:pt x="103475" y="3857"/>
                </a:lnTo>
                <a:lnTo>
                  <a:pt x="82478" y="0"/>
                </a:lnTo>
                <a:lnTo>
                  <a:pt x="35499" y="18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Freeform 14"/>
          <p:cNvSpPr/>
          <p:nvPr/>
        </p:nvSpPr>
        <p:spPr>
          <a:xfrm>
            <a:off x="3229038" y="627433"/>
            <a:ext cx="111392" cy="168457"/>
          </a:xfrm>
          <a:custGeom>
            <a:avLst/>
            <a:gdLst/>
            <a:ahLst/>
            <a:cxnLst/>
            <a:rect l="0" t="0" r="0" b="0"/>
            <a:pathLst>
              <a:path w="111392" h="168457">
                <a:moveTo>
                  <a:pt x="111391" y="0"/>
                </a:moveTo>
                <a:lnTo>
                  <a:pt x="61839" y="20243"/>
                </a:lnTo>
                <a:lnTo>
                  <a:pt x="33668" y="44992"/>
                </a:lnTo>
                <a:lnTo>
                  <a:pt x="10503" y="74552"/>
                </a:lnTo>
                <a:lnTo>
                  <a:pt x="2211" y="98255"/>
                </a:lnTo>
                <a:lnTo>
                  <a:pt x="0" y="111127"/>
                </a:lnTo>
                <a:lnTo>
                  <a:pt x="3782" y="131668"/>
                </a:lnTo>
                <a:lnTo>
                  <a:pt x="13262" y="147426"/>
                </a:lnTo>
                <a:lnTo>
                  <a:pt x="37692" y="1684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3343758" y="669547"/>
            <a:ext cx="133543" cy="168457"/>
          </a:xfrm>
          <a:custGeom>
            <a:avLst/>
            <a:gdLst/>
            <a:ahLst/>
            <a:cxnLst/>
            <a:rect l="0" t="0" r="0" b="0"/>
            <a:pathLst>
              <a:path w="133543" h="168457">
                <a:moveTo>
                  <a:pt x="91428" y="0"/>
                </a:moveTo>
                <a:lnTo>
                  <a:pt x="67381" y="9575"/>
                </a:lnTo>
                <a:lnTo>
                  <a:pt x="26246" y="44992"/>
                </a:lnTo>
                <a:lnTo>
                  <a:pt x="1665" y="74552"/>
                </a:lnTo>
                <a:lnTo>
                  <a:pt x="0" y="83627"/>
                </a:lnTo>
                <a:lnTo>
                  <a:pt x="2400" y="92016"/>
                </a:lnTo>
                <a:lnTo>
                  <a:pt x="7510" y="99948"/>
                </a:lnTo>
                <a:lnTo>
                  <a:pt x="14425" y="104067"/>
                </a:lnTo>
                <a:lnTo>
                  <a:pt x="31468" y="105523"/>
                </a:lnTo>
                <a:lnTo>
                  <a:pt x="91709" y="90651"/>
                </a:lnTo>
                <a:lnTo>
                  <a:pt x="99804" y="92020"/>
                </a:lnTo>
                <a:lnTo>
                  <a:pt x="106371" y="96441"/>
                </a:lnTo>
                <a:lnTo>
                  <a:pt x="111918" y="102899"/>
                </a:lnTo>
                <a:lnTo>
                  <a:pt x="118082" y="122552"/>
                </a:lnTo>
                <a:lnTo>
                  <a:pt x="124672" y="150565"/>
                </a:lnTo>
                <a:lnTo>
                  <a:pt x="133542" y="1684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reeform 16"/>
          <p:cNvSpPr/>
          <p:nvPr/>
        </p:nvSpPr>
        <p:spPr>
          <a:xfrm>
            <a:off x="3557975" y="501091"/>
            <a:ext cx="102687" cy="305327"/>
          </a:xfrm>
          <a:custGeom>
            <a:avLst/>
            <a:gdLst/>
            <a:ahLst/>
            <a:cxnLst/>
            <a:rect l="0" t="0" r="0" b="0"/>
            <a:pathLst>
              <a:path w="102687" h="305327">
                <a:moveTo>
                  <a:pt x="45667" y="0"/>
                </a:moveTo>
                <a:lnTo>
                  <a:pt x="42547" y="52050"/>
                </a:lnTo>
                <a:lnTo>
                  <a:pt x="37333" y="101990"/>
                </a:lnTo>
                <a:lnTo>
                  <a:pt x="29983" y="160786"/>
                </a:lnTo>
                <a:lnTo>
                  <a:pt x="13864" y="220088"/>
                </a:lnTo>
                <a:lnTo>
                  <a:pt x="0" y="274191"/>
                </a:lnTo>
                <a:lnTo>
                  <a:pt x="14" y="282230"/>
                </a:lnTo>
                <a:lnTo>
                  <a:pt x="2364" y="285249"/>
                </a:lnTo>
                <a:lnTo>
                  <a:pt x="6269" y="284923"/>
                </a:lnTo>
                <a:lnTo>
                  <a:pt x="22945" y="273284"/>
                </a:lnTo>
                <a:lnTo>
                  <a:pt x="48293" y="249429"/>
                </a:lnTo>
                <a:lnTo>
                  <a:pt x="59116" y="244665"/>
                </a:lnTo>
                <a:lnTo>
                  <a:pt x="83619" y="242491"/>
                </a:lnTo>
                <a:lnTo>
                  <a:pt x="92025" y="247058"/>
                </a:lnTo>
                <a:lnTo>
                  <a:pt x="97630" y="254783"/>
                </a:lnTo>
                <a:lnTo>
                  <a:pt x="102686" y="273504"/>
                </a:lnTo>
                <a:lnTo>
                  <a:pt x="98309" y="30532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Freeform 17"/>
          <p:cNvSpPr/>
          <p:nvPr/>
        </p:nvSpPr>
        <p:spPr>
          <a:xfrm>
            <a:off x="3719455" y="637961"/>
            <a:ext cx="21058" cy="10530"/>
          </a:xfrm>
          <a:custGeom>
            <a:avLst/>
            <a:gdLst/>
            <a:ahLst/>
            <a:cxnLst/>
            <a:rect l="0" t="0" r="0" b="0"/>
            <a:pathLst>
              <a:path w="21058" h="10530">
                <a:moveTo>
                  <a:pt x="0" y="10529"/>
                </a:moveTo>
                <a:lnTo>
                  <a:pt x="21057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reeform 18"/>
          <p:cNvSpPr/>
          <p:nvPr/>
        </p:nvSpPr>
        <p:spPr>
          <a:xfrm>
            <a:off x="3772023" y="711661"/>
            <a:ext cx="315930" cy="95381"/>
          </a:xfrm>
          <a:custGeom>
            <a:avLst/>
            <a:gdLst/>
            <a:ahLst/>
            <a:cxnLst/>
            <a:rect l="0" t="0" r="0" b="0"/>
            <a:pathLst>
              <a:path w="315930" h="95381">
                <a:moveTo>
                  <a:pt x="73774" y="0"/>
                </a:moveTo>
                <a:lnTo>
                  <a:pt x="11313" y="57565"/>
                </a:lnTo>
                <a:lnTo>
                  <a:pt x="0" y="75887"/>
                </a:lnTo>
                <a:lnTo>
                  <a:pt x="1195" y="81007"/>
                </a:lnTo>
                <a:lnTo>
                  <a:pt x="6671" y="83250"/>
                </a:lnTo>
                <a:lnTo>
                  <a:pt x="15000" y="83576"/>
                </a:lnTo>
                <a:lnTo>
                  <a:pt x="33614" y="74579"/>
                </a:lnTo>
                <a:lnTo>
                  <a:pt x="60705" y="49784"/>
                </a:lnTo>
                <a:lnTo>
                  <a:pt x="80430" y="20210"/>
                </a:lnTo>
                <a:lnTo>
                  <a:pt x="85230" y="9964"/>
                </a:lnTo>
                <a:lnTo>
                  <a:pt x="83751" y="4303"/>
                </a:lnTo>
                <a:lnTo>
                  <a:pt x="78086" y="1699"/>
                </a:lnTo>
                <a:lnTo>
                  <a:pt x="69630" y="1132"/>
                </a:lnTo>
                <a:lnTo>
                  <a:pt x="66332" y="3095"/>
                </a:lnTo>
                <a:lnTo>
                  <a:pt x="66473" y="6742"/>
                </a:lnTo>
                <a:lnTo>
                  <a:pt x="68907" y="11514"/>
                </a:lnTo>
                <a:lnTo>
                  <a:pt x="87208" y="16815"/>
                </a:lnTo>
                <a:lnTo>
                  <a:pt x="141028" y="20219"/>
                </a:lnTo>
                <a:lnTo>
                  <a:pt x="195550" y="22061"/>
                </a:lnTo>
                <a:lnTo>
                  <a:pt x="229179" y="30583"/>
                </a:lnTo>
                <a:lnTo>
                  <a:pt x="246568" y="41278"/>
                </a:lnTo>
                <a:lnTo>
                  <a:pt x="258976" y="56950"/>
                </a:lnTo>
                <a:lnTo>
                  <a:pt x="282063" y="90018"/>
                </a:lnTo>
                <a:lnTo>
                  <a:pt x="288673" y="93937"/>
                </a:lnTo>
                <a:lnTo>
                  <a:pt x="295418" y="95380"/>
                </a:lnTo>
                <a:lnTo>
                  <a:pt x="315929" y="947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/>
        </p:nvSpPr>
        <p:spPr>
          <a:xfrm>
            <a:off x="3477300" y="577717"/>
            <a:ext cx="178985" cy="18131"/>
          </a:xfrm>
          <a:custGeom>
            <a:avLst/>
            <a:gdLst/>
            <a:ahLst/>
            <a:cxnLst/>
            <a:rect l="0" t="0" r="0" b="0"/>
            <a:pathLst>
              <a:path w="178985" h="18131">
                <a:moveTo>
                  <a:pt x="0" y="18130"/>
                </a:moveTo>
                <a:lnTo>
                  <a:pt x="16767" y="6952"/>
                </a:lnTo>
                <a:lnTo>
                  <a:pt x="60730" y="0"/>
                </a:lnTo>
                <a:lnTo>
                  <a:pt x="121657" y="4887"/>
                </a:lnTo>
                <a:lnTo>
                  <a:pt x="178984" y="760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4172181" y="722189"/>
            <a:ext cx="52643" cy="10530"/>
          </a:xfrm>
          <a:custGeom>
            <a:avLst/>
            <a:gdLst/>
            <a:ahLst/>
            <a:cxnLst/>
            <a:rect l="0" t="0" r="0" b="0"/>
            <a:pathLst>
              <a:path w="52643" h="10530">
                <a:moveTo>
                  <a:pt x="0" y="10529"/>
                </a:moveTo>
                <a:lnTo>
                  <a:pt x="52642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reeform 21"/>
          <p:cNvSpPr/>
          <p:nvPr/>
        </p:nvSpPr>
        <p:spPr>
          <a:xfrm>
            <a:off x="4361410" y="692293"/>
            <a:ext cx="126626" cy="166768"/>
          </a:xfrm>
          <a:custGeom>
            <a:avLst/>
            <a:gdLst/>
            <a:ahLst/>
            <a:cxnLst/>
            <a:rect l="0" t="0" r="0" b="0"/>
            <a:pathLst>
              <a:path w="126626" h="166768">
                <a:moveTo>
                  <a:pt x="126625" y="19368"/>
                </a:moveTo>
                <a:lnTo>
                  <a:pt x="115447" y="2600"/>
                </a:lnTo>
                <a:lnTo>
                  <a:pt x="108645" y="0"/>
                </a:lnTo>
                <a:lnTo>
                  <a:pt x="100600" y="607"/>
                </a:lnTo>
                <a:lnTo>
                  <a:pt x="62473" y="18392"/>
                </a:lnTo>
                <a:lnTo>
                  <a:pt x="31578" y="48844"/>
                </a:lnTo>
                <a:lnTo>
                  <a:pt x="5787" y="87503"/>
                </a:lnTo>
                <a:lnTo>
                  <a:pt x="0" y="111651"/>
                </a:lnTo>
                <a:lnTo>
                  <a:pt x="94" y="123004"/>
                </a:lnTo>
                <a:lnTo>
                  <a:pt x="3667" y="128233"/>
                </a:lnTo>
                <a:lnTo>
                  <a:pt x="9558" y="129379"/>
                </a:lnTo>
                <a:lnTo>
                  <a:pt x="25463" y="124414"/>
                </a:lnTo>
                <a:lnTo>
                  <a:pt x="61149" y="102162"/>
                </a:lnTo>
                <a:lnTo>
                  <a:pt x="68936" y="95621"/>
                </a:lnTo>
                <a:lnTo>
                  <a:pt x="74128" y="97109"/>
                </a:lnTo>
                <a:lnTo>
                  <a:pt x="77589" y="103951"/>
                </a:lnTo>
                <a:lnTo>
                  <a:pt x="92005" y="152775"/>
                </a:lnTo>
                <a:lnTo>
                  <a:pt x="105569" y="16676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4594784" y="732718"/>
            <a:ext cx="209107" cy="143165"/>
          </a:xfrm>
          <a:custGeom>
            <a:avLst/>
            <a:gdLst/>
            <a:ahLst/>
            <a:cxnLst/>
            <a:rect l="0" t="0" r="0" b="0"/>
            <a:pathLst>
              <a:path w="209107" h="143165">
                <a:moveTo>
                  <a:pt x="9065" y="0"/>
                </a:moveTo>
                <a:lnTo>
                  <a:pt x="732" y="54144"/>
                </a:lnTo>
                <a:lnTo>
                  <a:pt x="0" y="67681"/>
                </a:lnTo>
                <a:lnTo>
                  <a:pt x="3021" y="77876"/>
                </a:lnTo>
                <a:lnTo>
                  <a:pt x="8545" y="85843"/>
                </a:lnTo>
                <a:lnTo>
                  <a:pt x="15738" y="92323"/>
                </a:lnTo>
                <a:lnTo>
                  <a:pt x="25212" y="95474"/>
                </a:lnTo>
                <a:lnTo>
                  <a:pt x="87476" y="95082"/>
                </a:lnTo>
                <a:lnTo>
                  <a:pt x="97604" y="98483"/>
                </a:lnTo>
                <a:lnTo>
                  <a:pt x="111976" y="111620"/>
                </a:lnTo>
                <a:lnTo>
                  <a:pt x="126644" y="138747"/>
                </a:lnTo>
                <a:lnTo>
                  <a:pt x="131905" y="142801"/>
                </a:lnTo>
                <a:lnTo>
                  <a:pt x="137752" y="143164"/>
                </a:lnTo>
                <a:lnTo>
                  <a:pt x="143989" y="141066"/>
                </a:lnTo>
                <a:lnTo>
                  <a:pt x="154039" y="129376"/>
                </a:lnTo>
                <a:lnTo>
                  <a:pt x="185641" y="69922"/>
                </a:lnTo>
                <a:lnTo>
                  <a:pt x="205775" y="9951"/>
                </a:lnTo>
                <a:lnTo>
                  <a:pt x="209106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reeform 23"/>
          <p:cNvSpPr/>
          <p:nvPr/>
        </p:nvSpPr>
        <p:spPr>
          <a:xfrm>
            <a:off x="4811550" y="722508"/>
            <a:ext cx="109758" cy="120242"/>
          </a:xfrm>
          <a:custGeom>
            <a:avLst/>
            <a:gdLst/>
            <a:ahLst/>
            <a:cxnLst/>
            <a:rect l="0" t="0" r="0" b="0"/>
            <a:pathLst>
              <a:path w="109758" h="120242">
                <a:moveTo>
                  <a:pt x="97626" y="41795"/>
                </a:moveTo>
                <a:lnTo>
                  <a:pt x="108804" y="30617"/>
                </a:lnTo>
                <a:lnTo>
                  <a:pt x="109757" y="23814"/>
                </a:lnTo>
                <a:lnTo>
                  <a:pt x="104577" y="6898"/>
                </a:lnTo>
                <a:lnTo>
                  <a:pt x="97581" y="2153"/>
                </a:lnTo>
                <a:lnTo>
                  <a:pt x="77328" y="0"/>
                </a:lnTo>
                <a:lnTo>
                  <a:pt x="55849" y="6062"/>
                </a:lnTo>
                <a:lnTo>
                  <a:pt x="45208" y="10954"/>
                </a:lnTo>
                <a:lnTo>
                  <a:pt x="27145" y="28868"/>
                </a:lnTo>
                <a:lnTo>
                  <a:pt x="6942" y="65261"/>
                </a:lnTo>
                <a:lnTo>
                  <a:pt x="0" y="90829"/>
                </a:lnTo>
                <a:lnTo>
                  <a:pt x="814" y="113891"/>
                </a:lnTo>
                <a:lnTo>
                  <a:pt x="6178" y="119105"/>
                </a:lnTo>
                <a:lnTo>
                  <a:pt x="14434" y="120241"/>
                </a:lnTo>
                <a:lnTo>
                  <a:pt x="24617" y="118659"/>
                </a:lnTo>
                <a:lnTo>
                  <a:pt x="42171" y="107542"/>
                </a:lnTo>
                <a:lnTo>
                  <a:pt x="72503" y="77399"/>
                </a:lnTo>
                <a:lnTo>
                  <a:pt x="76198" y="76060"/>
                </a:lnTo>
                <a:lnTo>
                  <a:pt x="77491" y="78676"/>
                </a:lnTo>
                <a:lnTo>
                  <a:pt x="77183" y="83930"/>
                </a:lnTo>
                <a:lnTo>
                  <a:pt x="75809" y="87432"/>
                </a:lnTo>
                <a:lnTo>
                  <a:pt x="73722" y="89768"/>
                </a:lnTo>
                <a:lnTo>
                  <a:pt x="66040" y="9443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4977286" y="750514"/>
            <a:ext cx="147296" cy="108547"/>
          </a:xfrm>
          <a:custGeom>
            <a:avLst/>
            <a:gdLst/>
            <a:ahLst/>
            <a:cxnLst/>
            <a:rect l="0" t="0" r="0" b="0"/>
            <a:pathLst>
              <a:path w="147296" h="108547">
                <a:moveTo>
                  <a:pt x="5589" y="13789"/>
                </a:moveTo>
                <a:lnTo>
                  <a:pt x="0" y="36146"/>
                </a:lnTo>
                <a:lnTo>
                  <a:pt x="1863" y="41562"/>
                </a:lnTo>
                <a:lnTo>
                  <a:pt x="6614" y="44003"/>
                </a:lnTo>
                <a:lnTo>
                  <a:pt x="21252" y="43595"/>
                </a:lnTo>
                <a:lnTo>
                  <a:pt x="49225" y="35619"/>
                </a:lnTo>
                <a:lnTo>
                  <a:pt x="106135" y="11537"/>
                </a:lnTo>
                <a:lnTo>
                  <a:pt x="141055" y="124"/>
                </a:lnTo>
                <a:lnTo>
                  <a:pt x="146203" y="0"/>
                </a:lnTo>
                <a:lnTo>
                  <a:pt x="147295" y="2256"/>
                </a:lnTo>
                <a:lnTo>
                  <a:pt x="132236" y="28279"/>
                </a:lnTo>
                <a:lnTo>
                  <a:pt x="113434" y="51488"/>
                </a:lnTo>
                <a:lnTo>
                  <a:pt x="110241" y="59978"/>
                </a:lnTo>
                <a:lnTo>
                  <a:pt x="109813" y="78771"/>
                </a:lnTo>
                <a:lnTo>
                  <a:pt x="112506" y="86356"/>
                </a:lnTo>
                <a:lnTo>
                  <a:pt x="131931" y="10854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5510149" y="581919"/>
            <a:ext cx="289556" cy="361370"/>
          </a:xfrm>
          <a:custGeom>
            <a:avLst/>
            <a:gdLst/>
            <a:ahLst/>
            <a:cxnLst/>
            <a:rect l="0" t="0" r="0" b="0"/>
            <a:pathLst>
              <a:path w="289556" h="361370">
                <a:moveTo>
                  <a:pt x="167607" y="140270"/>
                </a:moveTo>
                <a:lnTo>
                  <a:pt x="138298" y="193298"/>
                </a:lnTo>
                <a:lnTo>
                  <a:pt x="110042" y="243508"/>
                </a:lnTo>
                <a:lnTo>
                  <a:pt x="71878" y="292247"/>
                </a:lnTo>
                <a:lnTo>
                  <a:pt x="36133" y="325098"/>
                </a:lnTo>
                <a:lnTo>
                  <a:pt x="27315" y="329000"/>
                </a:lnTo>
                <a:lnTo>
                  <a:pt x="8159" y="330215"/>
                </a:lnTo>
                <a:lnTo>
                  <a:pt x="2816" y="326561"/>
                </a:lnTo>
                <a:lnTo>
                  <a:pt x="425" y="320616"/>
                </a:lnTo>
                <a:lnTo>
                  <a:pt x="0" y="313143"/>
                </a:lnTo>
                <a:lnTo>
                  <a:pt x="5767" y="295482"/>
                </a:lnTo>
                <a:lnTo>
                  <a:pt x="28533" y="261136"/>
                </a:lnTo>
                <a:lnTo>
                  <a:pt x="88329" y="199828"/>
                </a:lnTo>
                <a:lnTo>
                  <a:pt x="151173" y="150323"/>
                </a:lnTo>
                <a:lnTo>
                  <a:pt x="205261" y="115826"/>
                </a:lnTo>
                <a:lnTo>
                  <a:pt x="264095" y="64150"/>
                </a:lnTo>
                <a:lnTo>
                  <a:pt x="279120" y="49507"/>
                </a:lnTo>
                <a:lnTo>
                  <a:pt x="287358" y="28961"/>
                </a:lnTo>
                <a:lnTo>
                  <a:pt x="289555" y="16931"/>
                </a:lnTo>
                <a:lnTo>
                  <a:pt x="286340" y="8911"/>
                </a:lnTo>
                <a:lnTo>
                  <a:pt x="279518" y="3565"/>
                </a:lnTo>
                <a:lnTo>
                  <a:pt x="270290" y="0"/>
                </a:lnTo>
                <a:lnTo>
                  <a:pt x="247559" y="2279"/>
                </a:lnTo>
                <a:lnTo>
                  <a:pt x="200428" y="22806"/>
                </a:lnTo>
                <a:lnTo>
                  <a:pt x="141719" y="63224"/>
                </a:lnTo>
                <a:lnTo>
                  <a:pt x="113057" y="99575"/>
                </a:lnTo>
                <a:lnTo>
                  <a:pt x="87336" y="161452"/>
                </a:lnTo>
                <a:lnTo>
                  <a:pt x="78832" y="192950"/>
                </a:lnTo>
                <a:lnTo>
                  <a:pt x="85253" y="235034"/>
                </a:lnTo>
                <a:lnTo>
                  <a:pt x="97582" y="266614"/>
                </a:lnTo>
                <a:lnTo>
                  <a:pt x="128298" y="308727"/>
                </a:lnTo>
                <a:lnTo>
                  <a:pt x="167052" y="346796"/>
                </a:lnTo>
                <a:lnTo>
                  <a:pt x="188664" y="36136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 26"/>
          <p:cNvSpPr/>
          <p:nvPr/>
        </p:nvSpPr>
        <p:spPr>
          <a:xfrm>
            <a:off x="6069950" y="855392"/>
            <a:ext cx="365858" cy="376725"/>
          </a:xfrm>
          <a:custGeom>
            <a:avLst/>
            <a:gdLst/>
            <a:ahLst/>
            <a:cxnLst/>
            <a:rect l="0" t="0" r="0" b="0"/>
            <a:pathLst>
              <a:path w="365858" h="376725">
                <a:moveTo>
                  <a:pt x="71060" y="98424"/>
                </a:moveTo>
                <a:lnTo>
                  <a:pt x="79393" y="150475"/>
                </a:lnTo>
                <a:lnTo>
                  <a:pt x="77818" y="206653"/>
                </a:lnTo>
                <a:lnTo>
                  <a:pt x="69943" y="258394"/>
                </a:lnTo>
                <a:lnTo>
                  <a:pt x="52195" y="319575"/>
                </a:lnTo>
                <a:lnTo>
                  <a:pt x="27993" y="366630"/>
                </a:lnTo>
                <a:lnTo>
                  <a:pt x="21291" y="375494"/>
                </a:lnTo>
                <a:lnTo>
                  <a:pt x="15654" y="376724"/>
                </a:lnTo>
                <a:lnTo>
                  <a:pt x="10725" y="372864"/>
                </a:lnTo>
                <a:lnTo>
                  <a:pt x="6271" y="365612"/>
                </a:lnTo>
                <a:lnTo>
                  <a:pt x="0" y="321870"/>
                </a:lnTo>
                <a:lnTo>
                  <a:pt x="5117" y="261018"/>
                </a:lnTo>
                <a:lnTo>
                  <a:pt x="10460" y="203938"/>
                </a:lnTo>
                <a:lnTo>
                  <a:pt x="22435" y="147602"/>
                </a:lnTo>
                <a:lnTo>
                  <a:pt x="50994" y="88826"/>
                </a:lnTo>
                <a:lnTo>
                  <a:pt x="99194" y="28905"/>
                </a:lnTo>
                <a:lnTo>
                  <a:pt x="131389" y="12965"/>
                </a:lnTo>
                <a:lnTo>
                  <a:pt x="157144" y="10919"/>
                </a:lnTo>
                <a:lnTo>
                  <a:pt x="170563" y="12012"/>
                </a:lnTo>
                <a:lnTo>
                  <a:pt x="194832" y="22584"/>
                </a:lnTo>
                <a:lnTo>
                  <a:pt x="206217" y="30317"/>
                </a:lnTo>
                <a:lnTo>
                  <a:pt x="212637" y="40151"/>
                </a:lnTo>
                <a:lnTo>
                  <a:pt x="216652" y="63556"/>
                </a:lnTo>
                <a:lnTo>
                  <a:pt x="211416" y="83317"/>
                </a:lnTo>
                <a:lnTo>
                  <a:pt x="206744" y="91862"/>
                </a:lnTo>
                <a:lnTo>
                  <a:pt x="192195" y="104477"/>
                </a:lnTo>
                <a:lnTo>
                  <a:pt x="183402" y="109478"/>
                </a:lnTo>
                <a:lnTo>
                  <a:pt x="179880" y="110473"/>
                </a:lnTo>
                <a:lnTo>
                  <a:pt x="179872" y="108796"/>
                </a:lnTo>
                <a:lnTo>
                  <a:pt x="196668" y="89295"/>
                </a:lnTo>
                <a:lnTo>
                  <a:pt x="252259" y="44579"/>
                </a:lnTo>
                <a:lnTo>
                  <a:pt x="299036" y="0"/>
                </a:lnTo>
                <a:lnTo>
                  <a:pt x="299083" y="1223"/>
                </a:lnTo>
                <a:lnTo>
                  <a:pt x="296775" y="5547"/>
                </a:lnTo>
                <a:lnTo>
                  <a:pt x="297330" y="19711"/>
                </a:lnTo>
                <a:lnTo>
                  <a:pt x="312806" y="62989"/>
                </a:lnTo>
                <a:lnTo>
                  <a:pt x="338394" y="115428"/>
                </a:lnTo>
                <a:lnTo>
                  <a:pt x="355511" y="142847"/>
                </a:lnTo>
                <a:lnTo>
                  <a:pt x="356619" y="142077"/>
                </a:lnTo>
                <a:lnTo>
                  <a:pt x="356669" y="99147"/>
                </a:lnTo>
                <a:lnTo>
                  <a:pt x="365857" y="5631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6520035" y="848531"/>
            <a:ext cx="91652" cy="206533"/>
          </a:xfrm>
          <a:custGeom>
            <a:avLst/>
            <a:gdLst/>
            <a:ahLst/>
            <a:cxnLst/>
            <a:rect l="0" t="0" r="0" b="0"/>
            <a:pathLst>
              <a:path w="91652" h="206533">
                <a:moveTo>
                  <a:pt x="84229" y="0"/>
                </a:moveTo>
                <a:lnTo>
                  <a:pt x="66247" y="24047"/>
                </a:lnTo>
                <a:lnTo>
                  <a:pt x="42246" y="46639"/>
                </a:lnTo>
                <a:lnTo>
                  <a:pt x="31254" y="65182"/>
                </a:lnTo>
                <a:lnTo>
                  <a:pt x="28709" y="85122"/>
                </a:lnTo>
                <a:lnTo>
                  <a:pt x="32647" y="104513"/>
                </a:lnTo>
                <a:lnTo>
                  <a:pt x="49188" y="129753"/>
                </a:lnTo>
                <a:lnTo>
                  <a:pt x="90099" y="173845"/>
                </a:lnTo>
                <a:lnTo>
                  <a:pt x="91651" y="181407"/>
                </a:lnTo>
                <a:lnTo>
                  <a:pt x="89177" y="188788"/>
                </a:lnTo>
                <a:lnTo>
                  <a:pt x="84018" y="196049"/>
                </a:lnTo>
                <a:lnTo>
                  <a:pt x="62688" y="204116"/>
                </a:lnTo>
                <a:lnTo>
                  <a:pt x="37221" y="206532"/>
                </a:lnTo>
                <a:lnTo>
                  <a:pt x="0" y="20004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6636168" y="923235"/>
            <a:ext cx="273423" cy="93753"/>
          </a:xfrm>
          <a:custGeom>
            <a:avLst/>
            <a:gdLst/>
            <a:ahLst/>
            <a:cxnLst/>
            <a:rect l="0" t="0" r="0" b="0"/>
            <a:pathLst>
              <a:path w="273423" h="93753">
                <a:moveTo>
                  <a:pt x="41795" y="9524"/>
                </a:moveTo>
                <a:lnTo>
                  <a:pt x="6897" y="38833"/>
                </a:lnTo>
                <a:lnTo>
                  <a:pt x="2152" y="46611"/>
                </a:lnTo>
                <a:lnTo>
                  <a:pt x="0" y="64611"/>
                </a:lnTo>
                <a:lnTo>
                  <a:pt x="3403" y="69646"/>
                </a:lnTo>
                <a:lnTo>
                  <a:pt x="9181" y="71832"/>
                </a:lnTo>
                <a:lnTo>
                  <a:pt x="16543" y="72120"/>
                </a:lnTo>
                <a:lnTo>
                  <a:pt x="43672" y="61346"/>
                </a:lnTo>
                <a:lnTo>
                  <a:pt x="83109" y="28339"/>
                </a:lnTo>
                <a:lnTo>
                  <a:pt x="99541" y="8528"/>
                </a:lnTo>
                <a:lnTo>
                  <a:pt x="108368" y="3011"/>
                </a:lnTo>
                <a:lnTo>
                  <a:pt x="127535" y="0"/>
                </a:lnTo>
                <a:lnTo>
                  <a:pt x="144632" y="5681"/>
                </a:lnTo>
                <a:lnTo>
                  <a:pt x="200432" y="38577"/>
                </a:lnTo>
                <a:lnTo>
                  <a:pt x="219925" y="49343"/>
                </a:lnTo>
                <a:lnTo>
                  <a:pt x="273422" y="9375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6917662" y="964345"/>
            <a:ext cx="114559" cy="98855"/>
          </a:xfrm>
          <a:custGeom>
            <a:avLst/>
            <a:gdLst/>
            <a:ahLst/>
            <a:cxnLst/>
            <a:rect l="0" t="0" r="0" b="0"/>
            <a:pathLst>
              <a:path w="114559" h="98855">
                <a:moveTo>
                  <a:pt x="107742" y="0"/>
                </a:moveTo>
                <a:lnTo>
                  <a:pt x="65050" y="3119"/>
                </a:lnTo>
                <a:lnTo>
                  <a:pt x="33871" y="14572"/>
                </a:lnTo>
                <a:lnTo>
                  <a:pt x="23400" y="20243"/>
                </a:lnTo>
                <a:lnTo>
                  <a:pt x="8645" y="35903"/>
                </a:lnTo>
                <a:lnTo>
                  <a:pt x="3072" y="44992"/>
                </a:lnTo>
                <a:lnTo>
                  <a:pt x="0" y="67570"/>
                </a:lnTo>
                <a:lnTo>
                  <a:pt x="819" y="80141"/>
                </a:lnTo>
                <a:lnTo>
                  <a:pt x="6044" y="88522"/>
                </a:lnTo>
                <a:lnTo>
                  <a:pt x="14207" y="94110"/>
                </a:lnTo>
                <a:lnTo>
                  <a:pt x="24328" y="97835"/>
                </a:lnTo>
                <a:lnTo>
                  <a:pt x="44932" y="98854"/>
                </a:lnTo>
                <a:lnTo>
                  <a:pt x="86756" y="89976"/>
                </a:lnTo>
                <a:lnTo>
                  <a:pt x="112702" y="74753"/>
                </a:lnTo>
                <a:lnTo>
                  <a:pt x="114558" y="69722"/>
                </a:lnTo>
                <a:lnTo>
                  <a:pt x="112286" y="65199"/>
                </a:lnTo>
                <a:lnTo>
                  <a:pt x="102742" y="58223"/>
                </a:lnTo>
                <a:lnTo>
                  <a:pt x="86684" y="5264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7095589" y="838003"/>
            <a:ext cx="129857" cy="263213"/>
          </a:xfrm>
          <a:custGeom>
            <a:avLst/>
            <a:gdLst/>
            <a:ahLst/>
            <a:cxnLst/>
            <a:rect l="0" t="0" r="0" b="0"/>
            <a:pathLst>
              <a:path w="129857" h="263213">
                <a:moveTo>
                  <a:pt x="56157" y="0"/>
                </a:moveTo>
                <a:lnTo>
                  <a:pt x="41502" y="55141"/>
                </a:lnTo>
                <a:lnTo>
                  <a:pt x="24490" y="114756"/>
                </a:lnTo>
                <a:lnTo>
                  <a:pt x="7012" y="168316"/>
                </a:lnTo>
                <a:lnTo>
                  <a:pt x="0" y="189451"/>
                </a:lnTo>
                <a:lnTo>
                  <a:pt x="1" y="198830"/>
                </a:lnTo>
                <a:lnTo>
                  <a:pt x="6242" y="215491"/>
                </a:lnTo>
                <a:lnTo>
                  <a:pt x="13521" y="220869"/>
                </a:lnTo>
                <a:lnTo>
                  <a:pt x="34088" y="226846"/>
                </a:lnTo>
                <a:lnTo>
                  <a:pt x="85419" y="223447"/>
                </a:lnTo>
                <a:lnTo>
                  <a:pt x="112836" y="222142"/>
                </a:lnTo>
                <a:lnTo>
                  <a:pt x="120849" y="225303"/>
                </a:lnTo>
                <a:lnTo>
                  <a:pt x="125021" y="230921"/>
                </a:lnTo>
                <a:lnTo>
                  <a:pt x="129856" y="26321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7309673" y="943288"/>
            <a:ext cx="1" cy="10529"/>
          </a:xfrm>
          <a:custGeom>
            <a:avLst/>
            <a:gdLst/>
            <a:ahLst/>
            <a:cxnLst/>
            <a:rect l="0" t="0" r="0" b="0"/>
            <a:pathLst>
              <a:path w="1" h="10529">
                <a:moveTo>
                  <a:pt x="0" y="0"/>
                </a:moveTo>
                <a:lnTo>
                  <a:pt x="0" y="1052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Freeform 32"/>
          <p:cNvSpPr/>
          <p:nvPr/>
        </p:nvSpPr>
        <p:spPr>
          <a:xfrm>
            <a:off x="7361010" y="1027516"/>
            <a:ext cx="127649" cy="147400"/>
          </a:xfrm>
          <a:custGeom>
            <a:avLst/>
            <a:gdLst/>
            <a:ahLst/>
            <a:cxnLst/>
            <a:rect l="0" t="0" r="0" b="0"/>
            <a:pathLst>
              <a:path w="127649" h="147400">
                <a:moveTo>
                  <a:pt x="64476" y="0"/>
                </a:moveTo>
                <a:lnTo>
                  <a:pt x="54901" y="24046"/>
                </a:lnTo>
                <a:lnTo>
                  <a:pt x="36942" y="45469"/>
                </a:lnTo>
                <a:lnTo>
                  <a:pt x="12255" y="67804"/>
                </a:lnTo>
                <a:lnTo>
                  <a:pt x="1103" y="86287"/>
                </a:lnTo>
                <a:lnTo>
                  <a:pt x="0" y="96129"/>
                </a:lnTo>
                <a:lnTo>
                  <a:pt x="5015" y="116423"/>
                </a:lnTo>
                <a:lnTo>
                  <a:pt x="11967" y="122069"/>
                </a:lnTo>
                <a:lnTo>
                  <a:pt x="32170" y="125223"/>
                </a:lnTo>
                <a:lnTo>
                  <a:pt x="69852" y="120421"/>
                </a:lnTo>
                <a:lnTo>
                  <a:pt x="105064" y="106000"/>
                </a:lnTo>
                <a:lnTo>
                  <a:pt x="120730" y="90395"/>
                </a:lnTo>
                <a:lnTo>
                  <a:pt x="126545" y="81320"/>
                </a:lnTo>
                <a:lnTo>
                  <a:pt x="125743" y="76440"/>
                </a:lnTo>
                <a:lnTo>
                  <a:pt x="120529" y="74357"/>
                </a:lnTo>
                <a:lnTo>
                  <a:pt x="112373" y="74137"/>
                </a:lnTo>
                <a:lnTo>
                  <a:pt x="97073" y="80133"/>
                </a:lnTo>
                <a:lnTo>
                  <a:pt x="89717" y="85007"/>
                </a:lnTo>
                <a:lnTo>
                  <a:pt x="85983" y="92936"/>
                </a:lnTo>
                <a:lnTo>
                  <a:pt x="84953" y="114224"/>
                </a:lnTo>
                <a:lnTo>
                  <a:pt x="89826" y="122943"/>
                </a:lnTo>
                <a:lnTo>
                  <a:pt x="127648" y="14739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Freeform 33"/>
          <p:cNvSpPr/>
          <p:nvPr/>
        </p:nvSpPr>
        <p:spPr>
          <a:xfrm>
            <a:off x="7559508" y="1034684"/>
            <a:ext cx="158192" cy="224460"/>
          </a:xfrm>
          <a:custGeom>
            <a:avLst/>
            <a:gdLst/>
            <a:ahLst/>
            <a:cxnLst/>
            <a:rect l="0" t="0" r="0" b="0"/>
            <a:pathLst>
              <a:path w="158192" h="224460">
                <a:moveTo>
                  <a:pt x="97605" y="66531"/>
                </a:moveTo>
                <a:lnTo>
                  <a:pt x="66323" y="76106"/>
                </a:lnTo>
                <a:lnTo>
                  <a:pt x="27917" y="105935"/>
                </a:lnTo>
                <a:lnTo>
                  <a:pt x="12097" y="132019"/>
                </a:lnTo>
                <a:lnTo>
                  <a:pt x="0" y="161974"/>
                </a:lnTo>
                <a:lnTo>
                  <a:pt x="949" y="167594"/>
                </a:lnTo>
                <a:lnTo>
                  <a:pt x="5092" y="170171"/>
                </a:lnTo>
                <a:lnTo>
                  <a:pt x="11363" y="170720"/>
                </a:lnTo>
                <a:lnTo>
                  <a:pt x="42547" y="154724"/>
                </a:lnTo>
                <a:lnTo>
                  <a:pt x="94167" y="94234"/>
                </a:lnTo>
                <a:lnTo>
                  <a:pt x="114524" y="65381"/>
                </a:lnTo>
                <a:lnTo>
                  <a:pt x="131084" y="37724"/>
                </a:lnTo>
                <a:lnTo>
                  <a:pt x="147690" y="11592"/>
                </a:lnTo>
                <a:lnTo>
                  <a:pt x="152052" y="1829"/>
                </a:lnTo>
                <a:lnTo>
                  <a:pt x="154960" y="0"/>
                </a:lnTo>
                <a:lnTo>
                  <a:pt x="156899" y="3460"/>
                </a:lnTo>
                <a:lnTo>
                  <a:pt x="158191" y="10445"/>
                </a:lnTo>
                <a:lnTo>
                  <a:pt x="144624" y="62515"/>
                </a:lnTo>
                <a:lnTo>
                  <a:pt x="129466" y="115954"/>
                </a:lnTo>
                <a:lnTo>
                  <a:pt x="111680" y="172562"/>
                </a:lnTo>
                <a:lnTo>
                  <a:pt x="97605" y="22445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Freeform 34"/>
          <p:cNvSpPr/>
          <p:nvPr/>
        </p:nvSpPr>
        <p:spPr>
          <a:xfrm>
            <a:off x="5929052" y="1399120"/>
            <a:ext cx="189578" cy="207464"/>
          </a:xfrm>
          <a:custGeom>
            <a:avLst/>
            <a:gdLst/>
            <a:ahLst/>
            <a:cxnLst/>
            <a:rect l="0" t="0" r="0" b="0"/>
            <a:pathLst>
              <a:path w="189578" h="207464">
                <a:moveTo>
                  <a:pt x="148786" y="91649"/>
                </a:moveTo>
                <a:lnTo>
                  <a:pt x="165554" y="80471"/>
                </a:lnTo>
                <a:lnTo>
                  <a:pt x="187160" y="51163"/>
                </a:lnTo>
                <a:lnTo>
                  <a:pt x="189577" y="38922"/>
                </a:lnTo>
                <a:lnTo>
                  <a:pt x="186023" y="12843"/>
                </a:lnTo>
                <a:lnTo>
                  <a:pt x="180629" y="5187"/>
                </a:lnTo>
                <a:lnTo>
                  <a:pt x="173524" y="1252"/>
                </a:lnTo>
                <a:lnTo>
                  <a:pt x="156272" y="0"/>
                </a:lnTo>
                <a:lnTo>
                  <a:pt x="136906" y="3343"/>
                </a:lnTo>
                <a:lnTo>
                  <a:pt x="84034" y="36372"/>
                </a:lnTo>
                <a:lnTo>
                  <a:pt x="22656" y="91684"/>
                </a:lnTo>
                <a:lnTo>
                  <a:pt x="9671" y="106873"/>
                </a:lnTo>
                <a:lnTo>
                  <a:pt x="0" y="125322"/>
                </a:lnTo>
                <a:lnTo>
                  <a:pt x="2802" y="131645"/>
                </a:lnTo>
                <a:lnTo>
                  <a:pt x="10520" y="135861"/>
                </a:lnTo>
                <a:lnTo>
                  <a:pt x="21513" y="138671"/>
                </a:lnTo>
                <a:lnTo>
                  <a:pt x="64933" y="131448"/>
                </a:lnTo>
                <a:lnTo>
                  <a:pt x="122431" y="111556"/>
                </a:lnTo>
                <a:lnTo>
                  <a:pt x="146432" y="111415"/>
                </a:lnTo>
                <a:lnTo>
                  <a:pt x="153066" y="116525"/>
                </a:lnTo>
                <a:lnTo>
                  <a:pt x="156319" y="124611"/>
                </a:lnTo>
                <a:lnTo>
                  <a:pt x="155308" y="158348"/>
                </a:lnTo>
                <a:lnTo>
                  <a:pt x="148786" y="20746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Freeform 35"/>
          <p:cNvSpPr/>
          <p:nvPr/>
        </p:nvSpPr>
        <p:spPr>
          <a:xfrm>
            <a:off x="6193652" y="1522355"/>
            <a:ext cx="10529" cy="105286"/>
          </a:xfrm>
          <a:custGeom>
            <a:avLst/>
            <a:gdLst/>
            <a:ahLst/>
            <a:cxnLst/>
            <a:rect l="0" t="0" r="0" b="0"/>
            <a:pathLst>
              <a:path w="10529" h="105286">
                <a:moveTo>
                  <a:pt x="10528" y="0"/>
                </a:moveTo>
                <a:lnTo>
                  <a:pt x="7409" y="42692"/>
                </a:lnTo>
                <a:lnTo>
                  <a:pt x="0" y="10528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Freeform 36"/>
          <p:cNvSpPr/>
          <p:nvPr/>
        </p:nvSpPr>
        <p:spPr>
          <a:xfrm>
            <a:off x="6235766" y="1385485"/>
            <a:ext cx="1" cy="21057"/>
          </a:xfrm>
          <a:custGeom>
            <a:avLst/>
            <a:gdLst/>
            <a:ahLst/>
            <a:cxnLst/>
            <a:rect l="0" t="0" r="0" b="0"/>
            <a:pathLst>
              <a:path w="1" h="21057">
                <a:moveTo>
                  <a:pt x="0" y="21056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Freeform 37"/>
          <p:cNvSpPr/>
          <p:nvPr/>
        </p:nvSpPr>
        <p:spPr>
          <a:xfrm>
            <a:off x="6267352" y="1511827"/>
            <a:ext cx="178985" cy="84702"/>
          </a:xfrm>
          <a:custGeom>
            <a:avLst/>
            <a:gdLst/>
            <a:ahLst/>
            <a:cxnLst/>
            <a:rect l="0" t="0" r="0" b="0"/>
            <a:pathLst>
              <a:path w="178985" h="84702">
                <a:moveTo>
                  <a:pt x="0" y="21057"/>
                </a:moveTo>
                <a:lnTo>
                  <a:pt x="5589" y="79673"/>
                </a:lnTo>
                <a:lnTo>
                  <a:pt x="9575" y="84701"/>
                </a:lnTo>
                <a:lnTo>
                  <a:pt x="14572" y="84543"/>
                </a:lnTo>
                <a:lnTo>
                  <a:pt x="20243" y="80928"/>
                </a:lnTo>
                <a:lnTo>
                  <a:pt x="29664" y="67553"/>
                </a:lnTo>
                <a:lnTo>
                  <a:pt x="33814" y="59073"/>
                </a:lnTo>
                <a:lnTo>
                  <a:pt x="47783" y="46532"/>
                </a:lnTo>
                <a:lnTo>
                  <a:pt x="108901" y="13111"/>
                </a:lnTo>
                <a:lnTo>
                  <a:pt x="145351" y="3884"/>
                </a:lnTo>
                <a:lnTo>
                  <a:pt x="178984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Freeform 38"/>
          <p:cNvSpPr/>
          <p:nvPr/>
        </p:nvSpPr>
        <p:spPr>
          <a:xfrm>
            <a:off x="6792933" y="1469980"/>
            <a:ext cx="187770" cy="336645"/>
          </a:xfrm>
          <a:custGeom>
            <a:avLst/>
            <a:gdLst/>
            <a:ahLst/>
            <a:cxnLst/>
            <a:rect l="0" t="0" r="0" b="0"/>
            <a:pathLst>
              <a:path w="187770" h="336645">
                <a:moveTo>
                  <a:pt x="137714" y="136603"/>
                </a:moveTo>
                <a:lnTo>
                  <a:pt x="154525" y="117452"/>
                </a:lnTo>
                <a:lnTo>
                  <a:pt x="181623" y="63386"/>
                </a:lnTo>
                <a:lnTo>
                  <a:pt x="187769" y="25872"/>
                </a:lnTo>
                <a:lnTo>
                  <a:pt x="183952" y="15989"/>
                </a:lnTo>
                <a:lnTo>
                  <a:pt x="176728" y="8230"/>
                </a:lnTo>
                <a:lnTo>
                  <a:pt x="167233" y="1888"/>
                </a:lnTo>
                <a:lnTo>
                  <a:pt x="157393" y="0"/>
                </a:lnTo>
                <a:lnTo>
                  <a:pt x="137101" y="4141"/>
                </a:lnTo>
                <a:lnTo>
                  <a:pt x="76658" y="49027"/>
                </a:lnTo>
                <a:lnTo>
                  <a:pt x="56766" y="66095"/>
                </a:lnTo>
                <a:lnTo>
                  <a:pt x="11051" y="125337"/>
                </a:lnTo>
                <a:lnTo>
                  <a:pt x="4139" y="132602"/>
                </a:lnTo>
                <a:lnTo>
                  <a:pt x="701" y="140955"/>
                </a:lnTo>
                <a:lnTo>
                  <a:pt x="0" y="159594"/>
                </a:lnTo>
                <a:lnTo>
                  <a:pt x="3791" y="168308"/>
                </a:lnTo>
                <a:lnTo>
                  <a:pt x="17361" y="184229"/>
                </a:lnTo>
                <a:lnTo>
                  <a:pt x="25893" y="188241"/>
                </a:lnTo>
                <a:lnTo>
                  <a:pt x="44732" y="189579"/>
                </a:lnTo>
                <a:lnTo>
                  <a:pt x="95834" y="175742"/>
                </a:lnTo>
                <a:lnTo>
                  <a:pt x="106285" y="176734"/>
                </a:lnTo>
                <a:lnTo>
                  <a:pt x="112081" y="180905"/>
                </a:lnTo>
                <a:lnTo>
                  <a:pt x="114776" y="187194"/>
                </a:lnTo>
                <a:lnTo>
                  <a:pt x="115403" y="194897"/>
                </a:lnTo>
                <a:lnTo>
                  <a:pt x="96706" y="250965"/>
                </a:lnTo>
                <a:lnTo>
                  <a:pt x="79160" y="286692"/>
                </a:lnTo>
                <a:lnTo>
                  <a:pt x="42957" y="33664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Freeform 39"/>
          <p:cNvSpPr/>
          <p:nvPr/>
        </p:nvSpPr>
        <p:spPr>
          <a:xfrm>
            <a:off x="7035932" y="1574997"/>
            <a:ext cx="94997" cy="147400"/>
          </a:xfrm>
          <a:custGeom>
            <a:avLst/>
            <a:gdLst/>
            <a:ahLst/>
            <a:cxnLst/>
            <a:rect l="0" t="0" r="0" b="0"/>
            <a:pathLst>
              <a:path w="94997" h="147400">
                <a:moveTo>
                  <a:pt x="0" y="0"/>
                </a:moveTo>
                <a:lnTo>
                  <a:pt x="0" y="58617"/>
                </a:lnTo>
                <a:lnTo>
                  <a:pt x="5589" y="93408"/>
                </a:lnTo>
                <a:lnTo>
                  <a:pt x="11915" y="99707"/>
                </a:lnTo>
                <a:lnTo>
                  <a:pt x="20812" y="102736"/>
                </a:lnTo>
                <a:lnTo>
                  <a:pt x="31422" y="103586"/>
                </a:lnTo>
                <a:lnTo>
                  <a:pt x="52569" y="98291"/>
                </a:lnTo>
                <a:lnTo>
                  <a:pt x="81087" y="82156"/>
                </a:lnTo>
                <a:lnTo>
                  <a:pt x="89153" y="75828"/>
                </a:lnTo>
                <a:lnTo>
                  <a:pt x="93361" y="76288"/>
                </a:lnTo>
                <a:lnTo>
                  <a:pt x="94996" y="81275"/>
                </a:lnTo>
                <a:lnTo>
                  <a:pt x="91707" y="107530"/>
                </a:lnTo>
                <a:lnTo>
                  <a:pt x="84228" y="14739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Freeform 40"/>
          <p:cNvSpPr/>
          <p:nvPr/>
        </p:nvSpPr>
        <p:spPr>
          <a:xfrm>
            <a:off x="7224974" y="1606583"/>
            <a:ext cx="137974" cy="157929"/>
          </a:xfrm>
          <a:custGeom>
            <a:avLst/>
            <a:gdLst/>
            <a:ahLst/>
            <a:cxnLst/>
            <a:rect l="0" t="0" r="0" b="0"/>
            <a:pathLst>
              <a:path w="137974" h="157929">
                <a:moveTo>
                  <a:pt x="116284" y="0"/>
                </a:moveTo>
                <a:lnTo>
                  <a:pt x="93927" y="0"/>
                </a:lnTo>
                <a:lnTo>
                  <a:pt x="57668" y="16768"/>
                </a:lnTo>
                <a:lnTo>
                  <a:pt x="14238" y="46639"/>
                </a:lnTo>
                <a:lnTo>
                  <a:pt x="1521" y="65182"/>
                </a:lnTo>
                <a:lnTo>
                  <a:pt x="0" y="73870"/>
                </a:lnTo>
                <a:lnTo>
                  <a:pt x="1328" y="82002"/>
                </a:lnTo>
                <a:lnTo>
                  <a:pt x="4551" y="89763"/>
                </a:lnTo>
                <a:lnTo>
                  <a:pt x="11380" y="94937"/>
                </a:lnTo>
                <a:lnTo>
                  <a:pt x="31446" y="100686"/>
                </a:lnTo>
                <a:lnTo>
                  <a:pt x="82455" y="104377"/>
                </a:lnTo>
                <a:lnTo>
                  <a:pt x="109828" y="104881"/>
                </a:lnTo>
                <a:lnTo>
                  <a:pt x="120169" y="108525"/>
                </a:lnTo>
                <a:lnTo>
                  <a:pt x="134778" y="121933"/>
                </a:lnTo>
                <a:lnTo>
                  <a:pt x="137973" y="129252"/>
                </a:lnTo>
                <a:lnTo>
                  <a:pt x="137342" y="15792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7483942" y="1490769"/>
            <a:ext cx="100099" cy="284271"/>
          </a:xfrm>
          <a:custGeom>
            <a:avLst/>
            <a:gdLst/>
            <a:ahLst/>
            <a:cxnLst/>
            <a:rect l="0" t="0" r="0" b="0"/>
            <a:pathLst>
              <a:path w="100099" h="284271">
                <a:moveTo>
                  <a:pt x="36301" y="0"/>
                </a:moveTo>
                <a:lnTo>
                  <a:pt x="24849" y="52051"/>
                </a:lnTo>
                <a:lnTo>
                  <a:pt x="11552" y="111538"/>
                </a:lnTo>
                <a:lnTo>
                  <a:pt x="0" y="158253"/>
                </a:lnTo>
                <a:lnTo>
                  <a:pt x="1840" y="184199"/>
                </a:lnTo>
                <a:lnTo>
                  <a:pt x="9677" y="205089"/>
                </a:lnTo>
                <a:lnTo>
                  <a:pt x="15042" y="213935"/>
                </a:lnTo>
                <a:lnTo>
                  <a:pt x="33481" y="226884"/>
                </a:lnTo>
                <a:lnTo>
                  <a:pt x="86232" y="250890"/>
                </a:lnTo>
                <a:lnTo>
                  <a:pt x="98657" y="267095"/>
                </a:lnTo>
                <a:lnTo>
                  <a:pt x="100098" y="272820"/>
                </a:lnTo>
                <a:lnTo>
                  <a:pt x="98720" y="276636"/>
                </a:lnTo>
                <a:lnTo>
                  <a:pt x="88943" y="28427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7719737" y="1480241"/>
            <a:ext cx="319234" cy="544736"/>
          </a:xfrm>
          <a:custGeom>
            <a:avLst/>
            <a:gdLst/>
            <a:ahLst/>
            <a:cxnLst/>
            <a:rect l="0" t="0" r="0" b="0"/>
            <a:pathLst>
              <a:path w="319234" h="544736">
                <a:moveTo>
                  <a:pt x="53190" y="0"/>
                </a:moveTo>
                <a:lnTo>
                  <a:pt x="75547" y="5589"/>
                </a:lnTo>
                <a:lnTo>
                  <a:pt x="83302" y="10745"/>
                </a:lnTo>
                <a:lnTo>
                  <a:pt x="95039" y="25833"/>
                </a:lnTo>
                <a:lnTo>
                  <a:pt x="102634" y="65236"/>
                </a:lnTo>
                <a:lnTo>
                  <a:pt x="96795" y="114142"/>
                </a:lnTo>
                <a:lnTo>
                  <a:pt x="81257" y="163836"/>
                </a:lnTo>
                <a:lnTo>
                  <a:pt x="56005" y="223695"/>
                </a:lnTo>
                <a:lnTo>
                  <a:pt x="29847" y="255273"/>
                </a:lnTo>
                <a:lnTo>
                  <a:pt x="21250" y="259089"/>
                </a:lnTo>
                <a:lnTo>
                  <a:pt x="13179" y="259294"/>
                </a:lnTo>
                <a:lnTo>
                  <a:pt x="5459" y="257091"/>
                </a:lnTo>
                <a:lnTo>
                  <a:pt x="1482" y="252112"/>
                </a:lnTo>
                <a:lnTo>
                  <a:pt x="0" y="245284"/>
                </a:lnTo>
                <a:lnTo>
                  <a:pt x="3505" y="218906"/>
                </a:lnTo>
                <a:lnTo>
                  <a:pt x="6029" y="209108"/>
                </a:lnTo>
                <a:lnTo>
                  <a:pt x="11221" y="201407"/>
                </a:lnTo>
                <a:lnTo>
                  <a:pt x="26348" y="189730"/>
                </a:lnTo>
                <a:lnTo>
                  <a:pt x="85192" y="165274"/>
                </a:lnTo>
                <a:lnTo>
                  <a:pt x="122073" y="165693"/>
                </a:lnTo>
                <a:lnTo>
                  <a:pt x="131867" y="170124"/>
                </a:lnTo>
                <a:lnTo>
                  <a:pt x="145870" y="184405"/>
                </a:lnTo>
                <a:lnTo>
                  <a:pt x="147732" y="194297"/>
                </a:lnTo>
                <a:lnTo>
                  <a:pt x="139238" y="257286"/>
                </a:lnTo>
                <a:lnTo>
                  <a:pt x="142141" y="267450"/>
                </a:lnTo>
                <a:lnTo>
                  <a:pt x="147586" y="275396"/>
                </a:lnTo>
                <a:lnTo>
                  <a:pt x="154725" y="281863"/>
                </a:lnTo>
                <a:lnTo>
                  <a:pt x="175135" y="289049"/>
                </a:lnTo>
                <a:lnTo>
                  <a:pt x="199804" y="291073"/>
                </a:lnTo>
                <a:lnTo>
                  <a:pt x="253770" y="285960"/>
                </a:lnTo>
                <a:lnTo>
                  <a:pt x="279207" y="287361"/>
                </a:lnTo>
                <a:lnTo>
                  <a:pt x="298311" y="295782"/>
                </a:lnTo>
                <a:lnTo>
                  <a:pt x="311481" y="310443"/>
                </a:lnTo>
                <a:lnTo>
                  <a:pt x="316631" y="319266"/>
                </a:lnTo>
                <a:lnTo>
                  <a:pt x="319233" y="344667"/>
                </a:lnTo>
                <a:lnTo>
                  <a:pt x="311001" y="391852"/>
                </a:lnTo>
                <a:lnTo>
                  <a:pt x="293745" y="433519"/>
                </a:lnTo>
                <a:lnTo>
                  <a:pt x="253091" y="491882"/>
                </a:lnTo>
                <a:lnTo>
                  <a:pt x="216948" y="528375"/>
                </a:lnTo>
                <a:lnTo>
                  <a:pt x="198501" y="538210"/>
                </a:lnTo>
                <a:lnTo>
                  <a:pt x="162795" y="544735"/>
                </a:lnTo>
                <a:lnTo>
                  <a:pt x="139338" y="540022"/>
                </a:lnTo>
                <a:lnTo>
                  <a:pt x="128169" y="535489"/>
                </a:lnTo>
                <a:lnTo>
                  <a:pt x="95684" y="506754"/>
                </a:lnTo>
                <a:lnTo>
                  <a:pt x="75010" y="474193"/>
                </a:lnTo>
                <a:lnTo>
                  <a:pt x="67064" y="436729"/>
                </a:lnTo>
                <a:lnTo>
                  <a:pt x="69458" y="425684"/>
                </a:lnTo>
                <a:lnTo>
                  <a:pt x="81477" y="407172"/>
                </a:lnTo>
                <a:lnTo>
                  <a:pt x="104756" y="397384"/>
                </a:lnTo>
                <a:lnTo>
                  <a:pt x="161772" y="391101"/>
                </a:lnTo>
                <a:lnTo>
                  <a:pt x="190060" y="38955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8383580" y="1553940"/>
            <a:ext cx="94757" cy="357970"/>
          </a:xfrm>
          <a:custGeom>
            <a:avLst/>
            <a:gdLst/>
            <a:ahLst/>
            <a:cxnLst/>
            <a:rect l="0" t="0" r="0" b="0"/>
            <a:pathLst>
              <a:path w="94757" h="357970">
                <a:moveTo>
                  <a:pt x="94756" y="0"/>
                </a:moveTo>
                <a:lnTo>
                  <a:pt x="89167" y="62093"/>
                </a:lnTo>
                <a:lnTo>
                  <a:pt x="73425" y="118791"/>
                </a:lnTo>
                <a:lnTo>
                  <a:pt x="54946" y="179160"/>
                </a:lnTo>
                <a:lnTo>
                  <a:pt x="29534" y="240562"/>
                </a:lnTo>
                <a:lnTo>
                  <a:pt x="10720" y="294588"/>
                </a:lnTo>
                <a:lnTo>
                  <a:pt x="3176" y="326322"/>
                </a:lnTo>
                <a:lnTo>
                  <a:pt x="0" y="35796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Freeform 44"/>
          <p:cNvSpPr/>
          <p:nvPr/>
        </p:nvSpPr>
        <p:spPr>
          <a:xfrm>
            <a:off x="8362523" y="1723697"/>
            <a:ext cx="371946" cy="209271"/>
          </a:xfrm>
          <a:custGeom>
            <a:avLst/>
            <a:gdLst/>
            <a:ahLst/>
            <a:cxnLst/>
            <a:rect l="0" t="0" r="0" b="0"/>
            <a:pathLst>
              <a:path w="371946" h="209271">
                <a:moveTo>
                  <a:pt x="0" y="30285"/>
                </a:moveTo>
                <a:lnTo>
                  <a:pt x="16767" y="13517"/>
                </a:lnTo>
                <a:lnTo>
                  <a:pt x="37477" y="5285"/>
                </a:lnTo>
                <a:lnTo>
                  <a:pt x="88901" y="0"/>
                </a:lnTo>
                <a:lnTo>
                  <a:pt x="135785" y="4674"/>
                </a:lnTo>
                <a:lnTo>
                  <a:pt x="160175" y="13443"/>
                </a:lnTo>
                <a:lnTo>
                  <a:pt x="169954" y="19057"/>
                </a:lnTo>
                <a:lnTo>
                  <a:pt x="183940" y="37773"/>
                </a:lnTo>
                <a:lnTo>
                  <a:pt x="192885" y="61689"/>
                </a:lnTo>
                <a:lnTo>
                  <a:pt x="196751" y="100291"/>
                </a:lnTo>
                <a:lnTo>
                  <a:pt x="193510" y="123400"/>
                </a:lnTo>
                <a:lnTo>
                  <a:pt x="194517" y="128626"/>
                </a:lnTo>
                <a:lnTo>
                  <a:pt x="197528" y="129771"/>
                </a:lnTo>
                <a:lnTo>
                  <a:pt x="259358" y="101599"/>
                </a:lnTo>
                <a:lnTo>
                  <a:pt x="299244" y="95869"/>
                </a:lnTo>
                <a:lnTo>
                  <a:pt x="320560" y="100767"/>
                </a:lnTo>
                <a:lnTo>
                  <a:pt x="329520" y="105349"/>
                </a:lnTo>
                <a:lnTo>
                  <a:pt x="334324" y="111913"/>
                </a:lnTo>
                <a:lnTo>
                  <a:pt x="336356" y="119799"/>
                </a:lnTo>
                <a:lnTo>
                  <a:pt x="336541" y="128565"/>
                </a:lnTo>
                <a:lnTo>
                  <a:pt x="325623" y="157671"/>
                </a:lnTo>
                <a:lnTo>
                  <a:pt x="325877" y="163172"/>
                </a:lnTo>
                <a:lnTo>
                  <a:pt x="329555" y="165670"/>
                </a:lnTo>
                <a:lnTo>
                  <a:pt x="335517" y="166165"/>
                </a:lnTo>
                <a:lnTo>
                  <a:pt x="348379" y="160476"/>
                </a:lnTo>
                <a:lnTo>
                  <a:pt x="355085" y="155683"/>
                </a:lnTo>
                <a:lnTo>
                  <a:pt x="365656" y="141000"/>
                </a:lnTo>
                <a:lnTo>
                  <a:pt x="370113" y="132171"/>
                </a:lnTo>
                <a:lnTo>
                  <a:pt x="371945" y="109883"/>
                </a:lnTo>
                <a:lnTo>
                  <a:pt x="370795" y="97388"/>
                </a:lnTo>
                <a:lnTo>
                  <a:pt x="366520" y="90228"/>
                </a:lnTo>
                <a:lnTo>
                  <a:pt x="360160" y="86625"/>
                </a:lnTo>
                <a:lnTo>
                  <a:pt x="352411" y="85392"/>
                </a:lnTo>
                <a:lnTo>
                  <a:pt x="344904" y="86910"/>
                </a:lnTo>
                <a:lnTo>
                  <a:pt x="323162" y="100225"/>
                </a:lnTo>
                <a:lnTo>
                  <a:pt x="303071" y="120158"/>
                </a:lnTo>
                <a:lnTo>
                  <a:pt x="293405" y="138079"/>
                </a:lnTo>
                <a:lnTo>
                  <a:pt x="291450" y="157742"/>
                </a:lnTo>
                <a:lnTo>
                  <a:pt x="292565" y="167899"/>
                </a:lnTo>
                <a:lnTo>
                  <a:pt x="296819" y="175840"/>
                </a:lnTo>
                <a:lnTo>
                  <a:pt x="310904" y="187783"/>
                </a:lnTo>
                <a:lnTo>
                  <a:pt x="319573" y="189096"/>
                </a:lnTo>
                <a:lnTo>
                  <a:pt x="338565" y="184316"/>
                </a:lnTo>
                <a:lnTo>
                  <a:pt x="355584" y="171273"/>
                </a:lnTo>
                <a:lnTo>
                  <a:pt x="366267" y="159627"/>
                </a:lnTo>
                <a:lnTo>
                  <a:pt x="365840" y="159797"/>
                </a:lnTo>
                <a:lnTo>
                  <a:pt x="363216" y="162250"/>
                </a:lnTo>
                <a:lnTo>
                  <a:pt x="363421" y="177453"/>
                </a:lnTo>
                <a:lnTo>
                  <a:pt x="368497" y="20927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eeform 45"/>
          <p:cNvSpPr/>
          <p:nvPr/>
        </p:nvSpPr>
        <p:spPr>
          <a:xfrm>
            <a:off x="8793087" y="1859267"/>
            <a:ext cx="95861" cy="136871"/>
          </a:xfrm>
          <a:custGeom>
            <a:avLst/>
            <a:gdLst/>
            <a:ahLst/>
            <a:cxnLst/>
            <a:rect l="0" t="0" r="0" b="0"/>
            <a:pathLst>
              <a:path w="95861" h="136871">
                <a:moveTo>
                  <a:pt x="95860" y="0"/>
                </a:moveTo>
                <a:lnTo>
                  <a:pt x="48421" y="29308"/>
                </a:lnTo>
                <a:lnTo>
                  <a:pt x="4761" y="75887"/>
                </a:lnTo>
                <a:lnTo>
                  <a:pt x="0" y="98848"/>
                </a:lnTo>
                <a:lnTo>
                  <a:pt x="1103" y="13687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Freeform 46"/>
          <p:cNvSpPr/>
          <p:nvPr/>
        </p:nvSpPr>
        <p:spPr>
          <a:xfrm>
            <a:off x="8937944" y="1764511"/>
            <a:ext cx="103046" cy="294798"/>
          </a:xfrm>
          <a:custGeom>
            <a:avLst/>
            <a:gdLst/>
            <a:ahLst/>
            <a:cxnLst/>
            <a:rect l="0" t="0" r="0" b="0"/>
            <a:pathLst>
              <a:path w="103046" h="294798">
                <a:moveTo>
                  <a:pt x="56288" y="0"/>
                </a:moveTo>
                <a:lnTo>
                  <a:pt x="41634" y="58616"/>
                </a:lnTo>
                <a:lnTo>
                  <a:pt x="21502" y="118333"/>
                </a:lnTo>
                <a:lnTo>
                  <a:pt x="1584" y="172463"/>
                </a:lnTo>
                <a:lnTo>
                  <a:pt x="0" y="197143"/>
                </a:lnTo>
                <a:lnTo>
                  <a:pt x="1215" y="208637"/>
                </a:lnTo>
                <a:lnTo>
                  <a:pt x="6705" y="215130"/>
                </a:lnTo>
                <a:lnTo>
                  <a:pt x="15044" y="218289"/>
                </a:lnTo>
                <a:lnTo>
                  <a:pt x="77422" y="232304"/>
                </a:lnTo>
                <a:lnTo>
                  <a:pt x="87924" y="235588"/>
                </a:lnTo>
                <a:lnTo>
                  <a:pt x="94927" y="242456"/>
                </a:lnTo>
                <a:lnTo>
                  <a:pt x="102707" y="262566"/>
                </a:lnTo>
                <a:lnTo>
                  <a:pt x="103045" y="277743"/>
                </a:lnTo>
                <a:lnTo>
                  <a:pt x="98403" y="29479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Freeform 47"/>
          <p:cNvSpPr/>
          <p:nvPr/>
        </p:nvSpPr>
        <p:spPr>
          <a:xfrm>
            <a:off x="9131103" y="1932967"/>
            <a:ext cx="105286" cy="124049"/>
          </a:xfrm>
          <a:custGeom>
            <a:avLst/>
            <a:gdLst/>
            <a:ahLst/>
            <a:cxnLst/>
            <a:rect l="0" t="0" r="0" b="0"/>
            <a:pathLst>
              <a:path w="105286" h="124049">
                <a:moveTo>
                  <a:pt x="0" y="0"/>
                </a:moveTo>
                <a:lnTo>
                  <a:pt x="23720" y="43962"/>
                </a:lnTo>
                <a:lnTo>
                  <a:pt x="29255" y="79836"/>
                </a:lnTo>
                <a:lnTo>
                  <a:pt x="25306" y="114512"/>
                </a:lnTo>
                <a:lnTo>
                  <a:pt x="28569" y="120794"/>
                </a:lnTo>
                <a:lnTo>
                  <a:pt x="35424" y="123813"/>
                </a:lnTo>
                <a:lnTo>
                  <a:pt x="54348" y="124048"/>
                </a:lnTo>
                <a:lnTo>
                  <a:pt x="105285" y="11581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Freeform 48"/>
          <p:cNvSpPr/>
          <p:nvPr/>
        </p:nvSpPr>
        <p:spPr>
          <a:xfrm>
            <a:off x="9222711" y="2035478"/>
            <a:ext cx="161077" cy="258476"/>
          </a:xfrm>
          <a:custGeom>
            <a:avLst/>
            <a:gdLst/>
            <a:ahLst/>
            <a:cxnLst/>
            <a:rect l="0" t="0" r="0" b="0"/>
            <a:pathLst>
              <a:path w="161077" h="258476">
                <a:moveTo>
                  <a:pt x="161076" y="13302"/>
                </a:moveTo>
                <a:lnTo>
                  <a:pt x="149898" y="2124"/>
                </a:lnTo>
                <a:lnTo>
                  <a:pt x="143095" y="0"/>
                </a:lnTo>
                <a:lnTo>
                  <a:pt x="116754" y="2602"/>
                </a:lnTo>
                <a:lnTo>
                  <a:pt x="96923" y="7766"/>
                </a:lnTo>
                <a:lnTo>
                  <a:pt x="91401" y="13121"/>
                </a:lnTo>
                <a:lnTo>
                  <a:pt x="88890" y="20200"/>
                </a:lnTo>
                <a:lnTo>
                  <a:pt x="88385" y="28429"/>
                </a:lnTo>
                <a:lnTo>
                  <a:pt x="91558" y="35085"/>
                </a:lnTo>
                <a:lnTo>
                  <a:pt x="145169" y="88482"/>
                </a:lnTo>
                <a:lnTo>
                  <a:pt x="150471" y="98517"/>
                </a:lnTo>
                <a:lnTo>
                  <a:pt x="153243" y="122145"/>
                </a:lnTo>
                <a:lnTo>
                  <a:pt x="152345" y="134997"/>
                </a:lnTo>
                <a:lnTo>
                  <a:pt x="134312" y="175442"/>
                </a:lnTo>
                <a:lnTo>
                  <a:pt x="81937" y="238785"/>
                </a:lnTo>
                <a:lnTo>
                  <a:pt x="54179" y="256107"/>
                </a:lnTo>
                <a:lnTo>
                  <a:pt x="30898" y="258475"/>
                </a:lnTo>
                <a:lnTo>
                  <a:pt x="18139" y="257469"/>
                </a:lnTo>
                <a:lnTo>
                  <a:pt x="9632" y="252119"/>
                </a:lnTo>
                <a:lnTo>
                  <a:pt x="3961" y="243873"/>
                </a:lnTo>
                <a:lnTo>
                  <a:pt x="181" y="233697"/>
                </a:lnTo>
                <a:lnTo>
                  <a:pt x="0" y="224573"/>
                </a:lnTo>
                <a:lnTo>
                  <a:pt x="6039" y="208196"/>
                </a:lnTo>
                <a:lnTo>
                  <a:pt x="12094" y="202893"/>
                </a:lnTo>
                <a:lnTo>
                  <a:pt x="45263" y="1922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1" name="Group 70"/>
          <p:cNvGrpSpPr/>
          <p:nvPr/>
        </p:nvGrpSpPr>
        <p:grpSpPr>
          <a:xfrm>
            <a:off x="494839" y="1189720"/>
            <a:ext cx="2658772" cy="524573"/>
            <a:chOff x="494839" y="1189720"/>
            <a:chExt cx="2658772" cy="524573"/>
          </a:xfrm>
        </p:grpSpPr>
        <p:sp>
          <p:nvSpPr>
            <p:cNvPr id="50" name="Freeform 49"/>
            <p:cNvSpPr/>
            <p:nvPr/>
          </p:nvSpPr>
          <p:spPr>
            <a:xfrm>
              <a:off x="505368" y="1231834"/>
              <a:ext cx="21058" cy="252685"/>
            </a:xfrm>
            <a:custGeom>
              <a:avLst/>
              <a:gdLst/>
              <a:ahLst/>
              <a:cxnLst/>
              <a:rect l="0" t="0" r="0" b="0"/>
              <a:pathLst>
                <a:path w="21058" h="252685">
                  <a:moveTo>
                    <a:pt x="21057" y="0"/>
                  </a:moveTo>
                  <a:lnTo>
                    <a:pt x="6403" y="58617"/>
                  </a:lnTo>
                  <a:lnTo>
                    <a:pt x="1265" y="120027"/>
                  </a:lnTo>
                  <a:lnTo>
                    <a:pt x="250" y="178430"/>
                  </a:lnTo>
                  <a:lnTo>
                    <a:pt x="74" y="217815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26425" y="1189720"/>
              <a:ext cx="105286" cy="21058"/>
            </a:xfrm>
            <a:custGeom>
              <a:avLst/>
              <a:gdLst/>
              <a:ahLst/>
              <a:cxnLst/>
              <a:rect l="0" t="0" r="0" b="0"/>
              <a:pathLst>
                <a:path w="105286" h="21058">
                  <a:moveTo>
                    <a:pt x="0" y="21057"/>
                  </a:moveTo>
                  <a:lnTo>
                    <a:pt x="16767" y="9879"/>
                  </a:lnTo>
                  <a:lnTo>
                    <a:pt x="67176" y="1952"/>
                  </a:lnTo>
                  <a:lnTo>
                    <a:pt x="105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94839" y="1284477"/>
              <a:ext cx="105286" cy="31586"/>
            </a:xfrm>
            <a:custGeom>
              <a:avLst/>
              <a:gdLst/>
              <a:ahLst/>
              <a:cxnLst/>
              <a:rect l="0" t="0" r="0" b="0"/>
              <a:pathLst>
                <a:path w="105286" h="31586">
                  <a:moveTo>
                    <a:pt x="0" y="31585"/>
                  </a:moveTo>
                  <a:lnTo>
                    <a:pt x="43963" y="7866"/>
                  </a:lnTo>
                  <a:lnTo>
                    <a:pt x="105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5368" y="1389762"/>
              <a:ext cx="84229" cy="10529"/>
            </a:xfrm>
            <a:custGeom>
              <a:avLst/>
              <a:gdLst/>
              <a:ahLst/>
              <a:cxnLst/>
              <a:rect l="0" t="0" r="0" b="0"/>
              <a:pathLst>
                <a:path w="84229" h="10529">
                  <a:moveTo>
                    <a:pt x="0" y="0"/>
                  </a:moveTo>
                  <a:lnTo>
                    <a:pt x="58617" y="9065"/>
                  </a:lnTo>
                  <a:lnTo>
                    <a:pt x="84228" y="10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8052" y="1347648"/>
              <a:ext cx="31586" cy="84229"/>
            </a:xfrm>
            <a:custGeom>
              <a:avLst/>
              <a:gdLst/>
              <a:ahLst/>
              <a:cxnLst/>
              <a:rect l="0" t="0" r="0" b="0"/>
              <a:pathLst>
                <a:path w="31586" h="84229">
                  <a:moveTo>
                    <a:pt x="0" y="0"/>
                  </a:moveTo>
                  <a:lnTo>
                    <a:pt x="14572" y="42691"/>
                  </a:lnTo>
                  <a:lnTo>
                    <a:pt x="31585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7523" y="1400290"/>
              <a:ext cx="42115" cy="42115"/>
            </a:xfrm>
            <a:custGeom>
              <a:avLst/>
              <a:gdLst/>
              <a:ahLst/>
              <a:cxnLst/>
              <a:rect l="0" t="0" r="0" b="0"/>
              <a:pathLst>
                <a:path w="42115" h="42115">
                  <a:moveTo>
                    <a:pt x="0" y="42114"/>
                  </a:moveTo>
                  <a:lnTo>
                    <a:pt x="16811" y="19238"/>
                  </a:lnTo>
                  <a:lnTo>
                    <a:pt x="4211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97456" y="1368705"/>
              <a:ext cx="113281" cy="94757"/>
            </a:xfrm>
            <a:custGeom>
              <a:avLst/>
              <a:gdLst/>
              <a:ahLst/>
              <a:cxnLst/>
              <a:rect l="0" t="0" r="0" b="0"/>
              <a:pathLst>
                <a:path w="113281" h="94757">
                  <a:moveTo>
                    <a:pt x="113280" y="0"/>
                  </a:moveTo>
                  <a:lnTo>
                    <a:pt x="90923" y="0"/>
                  </a:lnTo>
                  <a:lnTo>
                    <a:pt x="60252" y="11178"/>
                  </a:lnTo>
                  <a:lnTo>
                    <a:pt x="3022" y="58563"/>
                  </a:lnTo>
                  <a:lnTo>
                    <a:pt x="0" y="65948"/>
                  </a:lnTo>
                  <a:lnTo>
                    <a:pt x="325" y="73211"/>
                  </a:lnTo>
                  <a:lnTo>
                    <a:pt x="2882" y="80393"/>
                  </a:lnTo>
                  <a:lnTo>
                    <a:pt x="8096" y="84011"/>
                  </a:lnTo>
                  <a:lnTo>
                    <a:pt x="23247" y="84911"/>
                  </a:lnTo>
                  <a:lnTo>
                    <a:pt x="51509" y="73252"/>
                  </a:lnTo>
                  <a:lnTo>
                    <a:pt x="59231" y="73401"/>
                  </a:lnTo>
                  <a:lnTo>
                    <a:pt x="65549" y="77010"/>
                  </a:lnTo>
                  <a:lnTo>
                    <a:pt x="81694" y="947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84435" y="1421347"/>
              <a:ext cx="1" cy="52644"/>
            </a:xfrm>
            <a:custGeom>
              <a:avLst/>
              <a:gdLst/>
              <a:ahLst/>
              <a:cxnLst/>
              <a:rect l="0" t="0" r="0" b="0"/>
              <a:pathLst>
                <a:path w="1" h="52644">
                  <a:moveTo>
                    <a:pt x="0" y="0"/>
                  </a:moveTo>
                  <a:lnTo>
                    <a:pt x="0" y="52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58135" y="1442404"/>
              <a:ext cx="105286" cy="52644"/>
            </a:xfrm>
            <a:custGeom>
              <a:avLst/>
              <a:gdLst/>
              <a:ahLst/>
              <a:cxnLst/>
              <a:rect l="0" t="0" r="0" b="0"/>
              <a:pathLst>
                <a:path w="105286" h="52644">
                  <a:moveTo>
                    <a:pt x="0" y="0"/>
                  </a:moveTo>
                  <a:lnTo>
                    <a:pt x="11178" y="11179"/>
                  </a:lnTo>
                  <a:lnTo>
                    <a:pt x="19150" y="13302"/>
                  </a:lnTo>
                  <a:lnTo>
                    <a:pt x="51558" y="14210"/>
                  </a:lnTo>
                  <a:lnTo>
                    <a:pt x="73217" y="22303"/>
                  </a:lnTo>
                  <a:lnTo>
                    <a:pt x="88303" y="33699"/>
                  </a:lnTo>
                  <a:lnTo>
                    <a:pt x="105285" y="52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86622" y="1440995"/>
              <a:ext cx="114022" cy="160959"/>
            </a:xfrm>
            <a:custGeom>
              <a:avLst/>
              <a:gdLst/>
              <a:ahLst/>
              <a:cxnLst/>
              <a:rect l="0" t="0" r="0" b="0"/>
              <a:pathLst>
                <a:path w="114022" h="160959">
                  <a:moveTo>
                    <a:pt x="8383" y="96166"/>
                  </a:moveTo>
                  <a:lnTo>
                    <a:pt x="2794" y="158258"/>
                  </a:lnTo>
                  <a:lnTo>
                    <a:pt x="1148" y="160958"/>
                  </a:lnTo>
                  <a:lnTo>
                    <a:pt x="50" y="158078"/>
                  </a:lnTo>
                  <a:lnTo>
                    <a:pt x="0" y="142399"/>
                  </a:lnTo>
                  <a:lnTo>
                    <a:pt x="7719" y="108435"/>
                  </a:lnTo>
                  <a:lnTo>
                    <a:pt x="37296" y="48692"/>
                  </a:lnTo>
                  <a:lnTo>
                    <a:pt x="57764" y="19058"/>
                  </a:lnTo>
                  <a:lnTo>
                    <a:pt x="84236" y="1049"/>
                  </a:lnTo>
                  <a:lnTo>
                    <a:pt x="92877" y="0"/>
                  </a:lnTo>
                  <a:lnTo>
                    <a:pt x="108717" y="5072"/>
                  </a:lnTo>
                  <a:lnTo>
                    <a:pt x="112707" y="12040"/>
                  </a:lnTo>
                  <a:lnTo>
                    <a:pt x="114021" y="32260"/>
                  </a:lnTo>
                  <a:lnTo>
                    <a:pt x="107586" y="50606"/>
                  </a:lnTo>
                  <a:lnTo>
                    <a:pt x="102594" y="58773"/>
                  </a:lnTo>
                  <a:lnTo>
                    <a:pt x="94587" y="64218"/>
                  </a:lnTo>
                  <a:lnTo>
                    <a:pt x="62131" y="71882"/>
                  </a:lnTo>
                  <a:lnTo>
                    <a:pt x="18912" y="751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482593" y="1295005"/>
              <a:ext cx="96953" cy="231628"/>
            </a:xfrm>
            <a:custGeom>
              <a:avLst/>
              <a:gdLst/>
              <a:ahLst/>
              <a:cxnLst/>
              <a:rect l="0" t="0" r="0" b="0"/>
              <a:pathLst>
                <a:path w="96953" h="231628">
                  <a:moveTo>
                    <a:pt x="54568" y="0"/>
                  </a:moveTo>
                  <a:lnTo>
                    <a:pt x="29374" y="61111"/>
                  </a:lnTo>
                  <a:lnTo>
                    <a:pt x="3734" y="121132"/>
                  </a:lnTo>
                  <a:lnTo>
                    <a:pt x="0" y="148203"/>
                  </a:lnTo>
                  <a:lnTo>
                    <a:pt x="642" y="161973"/>
                  </a:lnTo>
                  <a:lnTo>
                    <a:pt x="5749" y="171153"/>
                  </a:lnTo>
                  <a:lnTo>
                    <a:pt x="13833" y="177273"/>
                  </a:lnTo>
                  <a:lnTo>
                    <a:pt x="23902" y="181353"/>
                  </a:lnTo>
                  <a:lnTo>
                    <a:pt x="34124" y="181733"/>
                  </a:lnTo>
                  <a:lnTo>
                    <a:pt x="78865" y="165533"/>
                  </a:lnTo>
                  <a:lnTo>
                    <a:pt x="96952" y="156628"/>
                  </a:lnTo>
                  <a:lnTo>
                    <a:pt x="96862" y="155892"/>
                  </a:lnTo>
                  <a:lnTo>
                    <a:pt x="93292" y="156570"/>
                  </a:lnTo>
                  <a:lnTo>
                    <a:pt x="77090" y="168704"/>
                  </a:lnTo>
                  <a:lnTo>
                    <a:pt x="74262" y="175640"/>
                  </a:lnTo>
                  <a:lnTo>
                    <a:pt x="74239" y="192706"/>
                  </a:lnTo>
                  <a:lnTo>
                    <a:pt x="81248" y="208870"/>
                  </a:lnTo>
                  <a:lnTo>
                    <a:pt x="96682" y="2316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705617" y="14108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705617" y="1484518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90292" y="1431876"/>
              <a:ext cx="104922" cy="115814"/>
            </a:xfrm>
            <a:custGeom>
              <a:avLst/>
              <a:gdLst/>
              <a:ahLst/>
              <a:cxnLst/>
              <a:rect l="0" t="0" r="0" b="0"/>
              <a:pathLst>
                <a:path w="104922" h="115814">
                  <a:moveTo>
                    <a:pt x="104921" y="0"/>
                  </a:moveTo>
                  <a:lnTo>
                    <a:pt x="50776" y="14572"/>
                  </a:lnTo>
                  <a:lnTo>
                    <a:pt x="25874" y="27533"/>
                  </a:lnTo>
                  <a:lnTo>
                    <a:pt x="7008" y="44992"/>
                  </a:lnTo>
                  <a:lnTo>
                    <a:pt x="2211" y="55731"/>
                  </a:lnTo>
                  <a:lnTo>
                    <a:pt x="0" y="80141"/>
                  </a:lnTo>
                  <a:lnTo>
                    <a:pt x="3388" y="89692"/>
                  </a:lnTo>
                  <a:lnTo>
                    <a:pt x="16511" y="103424"/>
                  </a:lnTo>
                  <a:lnTo>
                    <a:pt x="30922" y="110307"/>
                  </a:lnTo>
                  <a:lnTo>
                    <a:pt x="52278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338241" y="1505575"/>
              <a:ext cx="135971" cy="208718"/>
            </a:xfrm>
            <a:custGeom>
              <a:avLst/>
              <a:gdLst/>
              <a:ahLst/>
              <a:cxnLst/>
              <a:rect l="0" t="0" r="0" b="0"/>
              <a:pathLst>
                <a:path w="135971" h="208718">
                  <a:moveTo>
                    <a:pt x="30671" y="0"/>
                  </a:moveTo>
                  <a:lnTo>
                    <a:pt x="8314" y="11179"/>
                  </a:lnTo>
                  <a:lnTo>
                    <a:pt x="2898" y="17981"/>
                  </a:lnTo>
                  <a:lnTo>
                    <a:pt x="458" y="26025"/>
                  </a:lnTo>
                  <a:lnTo>
                    <a:pt x="0" y="34898"/>
                  </a:lnTo>
                  <a:lnTo>
                    <a:pt x="5545" y="39643"/>
                  </a:lnTo>
                  <a:lnTo>
                    <a:pt x="27303" y="41796"/>
                  </a:lnTo>
                  <a:lnTo>
                    <a:pt x="79355" y="33646"/>
                  </a:lnTo>
                  <a:lnTo>
                    <a:pt x="102611" y="27432"/>
                  </a:lnTo>
                  <a:lnTo>
                    <a:pt x="112556" y="27647"/>
                  </a:lnTo>
                  <a:lnTo>
                    <a:pt x="129846" y="34124"/>
                  </a:lnTo>
                  <a:lnTo>
                    <a:pt x="134222" y="40297"/>
                  </a:lnTo>
                  <a:lnTo>
                    <a:pt x="135970" y="47922"/>
                  </a:lnTo>
                  <a:lnTo>
                    <a:pt x="132841" y="75420"/>
                  </a:lnTo>
                  <a:lnTo>
                    <a:pt x="117998" y="134974"/>
                  </a:lnTo>
                  <a:lnTo>
                    <a:pt x="101170" y="186712"/>
                  </a:lnTo>
                  <a:lnTo>
                    <a:pt x="95218" y="198174"/>
                  </a:lnTo>
                  <a:lnTo>
                    <a:pt x="87740" y="204646"/>
                  </a:lnTo>
                  <a:lnTo>
                    <a:pt x="79246" y="207791"/>
                  </a:lnTo>
                  <a:lnTo>
                    <a:pt x="70073" y="208717"/>
                  </a:lnTo>
                  <a:lnTo>
                    <a:pt x="9614" y="1895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529662" y="1505575"/>
              <a:ext cx="123520" cy="84229"/>
            </a:xfrm>
            <a:custGeom>
              <a:avLst/>
              <a:gdLst/>
              <a:ahLst/>
              <a:cxnLst/>
              <a:rect l="0" t="0" r="0" b="0"/>
              <a:pathLst>
                <a:path w="123520" h="84229">
                  <a:moveTo>
                    <a:pt x="123519" y="0"/>
                  </a:moveTo>
                  <a:lnTo>
                    <a:pt x="64902" y="14654"/>
                  </a:lnTo>
                  <a:lnTo>
                    <a:pt x="20304" y="36603"/>
                  </a:lnTo>
                  <a:lnTo>
                    <a:pt x="3167" y="49804"/>
                  </a:lnTo>
                  <a:lnTo>
                    <a:pt x="0" y="56599"/>
                  </a:lnTo>
                  <a:lnTo>
                    <a:pt x="229" y="63469"/>
                  </a:lnTo>
                  <a:lnTo>
                    <a:pt x="2721" y="70389"/>
                  </a:lnTo>
                  <a:lnTo>
                    <a:pt x="9062" y="75002"/>
                  </a:lnTo>
                  <a:lnTo>
                    <a:pt x="4982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727857" y="1389762"/>
              <a:ext cx="93782" cy="221099"/>
            </a:xfrm>
            <a:custGeom>
              <a:avLst/>
              <a:gdLst/>
              <a:ahLst/>
              <a:cxnLst/>
              <a:rect l="0" t="0" r="0" b="0"/>
              <a:pathLst>
                <a:path w="93782" h="221099">
                  <a:moveTo>
                    <a:pt x="9553" y="0"/>
                  </a:moveTo>
                  <a:lnTo>
                    <a:pt x="6433" y="42691"/>
                  </a:lnTo>
                  <a:lnTo>
                    <a:pt x="0" y="103238"/>
                  </a:lnTo>
                  <a:lnTo>
                    <a:pt x="2336" y="155097"/>
                  </a:lnTo>
                  <a:lnTo>
                    <a:pt x="4742" y="166569"/>
                  </a:lnTo>
                  <a:lnTo>
                    <a:pt x="11025" y="174217"/>
                  </a:lnTo>
                  <a:lnTo>
                    <a:pt x="30484" y="182714"/>
                  </a:lnTo>
                  <a:lnTo>
                    <a:pt x="67747" y="187498"/>
                  </a:lnTo>
                  <a:lnTo>
                    <a:pt x="76425" y="191679"/>
                  </a:lnTo>
                  <a:lnTo>
                    <a:pt x="82210" y="197976"/>
                  </a:lnTo>
                  <a:lnTo>
                    <a:pt x="93781" y="2210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05866" y="1495047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37451" y="1537161"/>
              <a:ext cx="84229" cy="115814"/>
            </a:xfrm>
            <a:custGeom>
              <a:avLst/>
              <a:gdLst/>
              <a:ahLst/>
              <a:cxnLst/>
              <a:rect l="0" t="0" r="0" b="0"/>
              <a:pathLst>
                <a:path w="84229" h="115814">
                  <a:moveTo>
                    <a:pt x="84228" y="0"/>
                  </a:moveTo>
                  <a:lnTo>
                    <a:pt x="45854" y="29308"/>
                  </a:lnTo>
                  <a:lnTo>
                    <a:pt x="42268" y="38256"/>
                  </a:lnTo>
                  <a:lnTo>
                    <a:pt x="36314" y="94017"/>
                  </a:lnTo>
                  <a:lnTo>
                    <a:pt x="31228" y="101282"/>
                  </a:lnTo>
                  <a:lnTo>
                    <a:pt x="24328" y="106126"/>
                  </a:lnTo>
                  <a:lnTo>
                    <a:pt x="0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137492" y="1442404"/>
              <a:ext cx="16119" cy="115815"/>
            </a:xfrm>
            <a:custGeom>
              <a:avLst/>
              <a:gdLst/>
              <a:ahLst/>
              <a:cxnLst/>
              <a:rect l="0" t="0" r="0" b="0"/>
              <a:pathLst>
                <a:path w="16119" h="115815">
                  <a:moveTo>
                    <a:pt x="10529" y="0"/>
                  </a:moveTo>
                  <a:lnTo>
                    <a:pt x="16118" y="16768"/>
                  </a:lnTo>
                  <a:lnTo>
                    <a:pt x="14005" y="49552"/>
                  </a:lnTo>
                  <a:lnTo>
                    <a:pt x="2653" y="103853"/>
                  </a:lnTo>
                  <a:lnTo>
                    <a:pt x="0" y="115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068732" y="1537161"/>
              <a:ext cx="58233" cy="31586"/>
            </a:xfrm>
            <a:custGeom>
              <a:avLst/>
              <a:gdLst/>
              <a:ahLst/>
              <a:cxnLst/>
              <a:rect l="0" t="0" r="0" b="0"/>
              <a:pathLst>
                <a:path w="58233" h="31586">
                  <a:moveTo>
                    <a:pt x="5589" y="31585"/>
                  </a:moveTo>
                  <a:lnTo>
                    <a:pt x="0" y="14818"/>
                  </a:lnTo>
                  <a:lnTo>
                    <a:pt x="4203" y="9878"/>
                  </a:lnTo>
                  <a:lnTo>
                    <a:pt x="33384" y="2927"/>
                  </a:lnTo>
                  <a:lnTo>
                    <a:pt x="582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26551" y="2284706"/>
            <a:ext cx="1979357" cy="3429150"/>
            <a:chOff x="1126551" y="2284706"/>
            <a:chExt cx="1979357" cy="3429150"/>
          </a:xfrm>
        </p:grpSpPr>
        <p:sp>
          <p:nvSpPr>
            <p:cNvPr id="72" name="Freeform 71"/>
            <p:cNvSpPr/>
            <p:nvPr/>
          </p:nvSpPr>
          <p:spPr>
            <a:xfrm>
              <a:off x="1137117" y="2411026"/>
              <a:ext cx="52604" cy="1821431"/>
            </a:xfrm>
            <a:custGeom>
              <a:avLst/>
              <a:gdLst/>
              <a:ahLst/>
              <a:cxnLst/>
              <a:rect l="0" t="0" r="0" b="0"/>
              <a:pathLst>
                <a:path w="52604" h="1821431">
                  <a:moveTo>
                    <a:pt x="10489" y="0"/>
                  </a:moveTo>
                  <a:lnTo>
                    <a:pt x="10489" y="49263"/>
                  </a:lnTo>
                  <a:lnTo>
                    <a:pt x="10489" y="99344"/>
                  </a:lnTo>
                  <a:lnTo>
                    <a:pt x="10489" y="152398"/>
                  </a:lnTo>
                  <a:lnTo>
                    <a:pt x="10489" y="213221"/>
                  </a:lnTo>
                  <a:lnTo>
                    <a:pt x="10489" y="258931"/>
                  </a:lnTo>
                  <a:lnTo>
                    <a:pt x="10489" y="306543"/>
                  </a:lnTo>
                  <a:lnTo>
                    <a:pt x="10489" y="355000"/>
                  </a:lnTo>
                  <a:lnTo>
                    <a:pt x="10489" y="403833"/>
                  </a:lnTo>
                  <a:lnTo>
                    <a:pt x="13609" y="455952"/>
                  </a:lnTo>
                  <a:lnTo>
                    <a:pt x="17725" y="511481"/>
                  </a:lnTo>
                  <a:lnTo>
                    <a:pt x="19554" y="571256"/>
                  </a:lnTo>
                  <a:lnTo>
                    <a:pt x="20367" y="632917"/>
                  </a:lnTo>
                  <a:lnTo>
                    <a:pt x="20729" y="694248"/>
                  </a:lnTo>
                  <a:lnTo>
                    <a:pt x="20889" y="752701"/>
                  </a:lnTo>
                  <a:lnTo>
                    <a:pt x="17841" y="816115"/>
                  </a:lnTo>
                  <a:lnTo>
                    <a:pt x="15390" y="849403"/>
                  </a:lnTo>
                  <a:lnTo>
                    <a:pt x="13757" y="882124"/>
                  </a:lnTo>
                  <a:lnTo>
                    <a:pt x="12668" y="914466"/>
                  </a:lnTo>
                  <a:lnTo>
                    <a:pt x="11941" y="946556"/>
                  </a:lnTo>
                  <a:lnTo>
                    <a:pt x="11457" y="978478"/>
                  </a:lnTo>
                  <a:lnTo>
                    <a:pt x="11135" y="1010287"/>
                  </a:lnTo>
                  <a:lnTo>
                    <a:pt x="9606" y="1073707"/>
                  </a:lnTo>
                  <a:lnTo>
                    <a:pt x="5028" y="1136989"/>
                  </a:lnTo>
                  <a:lnTo>
                    <a:pt x="2213" y="1200209"/>
                  </a:lnTo>
                  <a:lnTo>
                    <a:pt x="962" y="1262232"/>
                  </a:lnTo>
                  <a:lnTo>
                    <a:pt x="406" y="1320994"/>
                  </a:lnTo>
                  <a:lnTo>
                    <a:pt x="158" y="1378305"/>
                  </a:lnTo>
                  <a:lnTo>
                    <a:pt x="49" y="1433803"/>
                  </a:lnTo>
                  <a:lnTo>
                    <a:pt x="0" y="1485764"/>
                  </a:lnTo>
                  <a:lnTo>
                    <a:pt x="3098" y="1533036"/>
                  </a:lnTo>
                  <a:lnTo>
                    <a:pt x="8374" y="1577441"/>
                  </a:lnTo>
                  <a:lnTo>
                    <a:pt x="17921" y="1640733"/>
                  </a:lnTo>
                  <a:lnTo>
                    <a:pt x="28159" y="1697050"/>
                  </a:lnTo>
                  <a:lnTo>
                    <a:pt x="38602" y="1750782"/>
                  </a:lnTo>
                  <a:lnTo>
                    <a:pt x="49491" y="1805741"/>
                  </a:lnTo>
                  <a:lnTo>
                    <a:pt x="52603" y="18214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210777" y="2284706"/>
              <a:ext cx="1821431" cy="52622"/>
            </a:xfrm>
            <a:custGeom>
              <a:avLst/>
              <a:gdLst/>
              <a:ahLst/>
              <a:cxnLst/>
              <a:rect l="0" t="0" r="0" b="0"/>
              <a:pathLst>
                <a:path w="1821431" h="52622">
                  <a:moveTo>
                    <a:pt x="0" y="21035"/>
                  </a:moveTo>
                  <a:lnTo>
                    <a:pt x="16768" y="9857"/>
                  </a:lnTo>
                  <a:lnTo>
                    <a:pt x="76752" y="1929"/>
                  </a:lnTo>
                  <a:lnTo>
                    <a:pt x="136087" y="363"/>
                  </a:lnTo>
                  <a:lnTo>
                    <a:pt x="198457" y="54"/>
                  </a:lnTo>
                  <a:lnTo>
                    <a:pt x="255334" y="0"/>
                  </a:lnTo>
                  <a:lnTo>
                    <a:pt x="316640" y="5574"/>
                  </a:lnTo>
                  <a:lnTo>
                    <a:pt x="379259" y="9045"/>
                  </a:lnTo>
                  <a:lnTo>
                    <a:pt x="442266" y="10074"/>
                  </a:lnTo>
                  <a:lnTo>
                    <a:pt x="487461" y="10314"/>
                  </a:lnTo>
                  <a:lnTo>
                    <a:pt x="534844" y="11591"/>
                  </a:lnTo>
                  <a:lnTo>
                    <a:pt x="583200" y="16058"/>
                  </a:lnTo>
                  <a:lnTo>
                    <a:pt x="628867" y="18823"/>
                  </a:lnTo>
                  <a:lnTo>
                    <a:pt x="674900" y="20052"/>
                  </a:lnTo>
                  <a:lnTo>
                    <a:pt x="726555" y="20598"/>
                  </a:lnTo>
                  <a:lnTo>
                    <a:pt x="777589" y="20841"/>
                  </a:lnTo>
                  <a:lnTo>
                    <a:pt x="828736" y="22119"/>
                  </a:lnTo>
                  <a:lnTo>
                    <a:pt x="882664" y="26586"/>
                  </a:lnTo>
                  <a:lnTo>
                    <a:pt x="937827" y="29351"/>
                  </a:lnTo>
                  <a:lnTo>
                    <a:pt x="992370" y="30580"/>
                  </a:lnTo>
                  <a:lnTo>
                    <a:pt x="1043907" y="31126"/>
                  </a:lnTo>
                  <a:lnTo>
                    <a:pt x="1094109" y="34489"/>
                  </a:lnTo>
                  <a:lnTo>
                    <a:pt x="1144887" y="38713"/>
                  </a:lnTo>
                  <a:lnTo>
                    <a:pt x="1198650" y="40590"/>
                  </a:lnTo>
                  <a:lnTo>
                    <a:pt x="1250621" y="44544"/>
                  </a:lnTo>
                  <a:lnTo>
                    <a:pt x="1299846" y="49031"/>
                  </a:lnTo>
                  <a:lnTo>
                    <a:pt x="1345120" y="51025"/>
                  </a:lnTo>
                  <a:lnTo>
                    <a:pt x="1388638" y="51912"/>
                  </a:lnTo>
                  <a:lnTo>
                    <a:pt x="1431376" y="52305"/>
                  </a:lnTo>
                  <a:lnTo>
                    <a:pt x="1493729" y="52527"/>
                  </a:lnTo>
                  <a:lnTo>
                    <a:pt x="1549769" y="52593"/>
                  </a:lnTo>
                  <a:lnTo>
                    <a:pt x="1602248" y="52612"/>
                  </a:lnTo>
                  <a:lnTo>
                    <a:pt x="1662495" y="52619"/>
                  </a:lnTo>
                  <a:lnTo>
                    <a:pt x="1719456" y="52620"/>
                  </a:lnTo>
                  <a:lnTo>
                    <a:pt x="1772888" y="52621"/>
                  </a:lnTo>
                  <a:lnTo>
                    <a:pt x="1821430" y="526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126551" y="2347855"/>
              <a:ext cx="1979357" cy="3366001"/>
            </a:xfrm>
            <a:custGeom>
              <a:avLst/>
              <a:gdLst/>
              <a:ahLst/>
              <a:cxnLst/>
              <a:rect l="0" t="0" r="0" b="0"/>
              <a:pathLst>
                <a:path w="1979357" h="3366001">
                  <a:moveTo>
                    <a:pt x="1916185" y="0"/>
                  </a:moveTo>
                  <a:lnTo>
                    <a:pt x="1930839" y="60730"/>
                  </a:lnTo>
                  <a:lnTo>
                    <a:pt x="1944383" y="121657"/>
                  </a:lnTo>
                  <a:lnTo>
                    <a:pt x="1955204" y="178752"/>
                  </a:lnTo>
                  <a:lnTo>
                    <a:pt x="1963277" y="240680"/>
                  </a:lnTo>
                  <a:lnTo>
                    <a:pt x="1967183" y="291891"/>
                  </a:lnTo>
                  <a:lnTo>
                    <a:pt x="1973929" y="344110"/>
                  </a:lnTo>
                  <a:lnTo>
                    <a:pt x="1977748" y="396626"/>
                  </a:lnTo>
                  <a:lnTo>
                    <a:pt x="1978880" y="454821"/>
                  </a:lnTo>
                  <a:lnTo>
                    <a:pt x="1979215" y="510928"/>
                  </a:lnTo>
                  <a:lnTo>
                    <a:pt x="1979314" y="570186"/>
                  </a:lnTo>
                  <a:lnTo>
                    <a:pt x="1979344" y="632198"/>
                  </a:lnTo>
                  <a:lnTo>
                    <a:pt x="1979352" y="695026"/>
                  </a:lnTo>
                  <a:lnTo>
                    <a:pt x="1979354" y="740179"/>
                  </a:lnTo>
                  <a:lnTo>
                    <a:pt x="1979355" y="787543"/>
                  </a:lnTo>
                  <a:lnTo>
                    <a:pt x="1979356" y="835890"/>
                  </a:lnTo>
                  <a:lnTo>
                    <a:pt x="1976236" y="881554"/>
                  </a:lnTo>
                  <a:lnTo>
                    <a:pt x="1972120" y="927585"/>
                  </a:lnTo>
                  <a:lnTo>
                    <a:pt x="1970291" y="979240"/>
                  </a:lnTo>
                  <a:lnTo>
                    <a:pt x="1966358" y="1030273"/>
                  </a:lnTo>
                  <a:lnTo>
                    <a:pt x="1961881" y="1080250"/>
                  </a:lnTo>
                  <a:lnTo>
                    <a:pt x="1959891" y="1129759"/>
                  </a:lnTo>
                  <a:lnTo>
                    <a:pt x="1955887" y="1182178"/>
                  </a:lnTo>
                  <a:lnTo>
                    <a:pt x="1951378" y="1235501"/>
                  </a:lnTo>
                  <a:lnTo>
                    <a:pt x="1949374" y="1286496"/>
                  </a:lnTo>
                  <a:lnTo>
                    <a:pt x="1945363" y="1336457"/>
                  </a:lnTo>
                  <a:lnTo>
                    <a:pt x="1940852" y="1385958"/>
                  </a:lnTo>
                  <a:lnTo>
                    <a:pt x="1938846" y="1435254"/>
                  </a:lnTo>
                  <a:lnTo>
                    <a:pt x="1937955" y="1484460"/>
                  </a:lnTo>
                  <a:lnTo>
                    <a:pt x="1937559" y="1533625"/>
                  </a:lnTo>
                  <a:lnTo>
                    <a:pt x="1937383" y="1582773"/>
                  </a:lnTo>
                  <a:lnTo>
                    <a:pt x="1934185" y="1631912"/>
                  </a:lnTo>
                  <a:lnTo>
                    <a:pt x="1930034" y="1681048"/>
                  </a:lnTo>
                  <a:lnTo>
                    <a:pt x="1928189" y="1730182"/>
                  </a:lnTo>
                  <a:lnTo>
                    <a:pt x="1927370" y="1776196"/>
                  </a:lnTo>
                  <a:lnTo>
                    <a:pt x="1927005" y="1821213"/>
                  </a:lnTo>
                  <a:lnTo>
                    <a:pt x="1926843" y="1868517"/>
                  </a:lnTo>
                  <a:lnTo>
                    <a:pt x="1926771" y="1913717"/>
                  </a:lnTo>
                  <a:lnTo>
                    <a:pt x="1926739" y="1957203"/>
                  </a:lnTo>
                  <a:lnTo>
                    <a:pt x="1926725" y="1999927"/>
                  </a:lnTo>
                  <a:lnTo>
                    <a:pt x="1926719" y="2042312"/>
                  </a:lnTo>
                  <a:lnTo>
                    <a:pt x="1926715" y="2105636"/>
                  </a:lnTo>
                  <a:lnTo>
                    <a:pt x="1926714" y="2168851"/>
                  </a:lnTo>
                  <a:lnTo>
                    <a:pt x="1926713" y="2232036"/>
                  </a:lnTo>
                  <a:lnTo>
                    <a:pt x="1926713" y="2295211"/>
                  </a:lnTo>
                  <a:lnTo>
                    <a:pt x="1926713" y="2358383"/>
                  </a:lnTo>
                  <a:lnTo>
                    <a:pt x="1926713" y="2418435"/>
                  </a:lnTo>
                  <a:lnTo>
                    <a:pt x="1926713" y="2476392"/>
                  </a:lnTo>
                  <a:lnTo>
                    <a:pt x="1923594" y="2534899"/>
                  </a:lnTo>
                  <a:lnTo>
                    <a:pt x="1918380" y="2589279"/>
                  </a:lnTo>
                  <a:lnTo>
                    <a:pt x="1916835" y="2639317"/>
                  </a:lnTo>
                  <a:lnTo>
                    <a:pt x="1913258" y="2686898"/>
                  </a:lnTo>
                  <a:lnTo>
                    <a:pt x="1907158" y="2749788"/>
                  </a:lnTo>
                  <a:lnTo>
                    <a:pt x="1906101" y="2798659"/>
                  </a:lnTo>
                  <a:lnTo>
                    <a:pt x="1905744" y="2859169"/>
                  </a:lnTo>
                  <a:lnTo>
                    <a:pt x="1902554" y="2916182"/>
                  </a:lnTo>
                  <a:lnTo>
                    <a:pt x="1896595" y="2972504"/>
                  </a:lnTo>
                  <a:lnTo>
                    <a:pt x="1895563" y="3025826"/>
                  </a:lnTo>
                  <a:lnTo>
                    <a:pt x="1895257" y="3086079"/>
                  </a:lnTo>
                  <a:lnTo>
                    <a:pt x="1895166" y="3142796"/>
                  </a:lnTo>
                  <a:lnTo>
                    <a:pt x="1900728" y="3185467"/>
                  </a:lnTo>
                  <a:lnTo>
                    <a:pt x="1897692" y="3194042"/>
                  </a:lnTo>
                  <a:lnTo>
                    <a:pt x="1890988" y="3199758"/>
                  </a:lnTo>
                  <a:lnTo>
                    <a:pt x="1881839" y="3203570"/>
                  </a:lnTo>
                  <a:lnTo>
                    <a:pt x="1826299" y="3202450"/>
                  </a:lnTo>
                  <a:lnTo>
                    <a:pt x="1772174" y="3197897"/>
                  </a:lnTo>
                  <a:lnTo>
                    <a:pt x="1710574" y="3191668"/>
                  </a:lnTo>
                  <a:lnTo>
                    <a:pt x="1654862" y="3183202"/>
                  </a:lnTo>
                  <a:lnTo>
                    <a:pt x="1600010" y="3180317"/>
                  </a:lnTo>
                  <a:lnTo>
                    <a:pt x="1544115" y="3179747"/>
                  </a:lnTo>
                  <a:lnTo>
                    <a:pt x="1496456" y="3174059"/>
                  </a:lnTo>
                  <a:lnTo>
                    <a:pt x="1445290" y="3170554"/>
                  </a:lnTo>
                  <a:lnTo>
                    <a:pt x="1393085" y="3175104"/>
                  </a:lnTo>
                  <a:lnTo>
                    <a:pt x="1334983" y="3178272"/>
                  </a:lnTo>
                  <a:lnTo>
                    <a:pt x="1273314" y="3179211"/>
                  </a:lnTo>
                  <a:lnTo>
                    <a:pt x="1216178" y="3179489"/>
                  </a:lnTo>
                  <a:lnTo>
                    <a:pt x="1173792" y="3179555"/>
                  </a:lnTo>
                  <a:lnTo>
                    <a:pt x="1128828" y="3180753"/>
                  </a:lnTo>
                  <a:lnTo>
                    <a:pt x="1085447" y="3185185"/>
                  </a:lnTo>
                  <a:lnTo>
                    <a:pt x="1042770" y="3191055"/>
                  </a:lnTo>
                  <a:lnTo>
                    <a:pt x="979282" y="3200936"/>
                  </a:lnTo>
                  <a:lnTo>
                    <a:pt x="916017" y="3211273"/>
                  </a:lnTo>
                  <a:lnTo>
                    <a:pt x="852818" y="3221745"/>
                  </a:lnTo>
                  <a:lnTo>
                    <a:pt x="792759" y="3232256"/>
                  </a:lnTo>
                  <a:lnTo>
                    <a:pt x="734799" y="3242779"/>
                  </a:lnTo>
                  <a:lnTo>
                    <a:pt x="676292" y="3253306"/>
                  </a:lnTo>
                  <a:lnTo>
                    <a:pt x="621911" y="3263835"/>
                  </a:lnTo>
                  <a:lnTo>
                    <a:pt x="568754" y="3274363"/>
                  </a:lnTo>
                  <a:lnTo>
                    <a:pt x="515959" y="3284892"/>
                  </a:lnTo>
                  <a:lnTo>
                    <a:pt x="466391" y="3295420"/>
                  </a:lnTo>
                  <a:lnTo>
                    <a:pt x="407720" y="3309458"/>
                  </a:lnTo>
                  <a:lnTo>
                    <a:pt x="351071" y="3323496"/>
                  </a:lnTo>
                  <a:lnTo>
                    <a:pt x="297940" y="3337534"/>
                  </a:lnTo>
                  <a:lnTo>
                    <a:pt x="241398" y="3355081"/>
                  </a:lnTo>
                  <a:lnTo>
                    <a:pt x="188669" y="3366000"/>
                  </a:lnTo>
                  <a:lnTo>
                    <a:pt x="163400" y="3365393"/>
                  </a:lnTo>
                  <a:lnTo>
                    <a:pt x="144371" y="3357325"/>
                  </a:lnTo>
                  <a:lnTo>
                    <a:pt x="138361" y="3349558"/>
                  </a:lnTo>
                  <a:lnTo>
                    <a:pt x="131683" y="3328450"/>
                  </a:lnTo>
                  <a:lnTo>
                    <a:pt x="126226" y="3270706"/>
                  </a:lnTo>
                  <a:lnTo>
                    <a:pt x="118215" y="3210600"/>
                  </a:lnTo>
                  <a:lnTo>
                    <a:pt x="113404" y="3150965"/>
                  </a:lnTo>
                  <a:lnTo>
                    <a:pt x="107690" y="3099370"/>
                  </a:lnTo>
                  <a:lnTo>
                    <a:pt x="102877" y="3051327"/>
                  </a:lnTo>
                  <a:lnTo>
                    <a:pt x="94042" y="3000048"/>
                  </a:lnTo>
                  <a:lnTo>
                    <a:pt x="84015" y="2947809"/>
                  </a:lnTo>
                  <a:lnTo>
                    <a:pt x="73635" y="2892167"/>
                  </a:lnTo>
                  <a:lnTo>
                    <a:pt x="66270" y="2831227"/>
                  </a:lnTo>
                  <a:lnTo>
                    <a:pt x="63378" y="2788465"/>
                  </a:lnTo>
                  <a:lnTo>
                    <a:pt x="58193" y="2742163"/>
                  </a:lnTo>
                  <a:lnTo>
                    <a:pt x="51989" y="2697408"/>
                  </a:lnTo>
                  <a:lnTo>
                    <a:pt x="45332" y="2652951"/>
                  </a:lnTo>
                  <a:lnTo>
                    <a:pt x="38474" y="2605895"/>
                  </a:lnTo>
                  <a:lnTo>
                    <a:pt x="31526" y="2557686"/>
                  </a:lnTo>
                  <a:lnTo>
                    <a:pt x="25709" y="2510133"/>
                  </a:lnTo>
                  <a:lnTo>
                    <a:pt x="23124" y="2465602"/>
                  </a:lnTo>
                  <a:lnTo>
                    <a:pt x="18855" y="2419294"/>
                  </a:lnTo>
                  <a:lnTo>
                    <a:pt x="13058" y="2371417"/>
                  </a:lnTo>
                  <a:lnTo>
                    <a:pt x="6583" y="2322842"/>
                  </a:lnTo>
                  <a:lnTo>
                    <a:pt x="2925" y="2277077"/>
                  </a:lnTo>
                  <a:lnTo>
                    <a:pt x="1299" y="2233340"/>
                  </a:lnTo>
                  <a:lnTo>
                    <a:pt x="576" y="2190505"/>
                  </a:lnTo>
                  <a:lnTo>
                    <a:pt x="255" y="2148070"/>
                  </a:lnTo>
                  <a:lnTo>
                    <a:pt x="74" y="2087839"/>
                  </a:lnTo>
                  <a:lnTo>
                    <a:pt x="21" y="2032947"/>
                  </a:lnTo>
                  <a:lnTo>
                    <a:pt x="5" y="1982758"/>
                  </a:lnTo>
                  <a:lnTo>
                    <a:pt x="0" y="1923877"/>
                  </a:lnTo>
                  <a:lnTo>
                    <a:pt x="1168" y="1866016"/>
                  </a:lnTo>
                  <a:lnTo>
                    <a:pt x="8332" y="1802594"/>
                  </a:lnTo>
                  <a:lnTo>
                    <a:pt x="10527" y="174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47283" y="2629370"/>
            <a:ext cx="722311" cy="1056065"/>
            <a:chOff x="3247283" y="2629370"/>
            <a:chExt cx="722311" cy="1056065"/>
          </a:xfrm>
        </p:grpSpPr>
        <p:sp>
          <p:nvSpPr>
            <p:cNvPr id="76" name="Freeform 75"/>
            <p:cNvSpPr/>
            <p:nvPr/>
          </p:nvSpPr>
          <p:spPr>
            <a:xfrm>
              <a:off x="3284891" y="2629370"/>
              <a:ext cx="234536" cy="265968"/>
            </a:xfrm>
            <a:custGeom>
              <a:avLst/>
              <a:gdLst/>
              <a:ahLst/>
              <a:cxnLst/>
              <a:rect l="0" t="0" r="0" b="0"/>
              <a:pathLst>
                <a:path w="234536" h="265968">
                  <a:moveTo>
                    <a:pt x="0" y="265967"/>
                  </a:moveTo>
                  <a:lnTo>
                    <a:pt x="34328" y="205094"/>
                  </a:lnTo>
                  <a:lnTo>
                    <a:pt x="50336" y="179300"/>
                  </a:lnTo>
                  <a:lnTo>
                    <a:pt x="65607" y="152551"/>
                  </a:lnTo>
                  <a:lnTo>
                    <a:pt x="81831" y="126687"/>
                  </a:lnTo>
                  <a:lnTo>
                    <a:pt x="108971" y="75328"/>
                  </a:lnTo>
                  <a:lnTo>
                    <a:pt x="138627" y="17641"/>
                  </a:lnTo>
                  <a:lnTo>
                    <a:pt x="145061" y="9169"/>
                  </a:lnTo>
                  <a:lnTo>
                    <a:pt x="148180" y="9371"/>
                  </a:lnTo>
                  <a:lnTo>
                    <a:pt x="148526" y="25192"/>
                  </a:lnTo>
                  <a:lnTo>
                    <a:pt x="124642" y="88089"/>
                  </a:lnTo>
                  <a:lnTo>
                    <a:pt x="95703" y="135828"/>
                  </a:lnTo>
                  <a:lnTo>
                    <a:pt x="96557" y="135924"/>
                  </a:lnTo>
                  <a:lnTo>
                    <a:pt x="154632" y="79717"/>
                  </a:lnTo>
                  <a:lnTo>
                    <a:pt x="181367" y="50669"/>
                  </a:lnTo>
                  <a:lnTo>
                    <a:pt x="214119" y="2132"/>
                  </a:lnTo>
                  <a:lnTo>
                    <a:pt x="221125" y="0"/>
                  </a:lnTo>
                  <a:lnTo>
                    <a:pt x="226965" y="3258"/>
                  </a:lnTo>
                  <a:lnTo>
                    <a:pt x="232029" y="10109"/>
                  </a:lnTo>
                  <a:lnTo>
                    <a:pt x="234535" y="33319"/>
                  </a:lnTo>
                  <a:lnTo>
                    <a:pt x="232202" y="95880"/>
                  </a:lnTo>
                  <a:lnTo>
                    <a:pt x="231797" y="147200"/>
                  </a:lnTo>
                  <a:lnTo>
                    <a:pt x="231627" y="2027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68744" y="2797318"/>
              <a:ext cx="137288" cy="108548"/>
            </a:xfrm>
            <a:custGeom>
              <a:avLst/>
              <a:gdLst/>
              <a:ahLst/>
              <a:cxnLst/>
              <a:rect l="0" t="0" r="0" b="0"/>
              <a:pathLst>
                <a:path w="137288" h="108548">
                  <a:moveTo>
                    <a:pt x="137287" y="34848"/>
                  </a:moveTo>
                  <a:lnTo>
                    <a:pt x="131698" y="18080"/>
                  </a:lnTo>
                  <a:lnTo>
                    <a:pt x="119595" y="6729"/>
                  </a:lnTo>
                  <a:lnTo>
                    <a:pt x="111455" y="2064"/>
                  </a:lnTo>
                  <a:lnTo>
                    <a:pt x="93050" y="0"/>
                  </a:lnTo>
                  <a:lnTo>
                    <a:pt x="72003" y="4152"/>
                  </a:lnTo>
                  <a:lnTo>
                    <a:pt x="47050" y="13796"/>
                  </a:lnTo>
                  <a:lnTo>
                    <a:pt x="26602" y="29001"/>
                  </a:lnTo>
                  <a:lnTo>
                    <a:pt x="10885" y="47457"/>
                  </a:lnTo>
                  <a:lnTo>
                    <a:pt x="0" y="67358"/>
                  </a:lnTo>
                  <a:lnTo>
                    <a:pt x="1309" y="75239"/>
                  </a:lnTo>
                  <a:lnTo>
                    <a:pt x="6861" y="81662"/>
                  </a:lnTo>
                  <a:lnTo>
                    <a:pt x="15241" y="87114"/>
                  </a:lnTo>
                  <a:lnTo>
                    <a:pt x="49393" y="94788"/>
                  </a:lnTo>
                  <a:lnTo>
                    <a:pt x="99345" y="92485"/>
                  </a:lnTo>
                  <a:lnTo>
                    <a:pt x="107313" y="95499"/>
                  </a:lnTo>
                  <a:lnTo>
                    <a:pt x="126759" y="108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733976" y="2842695"/>
              <a:ext cx="235618" cy="243653"/>
            </a:xfrm>
            <a:custGeom>
              <a:avLst/>
              <a:gdLst/>
              <a:ahLst/>
              <a:cxnLst/>
              <a:rect l="0" t="0" r="0" b="0"/>
              <a:pathLst>
                <a:path w="235618" h="243653">
                  <a:moveTo>
                    <a:pt x="66812" y="0"/>
                  </a:moveTo>
                  <a:lnTo>
                    <a:pt x="63692" y="42691"/>
                  </a:lnTo>
                  <a:lnTo>
                    <a:pt x="52158" y="95520"/>
                  </a:lnTo>
                  <a:lnTo>
                    <a:pt x="42063" y="150744"/>
                  </a:lnTo>
                  <a:lnTo>
                    <a:pt x="31662" y="200383"/>
                  </a:lnTo>
                  <a:lnTo>
                    <a:pt x="15583" y="239137"/>
                  </a:lnTo>
                  <a:lnTo>
                    <a:pt x="10432" y="243652"/>
                  </a:lnTo>
                  <a:lnTo>
                    <a:pt x="5829" y="243153"/>
                  </a:lnTo>
                  <a:lnTo>
                    <a:pt x="1590" y="239311"/>
                  </a:lnTo>
                  <a:lnTo>
                    <a:pt x="0" y="216324"/>
                  </a:lnTo>
                  <a:lnTo>
                    <a:pt x="8511" y="161143"/>
                  </a:lnTo>
                  <a:lnTo>
                    <a:pt x="27996" y="105708"/>
                  </a:lnTo>
                  <a:lnTo>
                    <a:pt x="58768" y="45270"/>
                  </a:lnTo>
                  <a:lnTo>
                    <a:pt x="73765" y="29478"/>
                  </a:lnTo>
                  <a:lnTo>
                    <a:pt x="96028" y="14661"/>
                  </a:lnTo>
                  <a:lnTo>
                    <a:pt x="134870" y="4344"/>
                  </a:lnTo>
                  <a:lnTo>
                    <a:pt x="162180" y="8169"/>
                  </a:lnTo>
                  <a:lnTo>
                    <a:pt x="188746" y="18838"/>
                  </a:lnTo>
                  <a:lnTo>
                    <a:pt x="212252" y="35278"/>
                  </a:lnTo>
                  <a:lnTo>
                    <a:pt x="228158" y="54283"/>
                  </a:lnTo>
                  <a:lnTo>
                    <a:pt x="234038" y="64265"/>
                  </a:lnTo>
                  <a:lnTo>
                    <a:pt x="235617" y="75598"/>
                  </a:lnTo>
                  <a:lnTo>
                    <a:pt x="231134" y="100669"/>
                  </a:lnTo>
                  <a:lnTo>
                    <a:pt x="218223" y="121171"/>
                  </a:lnTo>
                  <a:lnTo>
                    <a:pt x="182625" y="157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247283" y="3158835"/>
              <a:ext cx="218403" cy="355429"/>
            </a:xfrm>
            <a:custGeom>
              <a:avLst/>
              <a:gdLst/>
              <a:ahLst/>
              <a:cxnLst/>
              <a:rect l="0" t="0" r="0" b="0"/>
              <a:pathLst>
                <a:path w="218403" h="355429">
                  <a:moveTo>
                    <a:pt x="79722" y="41828"/>
                  </a:moveTo>
                  <a:lnTo>
                    <a:pt x="79722" y="90759"/>
                  </a:lnTo>
                  <a:lnTo>
                    <a:pt x="74133" y="144301"/>
                  </a:lnTo>
                  <a:lnTo>
                    <a:pt x="66724" y="207718"/>
                  </a:lnTo>
                  <a:lnTo>
                    <a:pt x="51321" y="269825"/>
                  </a:lnTo>
                  <a:lnTo>
                    <a:pt x="34056" y="331209"/>
                  </a:lnTo>
                  <a:lnTo>
                    <a:pt x="28221" y="341203"/>
                  </a:lnTo>
                  <a:lnTo>
                    <a:pt x="12379" y="355428"/>
                  </a:lnTo>
                  <a:lnTo>
                    <a:pt x="6751" y="353840"/>
                  </a:lnTo>
                  <a:lnTo>
                    <a:pt x="2999" y="346932"/>
                  </a:lnTo>
                  <a:lnTo>
                    <a:pt x="0" y="325999"/>
                  </a:lnTo>
                  <a:lnTo>
                    <a:pt x="10588" y="267853"/>
                  </a:lnTo>
                  <a:lnTo>
                    <a:pt x="31015" y="213380"/>
                  </a:lnTo>
                  <a:lnTo>
                    <a:pt x="50647" y="157560"/>
                  </a:lnTo>
                  <a:lnTo>
                    <a:pt x="83562" y="95847"/>
                  </a:lnTo>
                  <a:lnTo>
                    <a:pt x="123960" y="36420"/>
                  </a:lnTo>
                  <a:lnTo>
                    <a:pt x="148462" y="6821"/>
                  </a:lnTo>
                  <a:lnTo>
                    <a:pt x="157134" y="2112"/>
                  </a:lnTo>
                  <a:lnTo>
                    <a:pt x="176129" y="0"/>
                  </a:lnTo>
                  <a:lnTo>
                    <a:pt x="184937" y="3414"/>
                  </a:lnTo>
                  <a:lnTo>
                    <a:pt x="200964" y="16567"/>
                  </a:lnTo>
                  <a:lnTo>
                    <a:pt x="217551" y="43702"/>
                  </a:lnTo>
                  <a:lnTo>
                    <a:pt x="218402" y="53606"/>
                  </a:lnTo>
                  <a:lnTo>
                    <a:pt x="213107" y="73969"/>
                  </a:lnTo>
                  <a:lnTo>
                    <a:pt x="196716" y="91598"/>
                  </a:lnTo>
                  <a:lnTo>
                    <a:pt x="161180" y="111557"/>
                  </a:lnTo>
                  <a:lnTo>
                    <a:pt x="100779" y="1260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403874" y="3390176"/>
              <a:ext cx="137162" cy="178605"/>
            </a:xfrm>
            <a:custGeom>
              <a:avLst/>
              <a:gdLst/>
              <a:ahLst/>
              <a:cxnLst/>
              <a:rect l="0" t="0" r="0" b="0"/>
              <a:pathLst>
                <a:path w="137162" h="178605">
                  <a:moveTo>
                    <a:pt x="123173" y="0"/>
                  </a:moveTo>
                  <a:lnTo>
                    <a:pt x="79210" y="20244"/>
                  </a:lnTo>
                  <a:lnTo>
                    <a:pt x="26791" y="65487"/>
                  </a:lnTo>
                  <a:lnTo>
                    <a:pt x="7527" y="101032"/>
                  </a:lnTo>
                  <a:lnTo>
                    <a:pt x="0" y="141200"/>
                  </a:lnTo>
                  <a:lnTo>
                    <a:pt x="2453" y="152625"/>
                  </a:lnTo>
                  <a:lnTo>
                    <a:pt x="14537" y="171559"/>
                  </a:lnTo>
                  <a:lnTo>
                    <a:pt x="25013" y="176374"/>
                  </a:lnTo>
                  <a:lnTo>
                    <a:pt x="52250" y="178604"/>
                  </a:lnTo>
                  <a:lnTo>
                    <a:pt x="80733" y="169457"/>
                  </a:lnTo>
                  <a:lnTo>
                    <a:pt x="105480" y="153693"/>
                  </a:lnTo>
                  <a:lnTo>
                    <a:pt x="120379" y="134989"/>
                  </a:lnTo>
                  <a:lnTo>
                    <a:pt x="135343" y="99139"/>
                  </a:lnTo>
                  <a:lnTo>
                    <a:pt x="137161" y="75647"/>
                  </a:lnTo>
                  <a:lnTo>
                    <a:pt x="132899" y="54678"/>
                  </a:lnTo>
                  <a:lnTo>
                    <a:pt x="123206" y="37559"/>
                  </a:lnTo>
                  <a:lnTo>
                    <a:pt x="107979" y="25272"/>
                  </a:lnTo>
                  <a:lnTo>
                    <a:pt x="99006" y="20358"/>
                  </a:lnTo>
                  <a:lnTo>
                    <a:pt x="89514" y="19421"/>
                  </a:lnTo>
                  <a:lnTo>
                    <a:pt x="69609" y="24619"/>
                  </a:lnTo>
                  <a:lnTo>
                    <a:pt x="58422" y="31609"/>
                  </a:lnTo>
                  <a:lnTo>
                    <a:pt x="49473" y="42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590218" y="3474404"/>
              <a:ext cx="178985" cy="211031"/>
            </a:xfrm>
            <a:custGeom>
              <a:avLst/>
              <a:gdLst/>
              <a:ahLst/>
              <a:cxnLst/>
              <a:rect l="0" t="0" r="0" b="0"/>
              <a:pathLst>
                <a:path w="178985" h="211031">
                  <a:moveTo>
                    <a:pt x="178984" y="0"/>
                  </a:moveTo>
                  <a:lnTo>
                    <a:pt x="136293" y="14573"/>
                  </a:lnTo>
                  <a:lnTo>
                    <a:pt x="125957" y="20244"/>
                  </a:lnTo>
                  <a:lnTo>
                    <a:pt x="111353" y="35904"/>
                  </a:lnTo>
                  <a:lnTo>
                    <a:pt x="105821" y="44993"/>
                  </a:lnTo>
                  <a:lnTo>
                    <a:pt x="102793" y="67570"/>
                  </a:lnTo>
                  <a:lnTo>
                    <a:pt x="103624" y="80142"/>
                  </a:lnTo>
                  <a:lnTo>
                    <a:pt x="113905" y="103469"/>
                  </a:lnTo>
                  <a:lnTo>
                    <a:pt x="157892" y="163755"/>
                  </a:lnTo>
                  <a:lnTo>
                    <a:pt x="173900" y="182354"/>
                  </a:lnTo>
                  <a:lnTo>
                    <a:pt x="176764" y="190590"/>
                  </a:lnTo>
                  <a:lnTo>
                    <a:pt x="176335" y="198420"/>
                  </a:lnTo>
                  <a:lnTo>
                    <a:pt x="173708" y="205979"/>
                  </a:lnTo>
                  <a:lnTo>
                    <a:pt x="167278" y="209849"/>
                  </a:lnTo>
                  <a:lnTo>
                    <a:pt x="147655" y="211030"/>
                  </a:lnTo>
                  <a:lnTo>
                    <a:pt x="88524" y="203425"/>
                  </a:lnTo>
                  <a:lnTo>
                    <a:pt x="29878" y="200710"/>
                  </a:lnTo>
                  <a:lnTo>
                    <a:pt x="0" y="2000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3" name="Freeform 82"/>
          <p:cNvSpPr/>
          <p:nvPr/>
        </p:nvSpPr>
        <p:spPr>
          <a:xfrm>
            <a:off x="3226137" y="3927130"/>
            <a:ext cx="100869" cy="178985"/>
          </a:xfrm>
          <a:custGeom>
            <a:avLst/>
            <a:gdLst/>
            <a:ahLst/>
            <a:cxnLst/>
            <a:rect l="0" t="0" r="0" b="0"/>
            <a:pathLst>
              <a:path w="100869" h="178985">
                <a:moveTo>
                  <a:pt x="100868" y="0"/>
                </a:moveTo>
                <a:lnTo>
                  <a:pt x="61181" y="2339"/>
                </a:lnTo>
                <a:lnTo>
                  <a:pt x="29058" y="16811"/>
                </a:lnTo>
                <a:lnTo>
                  <a:pt x="12021" y="29308"/>
                </a:lnTo>
                <a:lnTo>
                  <a:pt x="2889" y="52020"/>
                </a:lnTo>
                <a:lnTo>
                  <a:pt x="0" y="79272"/>
                </a:lnTo>
                <a:lnTo>
                  <a:pt x="2616" y="103082"/>
                </a:lnTo>
                <a:lnTo>
                  <a:pt x="16254" y="136217"/>
                </a:lnTo>
                <a:lnTo>
                  <a:pt x="35113" y="162673"/>
                </a:lnTo>
                <a:lnTo>
                  <a:pt x="45518" y="171735"/>
                </a:lnTo>
                <a:lnTo>
                  <a:pt x="58754" y="1789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9" name="Group 88"/>
          <p:cNvGrpSpPr/>
          <p:nvPr/>
        </p:nvGrpSpPr>
        <p:grpSpPr>
          <a:xfrm>
            <a:off x="3382083" y="3948187"/>
            <a:ext cx="692447" cy="252685"/>
            <a:chOff x="3382083" y="3948187"/>
            <a:chExt cx="692447" cy="252685"/>
          </a:xfrm>
        </p:grpSpPr>
        <p:sp>
          <p:nvSpPr>
            <p:cNvPr id="84" name="Freeform 83"/>
            <p:cNvSpPr/>
            <p:nvPr/>
          </p:nvSpPr>
          <p:spPr>
            <a:xfrm>
              <a:off x="3382083" y="3958715"/>
              <a:ext cx="92568" cy="189514"/>
            </a:xfrm>
            <a:custGeom>
              <a:avLst/>
              <a:gdLst/>
              <a:ahLst/>
              <a:cxnLst/>
              <a:rect l="0" t="0" r="0" b="0"/>
              <a:pathLst>
                <a:path w="92568" h="189514">
                  <a:moveTo>
                    <a:pt x="18622" y="0"/>
                  </a:moveTo>
                  <a:lnTo>
                    <a:pt x="1834" y="55045"/>
                  </a:lnTo>
                  <a:lnTo>
                    <a:pt x="0" y="91829"/>
                  </a:lnTo>
                  <a:lnTo>
                    <a:pt x="3717" y="114512"/>
                  </a:lnTo>
                  <a:lnTo>
                    <a:pt x="9855" y="121965"/>
                  </a:lnTo>
                  <a:lnTo>
                    <a:pt x="29153" y="130246"/>
                  </a:lnTo>
                  <a:lnTo>
                    <a:pt x="50208" y="127688"/>
                  </a:lnTo>
                  <a:lnTo>
                    <a:pt x="78674" y="113093"/>
                  </a:lnTo>
                  <a:lnTo>
                    <a:pt x="86732" y="106981"/>
                  </a:lnTo>
                  <a:lnTo>
                    <a:pt x="90935" y="107585"/>
                  </a:lnTo>
                  <a:lnTo>
                    <a:pt x="92567" y="112668"/>
                  </a:lnTo>
                  <a:lnTo>
                    <a:pt x="92343" y="171199"/>
                  </a:lnTo>
                  <a:lnTo>
                    <a:pt x="92321" y="1895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550299" y="4011358"/>
              <a:ext cx="134676" cy="117159"/>
            </a:xfrm>
            <a:custGeom>
              <a:avLst/>
              <a:gdLst/>
              <a:ahLst/>
              <a:cxnLst/>
              <a:rect l="0" t="0" r="0" b="0"/>
              <a:pathLst>
                <a:path w="134676" h="117159">
                  <a:moveTo>
                    <a:pt x="8333" y="0"/>
                  </a:moveTo>
                  <a:lnTo>
                    <a:pt x="0" y="57263"/>
                  </a:lnTo>
                  <a:lnTo>
                    <a:pt x="1575" y="100415"/>
                  </a:lnTo>
                  <a:lnTo>
                    <a:pt x="3827" y="112567"/>
                  </a:lnTo>
                  <a:lnTo>
                    <a:pt x="6499" y="117158"/>
                  </a:lnTo>
                  <a:lnTo>
                    <a:pt x="9450" y="116710"/>
                  </a:lnTo>
                  <a:lnTo>
                    <a:pt x="15849" y="106853"/>
                  </a:lnTo>
                  <a:lnTo>
                    <a:pt x="44858" y="53025"/>
                  </a:lnTo>
                  <a:lnTo>
                    <a:pt x="58102" y="36825"/>
                  </a:lnTo>
                  <a:lnTo>
                    <a:pt x="84301" y="20140"/>
                  </a:lnTo>
                  <a:lnTo>
                    <a:pt x="1346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672463" y="4053472"/>
              <a:ext cx="296782" cy="101434"/>
            </a:xfrm>
            <a:custGeom>
              <a:avLst/>
              <a:gdLst/>
              <a:ahLst/>
              <a:cxnLst/>
              <a:rect l="0" t="0" r="0" b="0"/>
              <a:pathLst>
                <a:path w="296782" h="101434">
                  <a:moveTo>
                    <a:pt x="44097" y="0"/>
                  </a:moveTo>
                  <a:lnTo>
                    <a:pt x="32918" y="11178"/>
                  </a:lnTo>
                  <a:lnTo>
                    <a:pt x="3663" y="73217"/>
                  </a:lnTo>
                  <a:lnTo>
                    <a:pt x="764" y="76887"/>
                  </a:lnTo>
                  <a:lnTo>
                    <a:pt x="0" y="75824"/>
                  </a:lnTo>
                  <a:lnTo>
                    <a:pt x="661" y="71606"/>
                  </a:lnTo>
                  <a:lnTo>
                    <a:pt x="12769" y="48902"/>
                  </a:lnTo>
                  <a:lnTo>
                    <a:pt x="27834" y="36162"/>
                  </a:lnTo>
                  <a:lnTo>
                    <a:pt x="36764" y="31127"/>
                  </a:lnTo>
                  <a:lnTo>
                    <a:pt x="56046" y="28652"/>
                  </a:lnTo>
                  <a:lnTo>
                    <a:pt x="114690" y="30029"/>
                  </a:lnTo>
                  <a:lnTo>
                    <a:pt x="137473" y="25824"/>
                  </a:lnTo>
                  <a:lnTo>
                    <a:pt x="142612" y="21896"/>
                  </a:lnTo>
                  <a:lnTo>
                    <a:pt x="143699" y="16937"/>
                  </a:lnTo>
                  <a:lnTo>
                    <a:pt x="142084" y="11291"/>
                  </a:lnTo>
                  <a:lnTo>
                    <a:pt x="137497" y="8697"/>
                  </a:lnTo>
                  <a:lnTo>
                    <a:pt x="123043" y="8934"/>
                  </a:lnTo>
                  <a:lnTo>
                    <a:pt x="120124" y="11805"/>
                  </a:lnTo>
                  <a:lnTo>
                    <a:pt x="120518" y="16059"/>
                  </a:lnTo>
                  <a:lnTo>
                    <a:pt x="123120" y="21234"/>
                  </a:lnTo>
                  <a:lnTo>
                    <a:pt x="143550" y="39697"/>
                  </a:lnTo>
                  <a:lnTo>
                    <a:pt x="204422" y="78248"/>
                  </a:lnTo>
                  <a:lnTo>
                    <a:pt x="219078" y="91709"/>
                  </a:lnTo>
                  <a:lnTo>
                    <a:pt x="239629" y="99251"/>
                  </a:lnTo>
                  <a:lnTo>
                    <a:pt x="262021" y="101433"/>
                  </a:lnTo>
                  <a:lnTo>
                    <a:pt x="296781" y="947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8715" y="3948187"/>
              <a:ext cx="94758" cy="252685"/>
            </a:xfrm>
            <a:custGeom>
              <a:avLst/>
              <a:gdLst/>
              <a:ahLst/>
              <a:cxnLst/>
              <a:rect l="0" t="0" r="0" b="0"/>
              <a:pathLst>
                <a:path w="94758" h="252685">
                  <a:moveTo>
                    <a:pt x="94757" y="0"/>
                  </a:moveTo>
                  <a:lnTo>
                    <a:pt x="74971" y="48930"/>
                  </a:lnTo>
                  <a:lnTo>
                    <a:pt x="59913" y="108061"/>
                  </a:lnTo>
                  <a:lnTo>
                    <a:pt x="43618" y="156280"/>
                  </a:lnTo>
                  <a:lnTo>
                    <a:pt x="18321" y="214230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948187" y="4052478"/>
              <a:ext cx="126343" cy="43109"/>
            </a:xfrm>
            <a:custGeom>
              <a:avLst/>
              <a:gdLst/>
              <a:ahLst/>
              <a:cxnLst/>
              <a:rect l="0" t="0" r="0" b="0"/>
              <a:pathLst>
                <a:path w="126343" h="43109">
                  <a:moveTo>
                    <a:pt x="0" y="43108"/>
                  </a:moveTo>
                  <a:lnTo>
                    <a:pt x="5589" y="20751"/>
                  </a:lnTo>
                  <a:lnTo>
                    <a:pt x="10745" y="12995"/>
                  </a:lnTo>
                  <a:lnTo>
                    <a:pt x="25832" y="1259"/>
                  </a:lnTo>
                  <a:lnTo>
                    <a:pt x="34769" y="0"/>
                  </a:lnTo>
                  <a:lnTo>
                    <a:pt x="54057" y="4841"/>
                  </a:lnTo>
                  <a:lnTo>
                    <a:pt x="107565" y="30428"/>
                  </a:lnTo>
                  <a:lnTo>
                    <a:pt x="126342" y="431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0" name="Freeform 89"/>
          <p:cNvSpPr/>
          <p:nvPr/>
        </p:nvSpPr>
        <p:spPr>
          <a:xfrm>
            <a:off x="3836836" y="3558632"/>
            <a:ext cx="58709" cy="157929"/>
          </a:xfrm>
          <a:custGeom>
            <a:avLst/>
            <a:gdLst/>
            <a:ahLst/>
            <a:cxnLst/>
            <a:rect l="0" t="0" r="0" b="0"/>
            <a:pathLst>
              <a:path w="58709" h="157929">
                <a:moveTo>
                  <a:pt x="6066" y="0"/>
                </a:moveTo>
                <a:lnTo>
                  <a:pt x="0" y="33622"/>
                </a:lnTo>
                <a:lnTo>
                  <a:pt x="6088" y="71834"/>
                </a:lnTo>
                <a:lnTo>
                  <a:pt x="35069" y="135008"/>
                </a:lnTo>
                <a:lnTo>
                  <a:pt x="45472" y="147741"/>
                </a:lnTo>
                <a:lnTo>
                  <a:pt x="58708" y="15792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6" name="Group 95"/>
          <p:cNvGrpSpPr/>
          <p:nvPr/>
        </p:nvGrpSpPr>
        <p:grpSpPr>
          <a:xfrm>
            <a:off x="3885016" y="3242777"/>
            <a:ext cx="568540" cy="473784"/>
            <a:chOff x="3885016" y="3242777"/>
            <a:chExt cx="568540" cy="473784"/>
          </a:xfrm>
        </p:grpSpPr>
        <p:sp>
          <p:nvSpPr>
            <p:cNvPr id="91" name="Freeform 90"/>
            <p:cNvSpPr/>
            <p:nvPr/>
          </p:nvSpPr>
          <p:spPr>
            <a:xfrm>
              <a:off x="3885016" y="3242777"/>
              <a:ext cx="31586" cy="42115"/>
            </a:xfrm>
            <a:custGeom>
              <a:avLst/>
              <a:gdLst/>
              <a:ahLst/>
              <a:cxnLst/>
              <a:rect l="0" t="0" r="0" b="0"/>
              <a:pathLst>
                <a:path w="31586" h="42115">
                  <a:moveTo>
                    <a:pt x="0" y="42114"/>
                  </a:moveTo>
                  <a:lnTo>
                    <a:pt x="19786" y="19209"/>
                  </a:lnTo>
                  <a:lnTo>
                    <a:pt x="315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90301" y="3337534"/>
              <a:ext cx="73700" cy="326384"/>
            </a:xfrm>
            <a:custGeom>
              <a:avLst/>
              <a:gdLst/>
              <a:ahLst/>
              <a:cxnLst/>
              <a:rect l="0" t="0" r="0" b="0"/>
              <a:pathLst>
                <a:path w="73700" h="326384">
                  <a:moveTo>
                    <a:pt x="73699" y="0"/>
                  </a:moveTo>
                  <a:lnTo>
                    <a:pt x="70579" y="48931"/>
                  </a:lnTo>
                  <a:lnTo>
                    <a:pt x="59045" y="102472"/>
                  </a:lnTo>
                  <a:lnTo>
                    <a:pt x="48950" y="152805"/>
                  </a:lnTo>
                  <a:lnTo>
                    <a:pt x="35059" y="209818"/>
                  </a:lnTo>
                  <a:lnTo>
                    <a:pt x="21050" y="268740"/>
                  </a:lnTo>
                  <a:lnTo>
                    <a:pt x="0" y="326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927130" y="3542514"/>
              <a:ext cx="165239" cy="174047"/>
            </a:xfrm>
            <a:custGeom>
              <a:avLst/>
              <a:gdLst/>
              <a:ahLst/>
              <a:cxnLst/>
              <a:rect l="0" t="0" r="0" b="0"/>
              <a:pathLst>
                <a:path w="165239" h="174047">
                  <a:moveTo>
                    <a:pt x="0" y="5590"/>
                  </a:moveTo>
                  <a:lnTo>
                    <a:pt x="16767" y="0"/>
                  </a:lnTo>
                  <a:lnTo>
                    <a:pt x="34358" y="376"/>
                  </a:lnTo>
                  <a:lnTo>
                    <a:pt x="90658" y="14479"/>
                  </a:lnTo>
                  <a:lnTo>
                    <a:pt x="127959" y="41358"/>
                  </a:lnTo>
                  <a:lnTo>
                    <a:pt x="145778" y="60091"/>
                  </a:lnTo>
                  <a:lnTo>
                    <a:pt x="157597" y="80115"/>
                  </a:lnTo>
                  <a:lnTo>
                    <a:pt x="165238" y="116709"/>
                  </a:lnTo>
                  <a:lnTo>
                    <a:pt x="161913" y="151598"/>
                  </a:lnTo>
                  <a:lnTo>
                    <a:pt x="156579" y="164069"/>
                  </a:lnTo>
                  <a:lnTo>
                    <a:pt x="147399" y="1740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137700" y="3474404"/>
              <a:ext cx="42114" cy="10530"/>
            </a:xfrm>
            <a:custGeom>
              <a:avLst/>
              <a:gdLst/>
              <a:ahLst/>
              <a:cxnLst/>
              <a:rect l="0" t="0" r="0" b="0"/>
              <a:pathLst>
                <a:path w="42114" h="10530">
                  <a:moveTo>
                    <a:pt x="0" y="0"/>
                  </a:moveTo>
                  <a:lnTo>
                    <a:pt x="42113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155229" y="3537826"/>
              <a:ext cx="298327" cy="168206"/>
            </a:xfrm>
            <a:custGeom>
              <a:avLst/>
              <a:gdLst/>
              <a:ahLst/>
              <a:cxnLst/>
              <a:rect l="0" t="0" r="0" b="0"/>
              <a:pathLst>
                <a:path w="298327" h="168206">
                  <a:moveTo>
                    <a:pt x="45642" y="31335"/>
                  </a:moveTo>
                  <a:lnTo>
                    <a:pt x="10895" y="68421"/>
                  </a:lnTo>
                  <a:lnTo>
                    <a:pt x="1733" y="86422"/>
                  </a:lnTo>
                  <a:lnTo>
                    <a:pt x="0" y="109240"/>
                  </a:lnTo>
                  <a:lnTo>
                    <a:pt x="1176" y="121876"/>
                  </a:lnTo>
                  <a:lnTo>
                    <a:pt x="7809" y="130300"/>
                  </a:lnTo>
                  <a:lnTo>
                    <a:pt x="30777" y="139660"/>
                  </a:lnTo>
                  <a:lnTo>
                    <a:pt x="41581" y="138647"/>
                  </a:lnTo>
                  <a:lnTo>
                    <a:pt x="59825" y="128162"/>
                  </a:lnTo>
                  <a:lnTo>
                    <a:pt x="72612" y="111804"/>
                  </a:lnTo>
                  <a:lnTo>
                    <a:pt x="90354" y="72706"/>
                  </a:lnTo>
                  <a:lnTo>
                    <a:pt x="88520" y="48942"/>
                  </a:lnTo>
                  <a:lnTo>
                    <a:pt x="79907" y="25122"/>
                  </a:lnTo>
                  <a:lnTo>
                    <a:pt x="68279" y="6737"/>
                  </a:lnTo>
                  <a:lnTo>
                    <a:pt x="68922" y="2068"/>
                  </a:lnTo>
                  <a:lnTo>
                    <a:pt x="74030" y="125"/>
                  </a:lnTo>
                  <a:lnTo>
                    <a:pt x="82115" y="0"/>
                  </a:lnTo>
                  <a:lnTo>
                    <a:pt x="115850" y="11002"/>
                  </a:lnTo>
                  <a:lnTo>
                    <a:pt x="149892" y="29080"/>
                  </a:lnTo>
                  <a:lnTo>
                    <a:pt x="165285" y="45540"/>
                  </a:lnTo>
                  <a:lnTo>
                    <a:pt x="171027" y="54843"/>
                  </a:lnTo>
                  <a:lnTo>
                    <a:pt x="193006" y="68299"/>
                  </a:lnTo>
                  <a:lnTo>
                    <a:pt x="243597" y="92059"/>
                  </a:lnTo>
                  <a:lnTo>
                    <a:pt x="271061" y="117957"/>
                  </a:lnTo>
                  <a:lnTo>
                    <a:pt x="298326" y="1682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Freeform 96"/>
          <p:cNvSpPr/>
          <p:nvPr/>
        </p:nvSpPr>
        <p:spPr>
          <a:xfrm>
            <a:off x="6453969" y="2590011"/>
            <a:ext cx="52643" cy="2937451"/>
          </a:xfrm>
          <a:custGeom>
            <a:avLst/>
            <a:gdLst/>
            <a:ahLst/>
            <a:cxnLst/>
            <a:rect l="0" t="0" r="0" b="0"/>
            <a:pathLst>
              <a:path w="52643" h="2937451">
                <a:moveTo>
                  <a:pt x="52642" y="0"/>
                </a:moveTo>
                <a:lnTo>
                  <a:pt x="52642" y="56498"/>
                </a:lnTo>
                <a:lnTo>
                  <a:pt x="51473" y="110066"/>
                </a:lnTo>
                <a:lnTo>
                  <a:pt x="45407" y="169872"/>
                </a:lnTo>
                <a:lnTo>
                  <a:pt x="43090" y="233216"/>
                </a:lnTo>
                <a:lnTo>
                  <a:pt x="42548" y="279516"/>
                </a:lnTo>
                <a:lnTo>
                  <a:pt x="42307" y="330510"/>
                </a:lnTo>
                <a:lnTo>
                  <a:pt x="43370" y="383199"/>
                </a:lnTo>
                <a:lnTo>
                  <a:pt x="47741" y="433913"/>
                </a:lnTo>
                <a:lnTo>
                  <a:pt x="50464" y="489988"/>
                </a:lnTo>
                <a:lnTo>
                  <a:pt x="51674" y="548835"/>
                </a:lnTo>
                <a:lnTo>
                  <a:pt x="52212" y="606185"/>
                </a:lnTo>
                <a:lnTo>
                  <a:pt x="52451" y="665988"/>
                </a:lnTo>
                <a:lnTo>
                  <a:pt x="52557" y="728833"/>
                </a:lnTo>
                <a:lnTo>
                  <a:pt x="52586" y="761969"/>
                </a:lnTo>
                <a:lnTo>
                  <a:pt x="52604" y="795758"/>
                </a:lnTo>
                <a:lnTo>
                  <a:pt x="52617" y="828812"/>
                </a:lnTo>
                <a:lnTo>
                  <a:pt x="52626" y="861377"/>
                </a:lnTo>
                <a:lnTo>
                  <a:pt x="52632" y="893616"/>
                </a:lnTo>
                <a:lnTo>
                  <a:pt x="52635" y="926807"/>
                </a:lnTo>
                <a:lnTo>
                  <a:pt x="52638" y="960632"/>
                </a:lnTo>
                <a:lnTo>
                  <a:pt x="52639" y="994881"/>
                </a:lnTo>
                <a:lnTo>
                  <a:pt x="52640" y="1029411"/>
                </a:lnTo>
                <a:lnTo>
                  <a:pt x="52641" y="1064130"/>
                </a:lnTo>
                <a:lnTo>
                  <a:pt x="52642" y="1098974"/>
                </a:lnTo>
                <a:lnTo>
                  <a:pt x="51472" y="1133902"/>
                </a:lnTo>
                <a:lnTo>
                  <a:pt x="49522" y="1168886"/>
                </a:lnTo>
                <a:lnTo>
                  <a:pt x="47053" y="1203906"/>
                </a:lnTo>
                <a:lnTo>
                  <a:pt x="45407" y="1240121"/>
                </a:lnTo>
                <a:lnTo>
                  <a:pt x="44309" y="1277134"/>
                </a:lnTo>
                <a:lnTo>
                  <a:pt x="43577" y="1314676"/>
                </a:lnTo>
                <a:lnTo>
                  <a:pt x="44260" y="1351403"/>
                </a:lnTo>
                <a:lnTo>
                  <a:pt x="45884" y="1387586"/>
                </a:lnTo>
                <a:lnTo>
                  <a:pt x="48136" y="1423406"/>
                </a:lnTo>
                <a:lnTo>
                  <a:pt x="49639" y="1460154"/>
                </a:lnTo>
                <a:lnTo>
                  <a:pt x="50640" y="1497521"/>
                </a:lnTo>
                <a:lnTo>
                  <a:pt x="51308" y="1535301"/>
                </a:lnTo>
                <a:lnTo>
                  <a:pt x="51753" y="1572185"/>
                </a:lnTo>
                <a:lnTo>
                  <a:pt x="52049" y="1608473"/>
                </a:lnTo>
                <a:lnTo>
                  <a:pt x="52247" y="1644364"/>
                </a:lnTo>
                <a:lnTo>
                  <a:pt x="52379" y="1679989"/>
                </a:lnTo>
                <a:lnTo>
                  <a:pt x="52466" y="1715437"/>
                </a:lnTo>
                <a:lnTo>
                  <a:pt x="52525" y="1750768"/>
                </a:lnTo>
                <a:lnTo>
                  <a:pt x="52564" y="1784850"/>
                </a:lnTo>
                <a:lnTo>
                  <a:pt x="52590" y="1818100"/>
                </a:lnTo>
                <a:lnTo>
                  <a:pt x="52607" y="1850795"/>
                </a:lnTo>
                <a:lnTo>
                  <a:pt x="52619" y="1884291"/>
                </a:lnTo>
                <a:lnTo>
                  <a:pt x="52626" y="1918319"/>
                </a:lnTo>
                <a:lnTo>
                  <a:pt x="52632" y="1952703"/>
                </a:lnTo>
                <a:lnTo>
                  <a:pt x="49519" y="2015864"/>
                </a:lnTo>
                <a:lnTo>
                  <a:pt x="45405" y="2076301"/>
                </a:lnTo>
                <a:lnTo>
                  <a:pt x="43577" y="2138257"/>
                </a:lnTo>
                <a:lnTo>
                  <a:pt x="42764" y="2197768"/>
                </a:lnTo>
                <a:lnTo>
                  <a:pt x="41233" y="2255413"/>
                </a:lnTo>
                <a:lnTo>
                  <a:pt x="36653" y="2312229"/>
                </a:lnTo>
                <a:lnTo>
                  <a:pt x="33838" y="2365556"/>
                </a:lnTo>
                <a:lnTo>
                  <a:pt x="32587" y="2417723"/>
                </a:lnTo>
                <a:lnTo>
                  <a:pt x="32031" y="2472104"/>
                </a:lnTo>
                <a:lnTo>
                  <a:pt x="31784" y="2521230"/>
                </a:lnTo>
                <a:lnTo>
                  <a:pt x="30504" y="2566460"/>
                </a:lnTo>
                <a:lnTo>
                  <a:pt x="26035" y="2609959"/>
                </a:lnTo>
                <a:lnTo>
                  <a:pt x="23269" y="2652688"/>
                </a:lnTo>
                <a:lnTo>
                  <a:pt x="21712" y="2713087"/>
                </a:lnTo>
                <a:lnTo>
                  <a:pt x="21251" y="2764907"/>
                </a:lnTo>
                <a:lnTo>
                  <a:pt x="15506" y="2824339"/>
                </a:lnTo>
                <a:lnTo>
                  <a:pt x="10342" y="2881139"/>
                </a:lnTo>
                <a:lnTo>
                  <a:pt x="0" y="29374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1" name="Group 100"/>
          <p:cNvGrpSpPr/>
          <p:nvPr/>
        </p:nvGrpSpPr>
        <p:grpSpPr>
          <a:xfrm>
            <a:off x="1249404" y="2426494"/>
            <a:ext cx="764321" cy="268802"/>
            <a:chOff x="1249404" y="2426494"/>
            <a:chExt cx="764321" cy="268802"/>
          </a:xfrm>
        </p:grpSpPr>
        <p:sp>
          <p:nvSpPr>
            <p:cNvPr id="98" name="Freeform 97"/>
            <p:cNvSpPr/>
            <p:nvPr/>
          </p:nvSpPr>
          <p:spPr>
            <a:xfrm>
              <a:off x="1249404" y="2442612"/>
              <a:ext cx="189761" cy="221011"/>
            </a:xfrm>
            <a:custGeom>
              <a:avLst/>
              <a:gdLst/>
              <a:ahLst/>
              <a:cxnLst/>
              <a:rect l="0" t="0" r="0" b="0"/>
              <a:pathLst>
                <a:path w="189761" h="221011">
                  <a:moveTo>
                    <a:pt x="129829" y="0"/>
                  </a:moveTo>
                  <a:lnTo>
                    <a:pt x="73637" y="35916"/>
                  </a:lnTo>
                  <a:lnTo>
                    <a:pt x="46889" y="57565"/>
                  </a:lnTo>
                  <a:lnTo>
                    <a:pt x="11019" y="118585"/>
                  </a:lnTo>
                  <a:lnTo>
                    <a:pt x="0" y="161998"/>
                  </a:lnTo>
                  <a:lnTo>
                    <a:pt x="1157" y="186642"/>
                  </a:lnTo>
                  <a:lnTo>
                    <a:pt x="11810" y="206174"/>
                  </a:lnTo>
                  <a:lnTo>
                    <a:pt x="19564" y="214658"/>
                  </a:lnTo>
                  <a:lnTo>
                    <a:pt x="30583" y="219145"/>
                  </a:lnTo>
                  <a:lnTo>
                    <a:pt x="58424" y="221010"/>
                  </a:lnTo>
                  <a:lnTo>
                    <a:pt x="101393" y="209893"/>
                  </a:lnTo>
                  <a:lnTo>
                    <a:pt x="123430" y="195061"/>
                  </a:lnTo>
                  <a:lnTo>
                    <a:pt x="162230" y="145765"/>
                  </a:lnTo>
                  <a:lnTo>
                    <a:pt x="182063" y="107920"/>
                  </a:lnTo>
                  <a:lnTo>
                    <a:pt x="189760" y="68891"/>
                  </a:lnTo>
                  <a:lnTo>
                    <a:pt x="185321" y="44656"/>
                  </a:lnTo>
                  <a:lnTo>
                    <a:pt x="180862" y="33280"/>
                  </a:lnTo>
                  <a:lnTo>
                    <a:pt x="166548" y="17520"/>
                  </a:lnTo>
                  <a:lnTo>
                    <a:pt x="157818" y="11680"/>
                  </a:lnTo>
                  <a:lnTo>
                    <a:pt x="135640" y="8310"/>
                  </a:lnTo>
                  <a:lnTo>
                    <a:pt x="123174" y="9050"/>
                  </a:lnTo>
                  <a:lnTo>
                    <a:pt x="106204" y="16110"/>
                  </a:lnTo>
                  <a:lnTo>
                    <a:pt x="87715" y="315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484518" y="2426494"/>
              <a:ext cx="178986" cy="262026"/>
            </a:xfrm>
            <a:custGeom>
              <a:avLst/>
              <a:gdLst/>
              <a:ahLst/>
              <a:cxnLst/>
              <a:rect l="0" t="0" r="0" b="0"/>
              <a:pathLst>
                <a:path w="178986" h="262026">
                  <a:moveTo>
                    <a:pt x="178985" y="5589"/>
                  </a:moveTo>
                  <a:lnTo>
                    <a:pt x="156628" y="0"/>
                  </a:lnTo>
                  <a:lnTo>
                    <a:pt x="133173" y="3495"/>
                  </a:lnTo>
                  <a:lnTo>
                    <a:pt x="85578" y="24802"/>
                  </a:lnTo>
                  <a:lnTo>
                    <a:pt x="78109" y="33606"/>
                  </a:lnTo>
                  <a:lnTo>
                    <a:pt x="69810" y="55866"/>
                  </a:lnTo>
                  <a:lnTo>
                    <a:pt x="70727" y="94705"/>
                  </a:lnTo>
                  <a:lnTo>
                    <a:pt x="83997" y="135849"/>
                  </a:lnTo>
                  <a:lnTo>
                    <a:pt x="117531" y="195985"/>
                  </a:lnTo>
                  <a:lnTo>
                    <a:pt x="119307" y="216552"/>
                  </a:lnTo>
                  <a:lnTo>
                    <a:pt x="118142" y="226949"/>
                  </a:lnTo>
                  <a:lnTo>
                    <a:pt x="113857" y="235051"/>
                  </a:lnTo>
                  <a:lnTo>
                    <a:pt x="99736" y="247172"/>
                  </a:lnTo>
                  <a:lnTo>
                    <a:pt x="66466" y="260573"/>
                  </a:lnTo>
                  <a:lnTo>
                    <a:pt x="43579" y="262025"/>
                  </a:lnTo>
                  <a:lnTo>
                    <a:pt x="0" y="258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684560" y="2458866"/>
              <a:ext cx="329165" cy="236430"/>
            </a:xfrm>
            <a:custGeom>
              <a:avLst/>
              <a:gdLst/>
              <a:ahLst/>
              <a:cxnLst/>
              <a:rect l="0" t="0" r="0" b="0"/>
              <a:pathLst>
                <a:path w="329165" h="236430">
                  <a:moveTo>
                    <a:pt x="0" y="215373"/>
                  </a:moveTo>
                  <a:lnTo>
                    <a:pt x="58563" y="156809"/>
                  </a:lnTo>
                  <a:lnTo>
                    <a:pt x="118283" y="95920"/>
                  </a:lnTo>
                  <a:lnTo>
                    <a:pt x="168395" y="37099"/>
                  </a:lnTo>
                  <a:lnTo>
                    <a:pt x="202109" y="2863"/>
                  </a:lnTo>
                  <a:lnTo>
                    <a:pt x="207269" y="0"/>
                  </a:lnTo>
                  <a:lnTo>
                    <a:pt x="209539" y="1601"/>
                  </a:lnTo>
                  <a:lnTo>
                    <a:pt x="209883" y="6178"/>
                  </a:lnTo>
                  <a:lnTo>
                    <a:pt x="186790" y="64079"/>
                  </a:lnTo>
                  <a:lnTo>
                    <a:pt x="181297" y="103994"/>
                  </a:lnTo>
                  <a:lnTo>
                    <a:pt x="186375" y="110705"/>
                  </a:lnTo>
                  <a:lnTo>
                    <a:pt x="195610" y="112839"/>
                  </a:lnTo>
                  <a:lnTo>
                    <a:pt x="207615" y="111922"/>
                  </a:lnTo>
                  <a:lnTo>
                    <a:pt x="246869" y="93863"/>
                  </a:lnTo>
                  <a:lnTo>
                    <a:pt x="309755" y="41477"/>
                  </a:lnTo>
                  <a:lnTo>
                    <a:pt x="316468" y="39781"/>
                  </a:lnTo>
                  <a:lnTo>
                    <a:pt x="322112" y="42159"/>
                  </a:lnTo>
                  <a:lnTo>
                    <a:pt x="327046" y="47254"/>
                  </a:lnTo>
                  <a:lnTo>
                    <a:pt x="329164" y="55331"/>
                  </a:lnTo>
                  <a:lnTo>
                    <a:pt x="328399" y="76783"/>
                  </a:lnTo>
                  <a:lnTo>
                    <a:pt x="309970" y="128682"/>
                  </a:lnTo>
                  <a:lnTo>
                    <a:pt x="286919" y="183994"/>
                  </a:lnTo>
                  <a:lnTo>
                    <a:pt x="263212" y="2364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345327" y="4021886"/>
            <a:ext cx="1717879" cy="603233"/>
            <a:chOff x="4345327" y="4021886"/>
            <a:chExt cx="1717879" cy="603233"/>
          </a:xfrm>
        </p:grpSpPr>
        <p:sp>
          <p:nvSpPr>
            <p:cNvPr id="102" name="Freeform 101"/>
            <p:cNvSpPr/>
            <p:nvPr/>
          </p:nvSpPr>
          <p:spPr>
            <a:xfrm>
              <a:off x="4345327" y="4111806"/>
              <a:ext cx="163533" cy="236464"/>
            </a:xfrm>
            <a:custGeom>
              <a:avLst/>
              <a:gdLst/>
              <a:ahLst/>
              <a:cxnLst/>
              <a:rect l="0" t="0" r="0" b="0"/>
              <a:pathLst>
                <a:path w="163533" h="236464">
                  <a:moveTo>
                    <a:pt x="139813" y="57479"/>
                  </a:moveTo>
                  <a:lnTo>
                    <a:pt x="163532" y="13517"/>
                  </a:lnTo>
                  <a:lnTo>
                    <a:pt x="161475" y="7114"/>
                  </a:lnTo>
                  <a:lnTo>
                    <a:pt x="155424" y="2845"/>
                  </a:lnTo>
                  <a:lnTo>
                    <a:pt x="146711" y="0"/>
                  </a:lnTo>
                  <a:lnTo>
                    <a:pt x="124551" y="3077"/>
                  </a:lnTo>
                  <a:lnTo>
                    <a:pt x="101445" y="12243"/>
                  </a:lnTo>
                  <a:lnTo>
                    <a:pt x="38241" y="58038"/>
                  </a:lnTo>
                  <a:lnTo>
                    <a:pt x="20191" y="73715"/>
                  </a:lnTo>
                  <a:lnTo>
                    <a:pt x="2464" y="106874"/>
                  </a:lnTo>
                  <a:lnTo>
                    <a:pt x="0" y="129735"/>
                  </a:lnTo>
                  <a:lnTo>
                    <a:pt x="981" y="140745"/>
                  </a:lnTo>
                  <a:lnTo>
                    <a:pt x="5144" y="145745"/>
                  </a:lnTo>
                  <a:lnTo>
                    <a:pt x="11429" y="146739"/>
                  </a:lnTo>
                  <a:lnTo>
                    <a:pt x="19129" y="145061"/>
                  </a:lnTo>
                  <a:lnTo>
                    <a:pt x="46733" y="125933"/>
                  </a:lnTo>
                  <a:lnTo>
                    <a:pt x="94800" y="69512"/>
                  </a:lnTo>
                  <a:lnTo>
                    <a:pt x="102786" y="58482"/>
                  </a:lnTo>
                  <a:lnTo>
                    <a:pt x="108109" y="55808"/>
                  </a:lnTo>
                  <a:lnTo>
                    <a:pt x="111658" y="58705"/>
                  </a:lnTo>
                  <a:lnTo>
                    <a:pt x="114024" y="65315"/>
                  </a:lnTo>
                  <a:lnTo>
                    <a:pt x="110586" y="116782"/>
                  </a:lnTo>
                  <a:lnTo>
                    <a:pt x="111813" y="173222"/>
                  </a:lnTo>
                  <a:lnTo>
                    <a:pt x="129285" y="2364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558840" y="4253513"/>
              <a:ext cx="10529" cy="84229"/>
            </a:xfrm>
            <a:custGeom>
              <a:avLst/>
              <a:gdLst/>
              <a:ahLst/>
              <a:cxnLst/>
              <a:rect l="0" t="0" r="0" b="0"/>
              <a:pathLst>
                <a:path w="10529" h="84229">
                  <a:moveTo>
                    <a:pt x="10528" y="0"/>
                  </a:moveTo>
                  <a:lnTo>
                    <a:pt x="2195" y="37478"/>
                  </a:lnTo>
                  <a:lnTo>
                    <a:pt x="0" y="84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622011" y="4042943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626950" y="4184747"/>
              <a:ext cx="121403" cy="76436"/>
            </a:xfrm>
            <a:custGeom>
              <a:avLst/>
              <a:gdLst/>
              <a:ahLst/>
              <a:cxnLst/>
              <a:rect l="0" t="0" r="0" b="0"/>
              <a:pathLst>
                <a:path w="121403" h="76436">
                  <a:moveTo>
                    <a:pt x="5589" y="58238"/>
                  </a:moveTo>
                  <a:lnTo>
                    <a:pt x="0" y="75005"/>
                  </a:lnTo>
                  <a:lnTo>
                    <a:pt x="693" y="76435"/>
                  </a:lnTo>
                  <a:lnTo>
                    <a:pt x="7702" y="68665"/>
                  </a:lnTo>
                  <a:lnTo>
                    <a:pt x="35622" y="11715"/>
                  </a:lnTo>
                  <a:lnTo>
                    <a:pt x="57931" y="2466"/>
                  </a:lnTo>
                  <a:lnTo>
                    <a:pt x="72070" y="0"/>
                  </a:lnTo>
                  <a:lnTo>
                    <a:pt x="94018" y="3498"/>
                  </a:lnTo>
                  <a:lnTo>
                    <a:pt x="121402" y="161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976280" y="4092439"/>
              <a:ext cx="157577" cy="445345"/>
            </a:xfrm>
            <a:custGeom>
              <a:avLst/>
              <a:gdLst/>
              <a:ahLst/>
              <a:cxnLst/>
              <a:rect l="0" t="0" r="0" b="0"/>
              <a:pathLst>
                <a:path w="157577" h="445345">
                  <a:moveTo>
                    <a:pt x="98456" y="129489"/>
                  </a:moveTo>
                  <a:lnTo>
                    <a:pt x="134373" y="73297"/>
                  </a:lnTo>
                  <a:lnTo>
                    <a:pt x="147954" y="54212"/>
                  </a:lnTo>
                  <a:lnTo>
                    <a:pt x="155550" y="30911"/>
                  </a:lnTo>
                  <a:lnTo>
                    <a:pt x="157576" y="18147"/>
                  </a:lnTo>
                  <a:lnTo>
                    <a:pt x="153077" y="9637"/>
                  </a:lnTo>
                  <a:lnTo>
                    <a:pt x="144228" y="3964"/>
                  </a:lnTo>
                  <a:lnTo>
                    <a:pt x="132481" y="182"/>
                  </a:lnTo>
                  <a:lnTo>
                    <a:pt x="122309" y="0"/>
                  </a:lnTo>
                  <a:lnTo>
                    <a:pt x="104768" y="6038"/>
                  </a:lnTo>
                  <a:lnTo>
                    <a:pt x="58802" y="38553"/>
                  </a:lnTo>
                  <a:lnTo>
                    <a:pt x="27825" y="74338"/>
                  </a:lnTo>
                  <a:lnTo>
                    <a:pt x="1518" y="129158"/>
                  </a:lnTo>
                  <a:lnTo>
                    <a:pt x="0" y="150399"/>
                  </a:lnTo>
                  <a:lnTo>
                    <a:pt x="1233" y="160976"/>
                  </a:lnTo>
                  <a:lnTo>
                    <a:pt x="6734" y="166858"/>
                  </a:lnTo>
                  <a:lnTo>
                    <a:pt x="15082" y="169609"/>
                  </a:lnTo>
                  <a:lnTo>
                    <a:pt x="25326" y="170274"/>
                  </a:lnTo>
                  <a:lnTo>
                    <a:pt x="46066" y="161653"/>
                  </a:lnTo>
                  <a:lnTo>
                    <a:pt x="82388" y="133112"/>
                  </a:lnTo>
                  <a:lnTo>
                    <a:pt x="87744" y="133074"/>
                  </a:lnTo>
                  <a:lnTo>
                    <a:pt x="91315" y="137728"/>
                  </a:lnTo>
                  <a:lnTo>
                    <a:pt x="93695" y="145510"/>
                  </a:lnTo>
                  <a:lnTo>
                    <a:pt x="93220" y="163516"/>
                  </a:lnTo>
                  <a:lnTo>
                    <a:pt x="76939" y="224460"/>
                  </a:lnTo>
                  <a:lnTo>
                    <a:pt x="59791" y="284151"/>
                  </a:lnTo>
                  <a:lnTo>
                    <a:pt x="42296" y="339629"/>
                  </a:lnTo>
                  <a:lnTo>
                    <a:pt x="24755" y="398884"/>
                  </a:lnTo>
                  <a:lnTo>
                    <a:pt x="17737" y="424695"/>
                  </a:lnTo>
                  <a:lnTo>
                    <a:pt x="3699" y="445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13070" y="4137700"/>
              <a:ext cx="103822" cy="252685"/>
            </a:xfrm>
            <a:custGeom>
              <a:avLst/>
              <a:gdLst/>
              <a:ahLst/>
              <a:cxnLst/>
              <a:rect l="0" t="0" r="0" b="0"/>
              <a:pathLst>
                <a:path w="103822" h="252685">
                  <a:moveTo>
                    <a:pt x="9065" y="0"/>
                  </a:moveTo>
                  <a:lnTo>
                    <a:pt x="0" y="58616"/>
                  </a:lnTo>
                  <a:lnTo>
                    <a:pt x="4559" y="110174"/>
                  </a:lnTo>
                  <a:lnTo>
                    <a:pt x="7730" y="164315"/>
                  </a:lnTo>
                  <a:lnTo>
                    <a:pt x="14259" y="206223"/>
                  </a:lnTo>
                  <a:lnTo>
                    <a:pt x="18377" y="212352"/>
                  </a:lnTo>
                  <a:lnTo>
                    <a:pt x="23462" y="214097"/>
                  </a:lnTo>
                  <a:lnTo>
                    <a:pt x="29191" y="212921"/>
                  </a:lnTo>
                  <a:lnTo>
                    <a:pt x="34181" y="208628"/>
                  </a:lnTo>
                  <a:lnTo>
                    <a:pt x="65174" y="149597"/>
                  </a:lnTo>
                  <a:lnTo>
                    <a:pt x="74167" y="127319"/>
                  </a:lnTo>
                  <a:lnTo>
                    <a:pt x="77033" y="125823"/>
                  </a:lnTo>
                  <a:lnTo>
                    <a:pt x="78943" y="130675"/>
                  </a:lnTo>
                  <a:lnTo>
                    <a:pt x="83431" y="194026"/>
                  </a:lnTo>
                  <a:lnTo>
                    <a:pt x="91021" y="227505"/>
                  </a:lnTo>
                  <a:lnTo>
                    <a:pt x="103821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390678" y="4250740"/>
              <a:ext cx="105199" cy="213344"/>
            </a:xfrm>
            <a:custGeom>
              <a:avLst/>
              <a:gdLst/>
              <a:ahLst/>
              <a:cxnLst/>
              <a:rect l="0" t="0" r="0" b="0"/>
              <a:pathLst>
                <a:path w="105199" h="213344">
                  <a:moveTo>
                    <a:pt x="105198" y="13302"/>
                  </a:moveTo>
                  <a:lnTo>
                    <a:pt x="94019" y="2123"/>
                  </a:lnTo>
                  <a:lnTo>
                    <a:pt x="87217" y="0"/>
                  </a:lnTo>
                  <a:lnTo>
                    <a:pt x="70300" y="761"/>
                  </a:lnTo>
                  <a:lnTo>
                    <a:pt x="54203" y="8118"/>
                  </a:lnTo>
                  <a:lnTo>
                    <a:pt x="19216" y="37494"/>
                  </a:lnTo>
                  <a:lnTo>
                    <a:pt x="43" y="66873"/>
                  </a:lnTo>
                  <a:lnTo>
                    <a:pt x="0" y="74752"/>
                  </a:lnTo>
                  <a:lnTo>
                    <a:pt x="3480" y="81175"/>
                  </a:lnTo>
                  <a:lnTo>
                    <a:pt x="9310" y="86626"/>
                  </a:lnTo>
                  <a:lnTo>
                    <a:pt x="17876" y="87921"/>
                  </a:lnTo>
                  <a:lnTo>
                    <a:pt x="72974" y="72853"/>
                  </a:lnTo>
                  <a:lnTo>
                    <a:pt x="79036" y="75230"/>
                  </a:lnTo>
                  <a:lnTo>
                    <a:pt x="81907" y="81493"/>
                  </a:lnTo>
                  <a:lnTo>
                    <a:pt x="80360" y="112665"/>
                  </a:lnTo>
                  <a:lnTo>
                    <a:pt x="77781" y="138182"/>
                  </a:lnTo>
                  <a:lnTo>
                    <a:pt x="85657" y="186451"/>
                  </a:lnTo>
                  <a:lnTo>
                    <a:pt x="94669" y="2133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601327" y="4106114"/>
              <a:ext cx="84063" cy="336913"/>
            </a:xfrm>
            <a:custGeom>
              <a:avLst/>
              <a:gdLst/>
              <a:ahLst/>
              <a:cxnLst/>
              <a:rect l="0" t="0" r="0" b="0"/>
              <a:pathLst>
                <a:path w="84063" h="336913">
                  <a:moveTo>
                    <a:pt x="20891" y="0"/>
                  </a:moveTo>
                  <a:lnTo>
                    <a:pt x="6237" y="55141"/>
                  </a:lnTo>
                  <a:lnTo>
                    <a:pt x="1731" y="109145"/>
                  </a:lnTo>
                  <a:lnTo>
                    <a:pt x="396" y="169600"/>
                  </a:lnTo>
                  <a:lnTo>
                    <a:pt x="0" y="226377"/>
                  </a:lnTo>
                  <a:lnTo>
                    <a:pt x="11062" y="269066"/>
                  </a:lnTo>
                  <a:lnTo>
                    <a:pt x="19017" y="277643"/>
                  </a:lnTo>
                  <a:lnTo>
                    <a:pt x="73056" y="298128"/>
                  </a:lnTo>
                  <a:lnTo>
                    <a:pt x="79064" y="304037"/>
                  </a:lnTo>
                  <a:lnTo>
                    <a:pt x="81900" y="311486"/>
                  </a:lnTo>
                  <a:lnTo>
                    <a:pt x="84062" y="336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832788" y="4113980"/>
              <a:ext cx="75607" cy="118477"/>
            </a:xfrm>
            <a:custGeom>
              <a:avLst/>
              <a:gdLst/>
              <a:ahLst/>
              <a:cxnLst/>
              <a:rect l="0" t="0" r="0" b="0"/>
              <a:pathLst>
                <a:path w="75607" h="118477">
                  <a:moveTo>
                    <a:pt x="0" y="23720"/>
                  </a:moveTo>
                  <a:lnTo>
                    <a:pt x="17980" y="8078"/>
                  </a:lnTo>
                  <a:lnTo>
                    <a:pt x="34897" y="0"/>
                  </a:lnTo>
                  <a:lnTo>
                    <a:pt x="43152" y="888"/>
                  </a:lnTo>
                  <a:lnTo>
                    <a:pt x="58563" y="11233"/>
                  </a:lnTo>
                  <a:lnTo>
                    <a:pt x="70092" y="30648"/>
                  </a:lnTo>
                  <a:lnTo>
                    <a:pt x="74804" y="42376"/>
                  </a:lnTo>
                  <a:lnTo>
                    <a:pt x="75606" y="53705"/>
                  </a:lnTo>
                  <a:lnTo>
                    <a:pt x="66320" y="93983"/>
                  </a:lnTo>
                  <a:lnTo>
                    <a:pt x="63171" y="118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808958" y="4274570"/>
              <a:ext cx="254248" cy="350549"/>
            </a:xfrm>
            <a:custGeom>
              <a:avLst/>
              <a:gdLst/>
              <a:ahLst/>
              <a:cxnLst/>
              <a:rect l="0" t="0" r="0" b="0"/>
              <a:pathLst>
                <a:path w="254248" h="350549">
                  <a:moveTo>
                    <a:pt x="13301" y="0"/>
                  </a:moveTo>
                  <a:lnTo>
                    <a:pt x="2123" y="11178"/>
                  </a:lnTo>
                  <a:lnTo>
                    <a:pt x="0" y="17981"/>
                  </a:lnTo>
                  <a:lnTo>
                    <a:pt x="761" y="34898"/>
                  </a:lnTo>
                  <a:lnTo>
                    <a:pt x="13355" y="64152"/>
                  </a:lnTo>
                  <a:lnTo>
                    <a:pt x="20356" y="69675"/>
                  </a:lnTo>
                  <a:lnTo>
                    <a:pt x="28533" y="72186"/>
                  </a:lnTo>
                  <a:lnTo>
                    <a:pt x="46977" y="71857"/>
                  </a:lnTo>
                  <a:lnTo>
                    <a:pt x="77092" y="63925"/>
                  </a:lnTo>
                  <a:lnTo>
                    <a:pt x="139698" y="34762"/>
                  </a:lnTo>
                  <a:lnTo>
                    <a:pt x="165396" y="21088"/>
                  </a:lnTo>
                  <a:lnTo>
                    <a:pt x="166170" y="22248"/>
                  </a:lnTo>
                  <a:lnTo>
                    <a:pt x="164347" y="25361"/>
                  </a:lnTo>
                  <a:lnTo>
                    <a:pt x="152847" y="84910"/>
                  </a:lnTo>
                  <a:lnTo>
                    <a:pt x="153701" y="111437"/>
                  </a:lnTo>
                  <a:lnTo>
                    <a:pt x="161879" y="134926"/>
                  </a:lnTo>
                  <a:lnTo>
                    <a:pt x="176432" y="153944"/>
                  </a:lnTo>
                  <a:lnTo>
                    <a:pt x="194598" y="169025"/>
                  </a:lnTo>
                  <a:lnTo>
                    <a:pt x="245233" y="192173"/>
                  </a:lnTo>
                  <a:lnTo>
                    <a:pt x="250980" y="199476"/>
                  </a:lnTo>
                  <a:lnTo>
                    <a:pt x="254247" y="220067"/>
                  </a:lnTo>
                  <a:lnTo>
                    <a:pt x="248680" y="238577"/>
                  </a:lnTo>
                  <a:lnTo>
                    <a:pt x="220453" y="275114"/>
                  </a:lnTo>
                  <a:lnTo>
                    <a:pt x="167659" y="323445"/>
                  </a:lnTo>
                  <a:lnTo>
                    <a:pt x="119961" y="348290"/>
                  </a:lnTo>
                  <a:lnTo>
                    <a:pt x="98140" y="350548"/>
                  </a:lnTo>
                  <a:lnTo>
                    <a:pt x="77914" y="346482"/>
                  </a:lnTo>
                  <a:lnTo>
                    <a:pt x="44887" y="326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716974" y="4021886"/>
              <a:ext cx="52644" cy="10530"/>
            </a:xfrm>
            <a:custGeom>
              <a:avLst/>
              <a:gdLst/>
              <a:ahLst/>
              <a:cxnLst/>
              <a:rect l="0" t="0" r="0" b="0"/>
              <a:pathLst>
                <a:path w="52644" h="10530">
                  <a:moveTo>
                    <a:pt x="0" y="0"/>
                  </a:moveTo>
                  <a:lnTo>
                    <a:pt x="52643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28836" y="4264042"/>
            <a:ext cx="1283861" cy="568540"/>
            <a:chOff x="3728836" y="4264042"/>
            <a:chExt cx="1283861" cy="568540"/>
          </a:xfrm>
        </p:grpSpPr>
        <p:sp>
          <p:nvSpPr>
            <p:cNvPr id="114" name="Freeform 113"/>
            <p:cNvSpPr/>
            <p:nvPr/>
          </p:nvSpPr>
          <p:spPr>
            <a:xfrm>
              <a:off x="3728836" y="4400912"/>
              <a:ext cx="19310" cy="115814"/>
            </a:xfrm>
            <a:custGeom>
              <a:avLst/>
              <a:gdLst/>
              <a:ahLst/>
              <a:cxnLst/>
              <a:rect l="0" t="0" r="0" b="0"/>
              <a:pathLst>
                <a:path w="19310" h="115814">
                  <a:moveTo>
                    <a:pt x="19309" y="0"/>
                  </a:moveTo>
                  <a:lnTo>
                    <a:pt x="8131" y="16768"/>
                  </a:lnTo>
                  <a:lnTo>
                    <a:pt x="1179" y="49552"/>
                  </a:lnTo>
                  <a:lnTo>
                    <a:pt x="0" y="97872"/>
                  </a:lnTo>
                  <a:lnTo>
                    <a:pt x="1757" y="103853"/>
                  </a:lnTo>
                  <a:lnTo>
                    <a:pt x="8781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758674" y="4264042"/>
              <a:ext cx="52643" cy="31586"/>
            </a:xfrm>
            <a:custGeom>
              <a:avLst/>
              <a:gdLst/>
              <a:ahLst/>
              <a:cxnLst/>
              <a:rect l="0" t="0" r="0" b="0"/>
              <a:pathLst>
                <a:path w="52643" h="31586">
                  <a:moveTo>
                    <a:pt x="0" y="0"/>
                  </a:moveTo>
                  <a:lnTo>
                    <a:pt x="52642" y="315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21845" y="4400912"/>
              <a:ext cx="37291" cy="126343"/>
            </a:xfrm>
            <a:custGeom>
              <a:avLst/>
              <a:gdLst/>
              <a:ahLst/>
              <a:cxnLst/>
              <a:rect l="0" t="0" r="0" b="0"/>
              <a:pathLst>
                <a:path w="37291" h="126343">
                  <a:moveTo>
                    <a:pt x="0" y="0"/>
                  </a:moveTo>
                  <a:lnTo>
                    <a:pt x="0" y="54145"/>
                  </a:lnTo>
                  <a:lnTo>
                    <a:pt x="0" y="67682"/>
                  </a:lnTo>
                  <a:lnTo>
                    <a:pt x="1169" y="72027"/>
                  </a:lnTo>
                  <a:lnTo>
                    <a:pt x="3119" y="70245"/>
                  </a:lnTo>
                  <a:lnTo>
                    <a:pt x="5589" y="64378"/>
                  </a:lnTo>
                  <a:lnTo>
                    <a:pt x="10745" y="61636"/>
                  </a:lnTo>
                  <a:lnTo>
                    <a:pt x="25832" y="61709"/>
                  </a:lnTo>
                  <a:lnTo>
                    <a:pt x="31259" y="66875"/>
                  </a:lnTo>
                  <a:lnTo>
                    <a:pt x="37290" y="85095"/>
                  </a:lnTo>
                  <a:lnTo>
                    <a:pt x="36850" y="102551"/>
                  </a:lnTo>
                  <a:lnTo>
                    <a:pt x="31585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853430" y="4306156"/>
              <a:ext cx="152989" cy="379026"/>
            </a:xfrm>
            <a:custGeom>
              <a:avLst/>
              <a:gdLst/>
              <a:ahLst/>
              <a:cxnLst/>
              <a:rect l="0" t="0" r="0" b="0"/>
              <a:pathLst>
                <a:path w="152989" h="379026">
                  <a:moveTo>
                    <a:pt x="147399" y="0"/>
                  </a:moveTo>
                  <a:lnTo>
                    <a:pt x="152988" y="16767"/>
                  </a:lnTo>
                  <a:lnTo>
                    <a:pt x="148546" y="63450"/>
                  </a:lnTo>
                  <a:lnTo>
                    <a:pt x="136404" y="121544"/>
                  </a:lnTo>
                  <a:lnTo>
                    <a:pt x="119262" y="178352"/>
                  </a:lnTo>
                  <a:lnTo>
                    <a:pt x="96179" y="231543"/>
                  </a:lnTo>
                  <a:lnTo>
                    <a:pt x="69778" y="289365"/>
                  </a:lnTo>
                  <a:lnTo>
                    <a:pt x="42033" y="343940"/>
                  </a:lnTo>
                  <a:lnTo>
                    <a:pt x="28040" y="363432"/>
                  </a:lnTo>
                  <a:lnTo>
                    <a:pt x="0" y="3790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15600" y="4484967"/>
              <a:ext cx="206329" cy="61127"/>
            </a:xfrm>
            <a:custGeom>
              <a:avLst/>
              <a:gdLst/>
              <a:ahLst/>
              <a:cxnLst/>
              <a:rect l="0" t="0" r="0" b="0"/>
              <a:pathLst>
                <a:path w="206329" h="61127">
                  <a:moveTo>
                    <a:pt x="27343" y="31758"/>
                  </a:moveTo>
                  <a:lnTo>
                    <a:pt x="44111" y="26169"/>
                  </a:lnTo>
                  <a:lnTo>
                    <a:pt x="47880" y="21013"/>
                  </a:lnTo>
                  <a:lnTo>
                    <a:pt x="49223" y="14067"/>
                  </a:lnTo>
                  <a:lnTo>
                    <a:pt x="48949" y="5926"/>
                  </a:lnTo>
                  <a:lnTo>
                    <a:pt x="45256" y="1669"/>
                  </a:lnTo>
                  <a:lnTo>
                    <a:pt x="39285" y="0"/>
                  </a:lnTo>
                  <a:lnTo>
                    <a:pt x="31795" y="58"/>
                  </a:lnTo>
                  <a:lnTo>
                    <a:pt x="24462" y="3606"/>
                  </a:lnTo>
                  <a:lnTo>
                    <a:pt x="10075" y="16907"/>
                  </a:lnTo>
                  <a:lnTo>
                    <a:pt x="2121" y="37636"/>
                  </a:lnTo>
                  <a:lnTo>
                    <a:pt x="0" y="49715"/>
                  </a:lnTo>
                  <a:lnTo>
                    <a:pt x="2095" y="56598"/>
                  </a:lnTo>
                  <a:lnTo>
                    <a:pt x="7002" y="60016"/>
                  </a:lnTo>
                  <a:lnTo>
                    <a:pt x="13782" y="61126"/>
                  </a:lnTo>
                  <a:lnTo>
                    <a:pt x="68249" y="43266"/>
                  </a:lnTo>
                  <a:lnTo>
                    <a:pt x="89977" y="38043"/>
                  </a:lnTo>
                  <a:lnTo>
                    <a:pt x="111332" y="39620"/>
                  </a:lnTo>
                  <a:lnTo>
                    <a:pt x="117261" y="44019"/>
                  </a:lnTo>
                  <a:lnTo>
                    <a:pt x="120044" y="50460"/>
                  </a:lnTo>
                  <a:lnTo>
                    <a:pt x="120729" y="58265"/>
                  </a:lnTo>
                  <a:lnTo>
                    <a:pt x="122356" y="59958"/>
                  </a:lnTo>
                  <a:lnTo>
                    <a:pt x="124610" y="57577"/>
                  </a:lnTo>
                  <a:lnTo>
                    <a:pt x="127283" y="52480"/>
                  </a:lnTo>
                  <a:lnTo>
                    <a:pt x="142731" y="43698"/>
                  </a:lnTo>
                  <a:lnTo>
                    <a:pt x="174616" y="35296"/>
                  </a:lnTo>
                  <a:lnTo>
                    <a:pt x="206328" y="317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264390" y="4535810"/>
              <a:ext cx="189166" cy="96730"/>
            </a:xfrm>
            <a:custGeom>
              <a:avLst/>
              <a:gdLst/>
              <a:ahLst/>
              <a:cxnLst/>
              <a:rect l="0" t="0" r="0" b="0"/>
              <a:pathLst>
                <a:path w="189166" h="96730">
                  <a:moveTo>
                    <a:pt x="31237" y="33558"/>
                  </a:moveTo>
                  <a:lnTo>
                    <a:pt x="0" y="64795"/>
                  </a:lnTo>
                  <a:lnTo>
                    <a:pt x="54146" y="10672"/>
                  </a:lnTo>
                  <a:lnTo>
                    <a:pt x="74174" y="769"/>
                  </a:lnTo>
                  <a:lnTo>
                    <a:pt x="83259" y="0"/>
                  </a:lnTo>
                  <a:lnTo>
                    <a:pt x="99591" y="5385"/>
                  </a:lnTo>
                  <a:lnTo>
                    <a:pt x="111530" y="18697"/>
                  </a:lnTo>
                  <a:lnTo>
                    <a:pt x="116351" y="27160"/>
                  </a:lnTo>
                  <a:lnTo>
                    <a:pt x="118588" y="45922"/>
                  </a:lnTo>
                  <a:lnTo>
                    <a:pt x="117547" y="55839"/>
                  </a:lnTo>
                  <a:lnTo>
                    <a:pt x="120363" y="61280"/>
                  </a:lnTo>
                  <a:lnTo>
                    <a:pt x="125749" y="63738"/>
                  </a:lnTo>
                  <a:lnTo>
                    <a:pt x="141093" y="63349"/>
                  </a:lnTo>
                  <a:lnTo>
                    <a:pt x="159610" y="59277"/>
                  </a:lnTo>
                  <a:lnTo>
                    <a:pt x="167122" y="61232"/>
                  </a:lnTo>
                  <a:lnTo>
                    <a:pt x="173300" y="66046"/>
                  </a:lnTo>
                  <a:lnTo>
                    <a:pt x="184464" y="83348"/>
                  </a:lnTo>
                  <a:lnTo>
                    <a:pt x="189165" y="9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68716" y="4608709"/>
              <a:ext cx="69068" cy="65945"/>
            </a:xfrm>
            <a:custGeom>
              <a:avLst/>
              <a:gdLst/>
              <a:ahLst/>
              <a:cxnLst/>
              <a:rect l="0" t="0" r="0" b="0"/>
              <a:pathLst>
                <a:path w="69068" h="65945">
                  <a:moveTo>
                    <a:pt x="69067" y="13302"/>
                  </a:moveTo>
                  <a:lnTo>
                    <a:pt x="57888" y="2123"/>
                  </a:lnTo>
                  <a:lnTo>
                    <a:pt x="51086" y="0"/>
                  </a:lnTo>
                  <a:lnTo>
                    <a:pt x="34169" y="761"/>
                  </a:lnTo>
                  <a:lnTo>
                    <a:pt x="4914" y="13355"/>
                  </a:lnTo>
                  <a:lnTo>
                    <a:pt x="562" y="19186"/>
                  </a:lnTo>
                  <a:lnTo>
                    <a:pt x="0" y="25414"/>
                  </a:lnTo>
                  <a:lnTo>
                    <a:pt x="1965" y="31905"/>
                  </a:lnTo>
                  <a:lnTo>
                    <a:pt x="6785" y="37402"/>
                  </a:lnTo>
                  <a:lnTo>
                    <a:pt x="48009" y="659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600954" y="4516725"/>
              <a:ext cx="52643" cy="168457"/>
            </a:xfrm>
            <a:custGeom>
              <a:avLst/>
              <a:gdLst/>
              <a:ahLst/>
              <a:cxnLst/>
              <a:rect l="0" t="0" r="0" b="0"/>
              <a:pathLst>
                <a:path w="52643" h="168457">
                  <a:moveTo>
                    <a:pt x="52642" y="0"/>
                  </a:moveTo>
                  <a:lnTo>
                    <a:pt x="41189" y="48932"/>
                  </a:lnTo>
                  <a:lnTo>
                    <a:pt x="22304" y="108062"/>
                  </a:lnTo>
                  <a:lnTo>
                    <a:pt x="0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579896" y="4609513"/>
              <a:ext cx="94758" cy="75669"/>
            </a:xfrm>
            <a:custGeom>
              <a:avLst/>
              <a:gdLst/>
              <a:ahLst/>
              <a:cxnLst/>
              <a:rect l="0" t="0" r="0" b="0"/>
              <a:pathLst>
                <a:path w="94758" h="75669">
                  <a:moveTo>
                    <a:pt x="0" y="33554"/>
                  </a:moveTo>
                  <a:lnTo>
                    <a:pt x="5590" y="16787"/>
                  </a:lnTo>
                  <a:lnTo>
                    <a:pt x="17692" y="5435"/>
                  </a:lnTo>
                  <a:lnTo>
                    <a:pt x="25833" y="770"/>
                  </a:lnTo>
                  <a:lnTo>
                    <a:pt x="34770" y="0"/>
                  </a:lnTo>
                  <a:lnTo>
                    <a:pt x="54058" y="5383"/>
                  </a:lnTo>
                  <a:lnTo>
                    <a:pt x="68090" y="18694"/>
                  </a:lnTo>
                  <a:lnTo>
                    <a:pt x="94757" y="75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758881" y="4579896"/>
              <a:ext cx="21058" cy="21059"/>
            </a:xfrm>
            <a:custGeom>
              <a:avLst/>
              <a:gdLst/>
              <a:ahLst/>
              <a:cxnLst/>
              <a:rect l="0" t="0" r="0" b="0"/>
              <a:pathLst>
                <a:path w="21058" h="21059">
                  <a:moveTo>
                    <a:pt x="0" y="0"/>
                  </a:moveTo>
                  <a:lnTo>
                    <a:pt x="21057" y="210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756320" y="4625073"/>
              <a:ext cx="256377" cy="207509"/>
            </a:xfrm>
            <a:custGeom>
              <a:avLst/>
              <a:gdLst/>
              <a:ahLst/>
              <a:cxnLst/>
              <a:rect l="0" t="0" r="0" b="0"/>
              <a:pathLst>
                <a:path w="256377" h="207509">
                  <a:moveTo>
                    <a:pt x="55203" y="81166"/>
                  </a:moveTo>
                  <a:lnTo>
                    <a:pt x="37223" y="65524"/>
                  </a:lnTo>
                  <a:lnTo>
                    <a:pt x="20306" y="57446"/>
                  </a:lnTo>
                  <a:lnTo>
                    <a:pt x="13221" y="58334"/>
                  </a:lnTo>
                  <a:lnTo>
                    <a:pt x="7328" y="62435"/>
                  </a:lnTo>
                  <a:lnTo>
                    <a:pt x="2229" y="68678"/>
                  </a:lnTo>
                  <a:lnTo>
                    <a:pt x="0" y="76350"/>
                  </a:lnTo>
                  <a:lnTo>
                    <a:pt x="643" y="94233"/>
                  </a:lnTo>
                  <a:lnTo>
                    <a:pt x="7948" y="110760"/>
                  </a:lnTo>
                  <a:lnTo>
                    <a:pt x="13171" y="118442"/>
                  </a:lnTo>
                  <a:lnTo>
                    <a:pt x="28334" y="130099"/>
                  </a:lnTo>
                  <a:lnTo>
                    <a:pt x="37290" y="134845"/>
                  </a:lnTo>
                  <a:lnTo>
                    <a:pt x="46771" y="135669"/>
                  </a:lnTo>
                  <a:lnTo>
                    <a:pt x="66664" y="130346"/>
                  </a:lnTo>
                  <a:lnTo>
                    <a:pt x="84083" y="117061"/>
                  </a:lnTo>
                  <a:lnTo>
                    <a:pt x="92004" y="108606"/>
                  </a:lnTo>
                  <a:lnTo>
                    <a:pt x="100805" y="83612"/>
                  </a:lnTo>
                  <a:lnTo>
                    <a:pt x="102377" y="55347"/>
                  </a:lnTo>
                  <a:lnTo>
                    <a:pt x="95277" y="31086"/>
                  </a:lnTo>
                  <a:lnTo>
                    <a:pt x="76334" y="0"/>
                  </a:lnTo>
                  <a:lnTo>
                    <a:pt x="77480" y="149"/>
                  </a:lnTo>
                  <a:lnTo>
                    <a:pt x="135796" y="45411"/>
                  </a:lnTo>
                  <a:lnTo>
                    <a:pt x="194960" y="95165"/>
                  </a:lnTo>
                  <a:lnTo>
                    <a:pt x="249894" y="147454"/>
                  </a:lnTo>
                  <a:lnTo>
                    <a:pt x="255187" y="156943"/>
                  </a:lnTo>
                  <a:lnTo>
                    <a:pt x="256376" y="166779"/>
                  </a:lnTo>
                  <a:lnTo>
                    <a:pt x="244717" y="2075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285928" y="2757382"/>
            <a:ext cx="1856287" cy="2654267"/>
            <a:chOff x="8285928" y="2757382"/>
            <a:chExt cx="1856287" cy="2654267"/>
          </a:xfrm>
        </p:grpSpPr>
        <p:sp>
          <p:nvSpPr>
            <p:cNvPr id="126" name="Freeform 125"/>
            <p:cNvSpPr/>
            <p:nvPr/>
          </p:nvSpPr>
          <p:spPr>
            <a:xfrm>
              <a:off x="8420555" y="2895337"/>
              <a:ext cx="318099" cy="1468556"/>
            </a:xfrm>
            <a:custGeom>
              <a:avLst/>
              <a:gdLst/>
              <a:ahLst/>
              <a:cxnLst/>
              <a:rect l="0" t="0" r="0" b="0"/>
              <a:pathLst>
                <a:path w="318099" h="1468556">
                  <a:moveTo>
                    <a:pt x="318098" y="0"/>
                  </a:moveTo>
                  <a:lnTo>
                    <a:pt x="309693" y="51603"/>
                  </a:lnTo>
                  <a:lnTo>
                    <a:pt x="301310" y="113816"/>
                  </a:lnTo>
                  <a:lnTo>
                    <a:pt x="297136" y="170334"/>
                  </a:lnTo>
                  <a:lnTo>
                    <a:pt x="289010" y="224125"/>
                  </a:lnTo>
                  <a:lnTo>
                    <a:pt x="279194" y="278277"/>
                  </a:lnTo>
                  <a:lnTo>
                    <a:pt x="268877" y="338256"/>
                  </a:lnTo>
                  <a:lnTo>
                    <a:pt x="257241" y="401651"/>
                  </a:lnTo>
                  <a:lnTo>
                    <a:pt x="245817" y="447963"/>
                  </a:lnTo>
                  <a:lnTo>
                    <a:pt x="236060" y="495842"/>
                  </a:lnTo>
                  <a:lnTo>
                    <a:pt x="226654" y="545588"/>
                  </a:lnTo>
                  <a:lnTo>
                    <a:pt x="214675" y="598893"/>
                  </a:lnTo>
                  <a:lnTo>
                    <a:pt x="201552" y="656899"/>
                  </a:lnTo>
                  <a:lnTo>
                    <a:pt x="187921" y="716604"/>
                  </a:lnTo>
                  <a:lnTo>
                    <a:pt x="174064" y="774336"/>
                  </a:lnTo>
                  <a:lnTo>
                    <a:pt x="160107" y="834309"/>
                  </a:lnTo>
                  <a:lnTo>
                    <a:pt x="144935" y="896059"/>
                  </a:lnTo>
                  <a:lnTo>
                    <a:pt x="126492" y="958598"/>
                  </a:lnTo>
                  <a:lnTo>
                    <a:pt x="109718" y="1021489"/>
                  </a:lnTo>
                  <a:lnTo>
                    <a:pt x="101969" y="1053000"/>
                  </a:lnTo>
                  <a:lnTo>
                    <a:pt x="94463" y="1085705"/>
                  </a:lnTo>
                  <a:lnTo>
                    <a:pt x="87120" y="1119207"/>
                  </a:lnTo>
                  <a:lnTo>
                    <a:pt x="79885" y="1153240"/>
                  </a:lnTo>
                  <a:lnTo>
                    <a:pt x="71552" y="1186457"/>
                  </a:lnTo>
                  <a:lnTo>
                    <a:pt x="62487" y="1219130"/>
                  </a:lnTo>
                  <a:lnTo>
                    <a:pt x="52934" y="1251441"/>
                  </a:lnTo>
                  <a:lnTo>
                    <a:pt x="44226" y="1283510"/>
                  </a:lnTo>
                  <a:lnTo>
                    <a:pt x="36081" y="1315418"/>
                  </a:lnTo>
                  <a:lnTo>
                    <a:pt x="28311" y="1347218"/>
                  </a:lnTo>
                  <a:lnTo>
                    <a:pt x="13439" y="1410628"/>
                  </a:lnTo>
                  <a:lnTo>
                    <a:pt x="0" y="1468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285928" y="5277833"/>
              <a:ext cx="17365" cy="133816"/>
            </a:xfrm>
            <a:custGeom>
              <a:avLst/>
              <a:gdLst/>
              <a:ahLst/>
              <a:cxnLst/>
              <a:rect l="0" t="0" r="0" b="0"/>
              <a:pathLst>
                <a:path w="17365" h="133816">
                  <a:moveTo>
                    <a:pt x="17364" y="0"/>
                  </a:moveTo>
                  <a:lnTo>
                    <a:pt x="17060" y="1684"/>
                  </a:lnTo>
                  <a:lnTo>
                    <a:pt x="12463" y="61519"/>
                  </a:lnTo>
                  <a:lnTo>
                    <a:pt x="2450" y="121868"/>
                  </a:lnTo>
                  <a:lnTo>
                    <a:pt x="0" y="133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886052" y="2757382"/>
              <a:ext cx="107364" cy="348453"/>
            </a:xfrm>
            <a:custGeom>
              <a:avLst/>
              <a:gdLst/>
              <a:ahLst/>
              <a:cxnLst/>
              <a:rect l="0" t="0" r="0" b="0"/>
              <a:pathLst>
                <a:path w="107364" h="348453">
                  <a:moveTo>
                    <a:pt x="0" y="211654"/>
                  </a:moveTo>
                  <a:lnTo>
                    <a:pt x="0" y="270271"/>
                  </a:lnTo>
                  <a:lnTo>
                    <a:pt x="8406" y="323276"/>
                  </a:lnTo>
                  <a:lnTo>
                    <a:pt x="14654" y="346661"/>
                  </a:lnTo>
                  <a:lnTo>
                    <a:pt x="16788" y="348452"/>
                  </a:lnTo>
                  <a:lnTo>
                    <a:pt x="26085" y="305477"/>
                  </a:lnTo>
                  <a:lnTo>
                    <a:pt x="22528" y="244287"/>
                  </a:lnTo>
                  <a:lnTo>
                    <a:pt x="18373" y="194027"/>
                  </a:lnTo>
                  <a:lnTo>
                    <a:pt x="12853" y="140141"/>
                  </a:lnTo>
                  <a:lnTo>
                    <a:pt x="14337" y="78551"/>
                  </a:lnTo>
                  <a:lnTo>
                    <a:pt x="22186" y="26377"/>
                  </a:lnTo>
                  <a:lnTo>
                    <a:pt x="25319" y="10927"/>
                  </a:lnTo>
                  <a:lnTo>
                    <a:pt x="30918" y="2967"/>
                  </a:lnTo>
                  <a:lnTo>
                    <a:pt x="38159" y="0"/>
                  </a:lnTo>
                  <a:lnTo>
                    <a:pt x="46497" y="361"/>
                  </a:lnTo>
                  <a:lnTo>
                    <a:pt x="54395" y="5282"/>
                  </a:lnTo>
                  <a:lnTo>
                    <a:pt x="91016" y="54049"/>
                  </a:lnTo>
                  <a:lnTo>
                    <a:pt x="106646" y="85408"/>
                  </a:lnTo>
                  <a:lnTo>
                    <a:pt x="107363" y="94735"/>
                  </a:lnTo>
                  <a:lnTo>
                    <a:pt x="101919" y="111337"/>
                  </a:lnTo>
                  <a:lnTo>
                    <a:pt x="94852" y="116700"/>
                  </a:lnTo>
                  <a:lnTo>
                    <a:pt x="59247" y="125308"/>
                  </a:lnTo>
                  <a:lnTo>
                    <a:pt x="42114" y="1274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2923" y="2786349"/>
              <a:ext cx="189513" cy="98460"/>
            </a:xfrm>
            <a:custGeom>
              <a:avLst/>
              <a:gdLst/>
              <a:ahLst/>
              <a:cxnLst/>
              <a:rect l="0" t="0" r="0" b="0"/>
              <a:pathLst>
                <a:path w="189513" h="98460">
                  <a:moveTo>
                    <a:pt x="0" y="98459"/>
                  </a:moveTo>
                  <a:lnTo>
                    <a:pt x="22357" y="98459"/>
                  </a:lnTo>
                  <a:lnTo>
                    <a:pt x="39572" y="92220"/>
                  </a:lnTo>
                  <a:lnTo>
                    <a:pt x="47438" y="87281"/>
                  </a:lnTo>
                  <a:lnTo>
                    <a:pt x="59298" y="72434"/>
                  </a:lnTo>
                  <a:lnTo>
                    <a:pt x="76444" y="34307"/>
                  </a:lnTo>
                  <a:lnTo>
                    <a:pt x="77649" y="13795"/>
                  </a:lnTo>
                  <a:lnTo>
                    <a:pt x="76332" y="3412"/>
                  </a:lnTo>
                  <a:lnTo>
                    <a:pt x="74285" y="0"/>
                  </a:lnTo>
                  <a:lnTo>
                    <a:pt x="71750" y="1234"/>
                  </a:lnTo>
                  <a:lnTo>
                    <a:pt x="68890" y="5567"/>
                  </a:lnTo>
                  <a:lnTo>
                    <a:pt x="64865" y="39610"/>
                  </a:lnTo>
                  <a:lnTo>
                    <a:pt x="69262" y="75563"/>
                  </a:lnTo>
                  <a:lnTo>
                    <a:pt x="75420" y="82026"/>
                  </a:lnTo>
                  <a:lnTo>
                    <a:pt x="84206" y="85164"/>
                  </a:lnTo>
                  <a:lnTo>
                    <a:pt x="94741" y="86086"/>
                  </a:lnTo>
                  <a:lnTo>
                    <a:pt x="112687" y="80872"/>
                  </a:lnTo>
                  <a:lnTo>
                    <a:pt x="148861" y="64050"/>
                  </a:lnTo>
                  <a:lnTo>
                    <a:pt x="189512" y="563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222964" y="2790052"/>
              <a:ext cx="115814" cy="160416"/>
            </a:xfrm>
            <a:custGeom>
              <a:avLst/>
              <a:gdLst/>
              <a:ahLst/>
              <a:cxnLst/>
              <a:rect l="0" t="0" r="0" b="0"/>
              <a:pathLst>
                <a:path w="115814" h="160416">
                  <a:moveTo>
                    <a:pt x="115813" y="0"/>
                  </a:moveTo>
                  <a:lnTo>
                    <a:pt x="93456" y="0"/>
                  </a:lnTo>
                  <a:lnTo>
                    <a:pt x="73122" y="9359"/>
                  </a:lnTo>
                  <a:lnTo>
                    <a:pt x="62785" y="16768"/>
                  </a:lnTo>
                  <a:lnTo>
                    <a:pt x="55895" y="26386"/>
                  </a:lnTo>
                  <a:lnTo>
                    <a:pt x="48239" y="49552"/>
                  </a:lnTo>
                  <a:lnTo>
                    <a:pt x="48537" y="59941"/>
                  </a:lnTo>
                  <a:lnTo>
                    <a:pt x="55107" y="77723"/>
                  </a:lnTo>
                  <a:lnTo>
                    <a:pt x="106426" y="137224"/>
                  </a:lnTo>
                  <a:lnTo>
                    <a:pt x="108386" y="145295"/>
                  </a:lnTo>
                  <a:lnTo>
                    <a:pt x="105012" y="151845"/>
                  </a:lnTo>
                  <a:lnTo>
                    <a:pt x="98084" y="157382"/>
                  </a:lnTo>
                  <a:lnTo>
                    <a:pt x="74789" y="160415"/>
                  </a:lnTo>
                  <a:lnTo>
                    <a:pt x="15568" y="151019"/>
                  </a:lnTo>
                  <a:lnTo>
                    <a:pt x="0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380044" y="2853223"/>
              <a:ext cx="264061" cy="115814"/>
            </a:xfrm>
            <a:custGeom>
              <a:avLst/>
              <a:gdLst/>
              <a:ahLst/>
              <a:cxnLst/>
              <a:rect l="0" t="0" r="0" b="0"/>
              <a:pathLst>
                <a:path w="264061" h="115814">
                  <a:moveTo>
                    <a:pt x="95604" y="0"/>
                  </a:moveTo>
                  <a:lnTo>
                    <a:pt x="52913" y="14572"/>
                  </a:lnTo>
                  <a:lnTo>
                    <a:pt x="16851" y="39403"/>
                  </a:lnTo>
                  <a:lnTo>
                    <a:pt x="0" y="65487"/>
                  </a:lnTo>
                  <a:lnTo>
                    <a:pt x="1452" y="70564"/>
                  </a:lnTo>
                  <a:lnTo>
                    <a:pt x="7100" y="72779"/>
                  </a:lnTo>
                  <a:lnTo>
                    <a:pt x="15545" y="73086"/>
                  </a:lnTo>
                  <a:lnTo>
                    <a:pt x="34286" y="64068"/>
                  </a:lnTo>
                  <a:lnTo>
                    <a:pt x="51974" y="48362"/>
                  </a:lnTo>
                  <a:lnTo>
                    <a:pt x="63735" y="29683"/>
                  </a:lnTo>
                  <a:lnTo>
                    <a:pt x="72018" y="24468"/>
                  </a:lnTo>
                  <a:lnTo>
                    <a:pt x="93700" y="21793"/>
                  </a:lnTo>
                  <a:lnTo>
                    <a:pt x="115814" y="27623"/>
                  </a:lnTo>
                  <a:lnTo>
                    <a:pt x="144876" y="44060"/>
                  </a:lnTo>
                  <a:lnTo>
                    <a:pt x="153018" y="50430"/>
                  </a:lnTo>
                  <a:lnTo>
                    <a:pt x="154938" y="55847"/>
                  </a:lnTo>
                  <a:lnTo>
                    <a:pt x="152707" y="60628"/>
                  </a:lnTo>
                  <a:lnTo>
                    <a:pt x="147710" y="64985"/>
                  </a:lnTo>
                  <a:lnTo>
                    <a:pt x="147889" y="69060"/>
                  </a:lnTo>
                  <a:lnTo>
                    <a:pt x="151518" y="72946"/>
                  </a:lnTo>
                  <a:lnTo>
                    <a:pt x="166078" y="80384"/>
                  </a:lnTo>
                  <a:lnTo>
                    <a:pt x="221290" y="103811"/>
                  </a:lnTo>
                  <a:lnTo>
                    <a:pt x="264060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637045" y="2905865"/>
              <a:ext cx="49174" cy="24003"/>
            </a:xfrm>
            <a:custGeom>
              <a:avLst/>
              <a:gdLst/>
              <a:ahLst/>
              <a:cxnLst/>
              <a:rect l="0" t="0" r="0" b="0"/>
              <a:pathLst>
                <a:path w="49174" h="24003">
                  <a:moveTo>
                    <a:pt x="49173" y="0"/>
                  </a:moveTo>
                  <a:lnTo>
                    <a:pt x="26816" y="0"/>
                  </a:lnTo>
                  <a:lnTo>
                    <a:pt x="9601" y="6239"/>
                  </a:lnTo>
                  <a:lnTo>
                    <a:pt x="1735" y="11179"/>
                  </a:lnTo>
                  <a:lnTo>
                    <a:pt x="0" y="15642"/>
                  </a:lnTo>
                  <a:lnTo>
                    <a:pt x="2353" y="19787"/>
                  </a:lnTo>
                  <a:lnTo>
                    <a:pt x="7431" y="23720"/>
                  </a:lnTo>
                  <a:lnTo>
                    <a:pt x="13156" y="24002"/>
                  </a:lnTo>
                  <a:lnTo>
                    <a:pt x="38644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730229" y="2758467"/>
              <a:ext cx="71803" cy="200042"/>
            </a:xfrm>
            <a:custGeom>
              <a:avLst/>
              <a:gdLst/>
              <a:ahLst/>
              <a:cxnLst/>
              <a:rect l="0" t="0" r="0" b="0"/>
              <a:pathLst>
                <a:path w="71803" h="200042">
                  <a:moveTo>
                    <a:pt x="19160" y="0"/>
                  </a:moveTo>
                  <a:lnTo>
                    <a:pt x="4505" y="62092"/>
                  </a:lnTo>
                  <a:lnTo>
                    <a:pt x="0" y="100026"/>
                  </a:lnTo>
                  <a:lnTo>
                    <a:pt x="5185" y="124004"/>
                  </a:lnTo>
                  <a:lnTo>
                    <a:pt x="21259" y="154115"/>
                  </a:lnTo>
                  <a:lnTo>
                    <a:pt x="35301" y="169101"/>
                  </a:lnTo>
                  <a:lnTo>
                    <a:pt x="63551" y="188253"/>
                  </a:lnTo>
                  <a:lnTo>
                    <a:pt x="71802" y="2000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854674" y="2842695"/>
              <a:ext cx="42115" cy="21057"/>
            </a:xfrm>
            <a:custGeom>
              <a:avLst/>
              <a:gdLst/>
              <a:ahLst/>
              <a:cxnLst/>
              <a:rect l="0" t="0" r="0" b="0"/>
              <a:pathLst>
                <a:path w="42115" h="21057">
                  <a:moveTo>
                    <a:pt x="0" y="0"/>
                  </a:moveTo>
                  <a:lnTo>
                    <a:pt x="28119" y="11452"/>
                  </a:lnTo>
                  <a:lnTo>
                    <a:pt x="42114" y="210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878094" y="2905865"/>
              <a:ext cx="118190" cy="126343"/>
            </a:xfrm>
            <a:custGeom>
              <a:avLst/>
              <a:gdLst/>
              <a:ahLst/>
              <a:cxnLst/>
              <a:rect l="0" t="0" r="0" b="0"/>
              <a:pathLst>
                <a:path w="118190" h="126343">
                  <a:moveTo>
                    <a:pt x="92394" y="0"/>
                  </a:moveTo>
                  <a:lnTo>
                    <a:pt x="57496" y="29309"/>
                  </a:lnTo>
                  <a:lnTo>
                    <a:pt x="2935" y="61234"/>
                  </a:lnTo>
                  <a:lnTo>
                    <a:pt x="0" y="68899"/>
                  </a:lnTo>
                  <a:lnTo>
                    <a:pt x="382" y="77518"/>
                  </a:lnTo>
                  <a:lnTo>
                    <a:pt x="2977" y="86774"/>
                  </a:lnTo>
                  <a:lnTo>
                    <a:pt x="8216" y="91775"/>
                  </a:lnTo>
                  <a:lnTo>
                    <a:pt x="15218" y="93939"/>
                  </a:lnTo>
                  <a:lnTo>
                    <a:pt x="41841" y="91395"/>
                  </a:lnTo>
                  <a:lnTo>
                    <a:pt x="98734" y="75597"/>
                  </a:lnTo>
                  <a:lnTo>
                    <a:pt x="117049" y="64404"/>
                  </a:lnTo>
                  <a:lnTo>
                    <a:pt x="118189" y="60484"/>
                  </a:lnTo>
                  <a:lnTo>
                    <a:pt x="114270" y="57870"/>
                  </a:lnTo>
                  <a:lnTo>
                    <a:pt x="106978" y="56128"/>
                  </a:lnTo>
                  <a:lnTo>
                    <a:pt x="89517" y="60431"/>
                  </a:lnTo>
                  <a:lnTo>
                    <a:pt x="79947" y="64854"/>
                  </a:lnTo>
                  <a:lnTo>
                    <a:pt x="73568" y="72482"/>
                  </a:lnTo>
                  <a:lnTo>
                    <a:pt x="66479" y="93436"/>
                  </a:lnTo>
                  <a:lnTo>
                    <a:pt x="66448" y="108987"/>
                  </a:lnTo>
                  <a:lnTo>
                    <a:pt x="71337" y="126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0011500" y="2903136"/>
              <a:ext cx="130715" cy="160658"/>
            </a:xfrm>
            <a:custGeom>
              <a:avLst/>
              <a:gdLst/>
              <a:ahLst/>
              <a:cxnLst/>
              <a:rect l="0" t="0" r="0" b="0"/>
              <a:pathLst>
                <a:path w="130715" h="160658">
                  <a:moveTo>
                    <a:pt x="64273" y="108014"/>
                  </a:moveTo>
                  <a:lnTo>
                    <a:pt x="20309" y="122668"/>
                  </a:lnTo>
                  <a:lnTo>
                    <a:pt x="6519" y="135584"/>
                  </a:lnTo>
                  <a:lnTo>
                    <a:pt x="0" y="147174"/>
                  </a:lnTo>
                  <a:lnTo>
                    <a:pt x="1537" y="146989"/>
                  </a:lnTo>
                  <a:lnTo>
                    <a:pt x="62363" y="88797"/>
                  </a:lnTo>
                  <a:lnTo>
                    <a:pt x="113293" y="32343"/>
                  </a:lnTo>
                  <a:lnTo>
                    <a:pt x="130714" y="0"/>
                  </a:lnTo>
                  <a:lnTo>
                    <a:pt x="122516" y="53265"/>
                  </a:lnTo>
                  <a:lnTo>
                    <a:pt x="109616" y="106688"/>
                  </a:lnTo>
                  <a:lnTo>
                    <a:pt x="95858" y="160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8" name="Freeform 137"/>
          <p:cNvSpPr/>
          <p:nvPr/>
        </p:nvSpPr>
        <p:spPr>
          <a:xfrm>
            <a:off x="1652974" y="3011150"/>
            <a:ext cx="820088" cy="2042530"/>
          </a:xfrm>
          <a:custGeom>
            <a:avLst/>
            <a:gdLst/>
            <a:ahLst/>
            <a:cxnLst/>
            <a:rect l="0" t="0" r="0" b="0"/>
            <a:pathLst>
              <a:path w="820088" h="2042530">
                <a:moveTo>
                  <a:pt x="715938" y="0"/>
                </a:moveTo>
                <a:lnTo>
                  <a:pt x="704760" y="16768"/>
                </a:lnTo>
                <a:lnTo>
                  <a:pt x="689913" y="28120"/>
                </a:lnTo>
                <a:lnTo>
                  <a:pt x="628154" y="55458"/>
                </a:lnTo>
                <a:lnTo>
                  <a:pt x="568288" y="80873"/>
                </a:lnTo>
                <a:lnTo>
                  <a:pt x="515154" y="109129"/>
                </a:lnTo>
                <a:lnTo>
                  <a:pt x="465187" y="148159"/>
                </a:lnTo>
                <a:lnTo>
                  <a:pt x="419200" y="211595"/>
                </a:lnTo>
                <a:lnTo>
                  <a:pt x="402730" y="240271"/>
                </a:lnTo>
                <a:lnTo>
                  <a:pt x="393458" y="289300"/>
                </a:lnTo>
                <a:lnTo>
                  <a:pt x="391881" y="340873"/>
                </a:lnTo>
                <a:lnTo>
                  <a:pt x="398303" y="393198"/>
                </a:lnTo>
                <a:lnTo>
                  <a:pt x="407614" y="443407"/>
                </a:lnTo>
                <a:lnTo>
                  <a:pt x="424361" y="499238"/>
                </a:lnTo>
                <a:lnTo>
                  <a:pt x="440032" y="548786"/>
                </a:lnTo>
                <a:lnTo>
                  <a:pt x="455204" y="597391"/>
                </a:lnTo>
                <a:lnTo>
                  <a:pt x="475702" y="655737"/>
                </a:lnTo>
                <a:lnTo>
                  <a:pt x="498252" y="711152"/>
                </a:lnTo>
                <a:lnTo>
                  <a:pt x="524520" y="773540"/>
                </a:lnTo>
                <a:lnTo>
                  <a:pt x="557374" y="827359"/>
                </a:lnTo>
                <a:lnTo>
                  <a:pt x="587158" y="878227"/>
                </a:lnTo>
                <a:lnTo>
                  <a:pt x="635282" y="937098"/>
                </a:lnTo>
                <a:lnTo>
                  <a:pt x="684356" y="997811"/>
                </a:lnTo>
                <a:lnTo>
                  <a:pt x="733486" y="1054789"/>
                </a:lnTo>
                <a:lnTo>
                  <a:pt x="766535" y="1110602"/>
                </a:lnTo>
                <a:lnTo>
                  <a:pt x="792026" y="1161927"/>
                </a:lnTo>
                <a:lnTo>
                  <a:pt x="815472" y="1221589"/>
                </a:lnTo>
                <a:lnTo>
                  <a:pt x="820087" y="1277817"/>
                </a:lnTo>
                <a:lnTo>
                  <a:pt x="815409" y="1339314"/>
                </a:lnTo>
                <a:lnTo>
                  <a:pt x="803220" y="1390455"/>
                </a:lnTo>
                <a:lnTo>
                  <a:pt x="786428" y="1451337"/>
                </a:lnTo>
                <a:lnTo>
                  <a:pt x="755338" y="1514359"/>
                </a:lnTo>
                <a:lnTo>
                  <a:pt x="714232" y="1566322"/>
                </a:lnTo>
                <a:lnTo>
                  <a:pt x="665385" y="1604142"/>
                </a:lnTo>
                <a:lnTo>
                  <a:pt x="602402" y="1642781"/>
                </a:lnTo>
                <a:lnTo>
                  <a:pt x="539810" y="1670350"/>
                </a:lnTo>
                <a:lnTo>
                  <a:pt x="483484" y="1701014"/>
                </a:lnTo>
                <a:lnTo>
                  <a:pt x="421067" y="1723069"/>
                </a:lnTo>
                <a:lnTo>
                  <a:pt x="357963" y="1751449"/>
                </a:lnTo>
                <a:lnTo>
                  <a:pt x="318973" y="1771255"/>
                </a:lnTo>
                <a:lnTo>
                  <a:pt x="292603" y="1787456"/>
                </a:lnTo>
                <a:lnTo>
                  <a:pt x="265682" y="1802785"/>
                </a:lnTo>
                <a:lnTo>
                  <a:pt x="233529" y="1822145"/>
                </a:lnTo>
                <a:lnTo>
                  <a:pt x="175851" y="1855237"/>
                </a:lnTo>
                <a:lnTo>
                  <a:pt x="116787" y="1897618"/>
                </a:lnTo>
                <a:lnTo>
                  <a:pt x="64469" y="1955336"/>
                </a:lnTo>
                <a:lnTo>
                  <a:pt x="19139" y="2012806"/>
                </a:lnTo>
                <a:lnTo>
                  <a:pt x="0" y="2042529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3" name="Group 142"/>
          <p:cNvGrpSpPr/>
          <p:nvPr/>
        </p:nvGrpSpPr>
        <p:grpSpPr>
          <a:xfrm>
            <a:off x="2065220" y="2985961"/>
            <a:ext cx="651133" cy="491172"/>
            <a:chOff x="2065220" y="2985961"/>
            <a:chExt cx="651133" cy="491172"/>
          </a:xfrm>
        </p:grpSpPr>
        <p:sp>
          <p:nvSpPr>
            <p:cNvPr id="139" name="Freeform 138"/>
            <p:cNvSpPr/>
            <p:nvPr/>
          </p:nvSpPr>
          <p:spPr>
            <a:xfrm>
              <a:off x="2065220" y="2985961"/>
              <a:ext cx="250558" cy="149064"/>
            </a:xfrm>
            <a:custGeom>
              <a:avLst/>
              <a:gdLst/>
              <a:ahLst/>
              <a:cxnLst/>
              <a:rect l="0" t="0" r="0" b="0"/>
              <a:pathLst>
                <a:path w="250558" h="149064">
                  <a:moveTo>
                    <a:pt x="135236" y="14661"/>
                  </a:moveTo>
                  <a:lnTo>
                    <a:pt x="74126" y="41025"/>
                  </a:lnTo>
                  <a:lnTo>
                    <a:pt x="17480" y="81499"/>
                  </a:lnTo>
                  <a:lnTo>
                    <a:pt x="2572" y="95450"/>
                  </a:lnTo>
                  <a:lnTo>
                    <a:pt x="0" y="103615"/>
                  </a:lnTo>
                  <a:lnTo>
                    <a:pt x="3381" y="122046"/>
                  </a:lnTo>
                  <a:lnTo>
                    <a:pt x="11068" y="128365"/>
                  </a:lnTo>
                  <a:lnTo>
                    <a:pt x="35207" y="135386"/>
                  </a:lnTo>
                  <a:lnTo>
                    <a:pt x="81681" y="128160"/>
                  </a:lnTo>
                  <a:lnTo>
                    <a:pt x="140212" y="97522"/>
                  </a:lnTo>
                  <a:lnTo>
                    <a:pt x="164354" y="82294"/>
                  </a:lnTo>
                  <a:lnTo>
                    <a:pt x="171025" y="72618"/>
                  </a:lnTo>
                  <a:lnTo>
                    <a:pt x="175319" y="49388"/>
                  </a:lnTo>
                  <a:lnTo>
                    <a:pt x="171317" y="40152"/>
                  </a:lnTo>
                  <a:lnTo>
                    <a:pt x="154391" y="26770"/>
                  </a:lnTo>
                  <a:lnTo>
                    <a:pt x="134391" y="23162"/>
                  </a:lnTo>
                  <a:lnTo>
                    <a:pt x="81777" y="24789"/>
                  </a:lnTo>
                  <a:lnTo>
                    <a:pt x="55324" y="34370"/>
                  </a:lnTo>
                  <a:lnTo>
                    <a:pt x="43357" y="41838"/>
                  </a:lnTo>
                  <a:lnTo>
                    <a:pt x="35379" y="51496"/>
                  </a:lnTo>
                  <a:lnTo>
                    <a:pt x="26514" y="74706"/>
                  </a:lnTo>
                  <a:lnTo>
                    <a:pt x="27660" y="86276"/>
                  </a:lnTo>
                  <a:lnTo>
                    <a:pt x="38291" y="108491"/>
                  </a:lnTo>
                  <a:lnTo>
                    <a:pt x="54715" y="123824"/>
                  </a:lnTo>
                  <a:lnTo>
                    <a:pt x="93854" y="143199"/>
                  </a:lnTo>
                  <a:lnTo>
                    <a:pt x="141692" y="149063"/>
                  </a:lnTo>
                  <a:lnTo>
                    <a:pt x="170861" y="144195"/>
                  </a:lnTo>
                  <a:lnTo>
                    <a:pt x="210132" y="125181"/>
                  </a:lnTo>
                  <a:lnTo>
                    <a:pt x="223771" y="116417"/>
                  </a:lnTo>
                  <a:lnTo>
                    <a:pt x="242046" y="94201"/>
                  </a:lnTo>
                  <a:lnTo>
                    <a:pt x="248556" y="81726"/>
                  </a:lnTo>
                  <a:lnTo>
                    <a:pt x="250557" y="71069"/>
                  </a:lnTo>
                  <a:lnTo>
                    <a:pt x="249551" y="61625"/>
                  </a:lnTo>
                  <a:lnTo>
                    <a:pt x="246541" y="52989"/>
                  </a:lnTo>
                  <a:lnTo>
                    <a:pt x="227599" y="37155"/>
                  </a:lnTo>
                  <a:lnTo>
                    <a:pt x="200853" y="24658"/>
                  </a:lnTo>
                  <a:lnTo>
                    <a:pt x="145554" y="16636"/>
                  </a:lnTo>
                  <a:lnTo>
                    <a:pt x="106708" y="18366"/>
                  </a:lnTo>
                  <a:lnTo>
                    <a:pt x="50962" y="35020"/>
                  </a:lnTo>
                  <a:lnTo>
                    <a:pt x="40449" y="43441"/>
                  </a:lnTo>
                  <a:lnTo>
                    <a:pt x="28767" y="65277"/>
                  </a:lnTo>
                  <a:lnTo>
                    <a:pt x="29162" y="76481"/>
                  </a:lnTo>
                  <a:lnTo>
                    <a:pt x="38959" y="98288"/>
                  </a:lnTo>
                  <a:lnTo>
                    <a:pt x="61251" y="116559"/>
                  </a:lnTo>
                  <a:lnTo>
                    <a:pt x="75384" y="124707"/>
                  </a:lnTo>
                  <a:lnTo>
                    <a:pt x="109805" y="130641"/>
                  </a:lnTo>
                  <a:lnTo>
                    <a:pt x="165525" y="124285"/>
                  </a:lnTo>
                  <a:lnTo>
                    <a:pt x="197831" y="112516"/>
                  </a:lnTo>
                  <a:lnTo>
                    <a:pt x="219988" y="95587"/>
                  </a:lnTo>
                  <a:lnTo>
                    <a:pt x="224493" y="87329"/>
                  </a:lnTo>
                  <a:lnTo>
                    <a:pt x="225156" y="79484"/>
                  </a:lnTo>
                  <a:lnTo>
                    <a:pt x="223259" y="71914"/>
                  </a:lnTo>
                  <a:lnTo>
                    <a:pt x="218484" y="65698"/>
                  </a:lnTo>
                  <a:lnTo>
                    <a:pt x="203821" y="55671"/>
                  </a:lnTo>
                  <a:lnTo>
                    <a:pt x="159067" y="49039"/>
                  </a:lnTo>
                  <a:lnTo>
                    <a:pt x="106942" y="52663"/>
                  </a:lnTo>
                  <a:lnTo>
                    <a:pt x="81327" y="61187"/>
                  </a:lnTo>
                  <a:lnTo>
                    <a:pt x="71221" y="66735"/>
                  </a:lnTo>
                  <a:lnTo>
                    <a:pt x="67992" y="72774"/>
                  </a:lnTo>
                  <a:lnTo>
                    <a:pt x="69350" y="79139"/>
                  </a:lnTo>
                  <a:lnTo>
                    <a:pt x="73764" y="85722"/>
                  </a:lnTo>
                  <a:lnTo>
                    <a:pt x="91148" y="96156"/>
                  </a:lnTo>
                  <a:lnTo>
                    <a:pt x="102334" y="100577"/>
                  </a:lnTo>
                  <a:lnTo>
                    <a:pt x="146024" y="101209"/>
                  </a:lnTo>
                  <a:lnTo>
                    <a:pt x="169667" y="93681"/>
                  </a:lnTo>
                  <a:lnTo>
                    <a:pt x="209498" y="64195"/>
                  </a:lnTo>
                  <a:lnTo>
                    <a:pt x="213990" y="54702"/>
                  </a:lnTo>
                  <a:lnTo>
                    <a:pt x="214645" y="44865"/>
                  </a:lnTo>
                  <a:lnTo>
                    <a:pt x="212742" y="34797"/>
                  </a:lnTo>
                  <a:lnTo>
                    <a:pt x="204454" y="28085"/>
                  </a:lnTo>
                  <a:lnTo>
                    <a:pt x="176528" y="20627"/>
                  </a:lnTo>
                  <a:lnTo>
                    <a:pt x="121344" y="22018"/>
                  </a:lnTo>
                  <a:lnTo>
                    <a:pt x="77308" y="29839"/>
                  </a:lnTo>
                  <a:lnTo>
                    <a:pt x="47622" y="45154"/>
                  </a:lnTo>
                  <a:lnTo>
                    <a:pt x="44071" y="52537"/>
                  </a:lnTo>
                  <a:lnTo>
                    <a:pt x="44044" y="60969"/>
                  </a:lnTo>
                  <a:lnTo>
                    <a:pt x="46365" y="70100"/>
                  </a:lnTo>
                  <a:lnTo>
                    <a:pt x="54932" y="77356"/>
                  </a:lnTo>
                  <a:lnTo>
                    <a:pt x="83168" y="88539"/>
                  </a:lnTo>
                  <a:lnTo>
                    <a:pt x="109755" y="91169"/>
                  </a:lnTo>
                  <a:lnTo>
                    <a:pt x="150693" y="82953"/>
                  </a:lnTo>
                  <a:lnTo>
                    <a:pt x="166597" y="77737"/>
                  </a:lnTo>
                  <a:lnTo>
                    <a:pt x="190508" y="59462"/>
                  </a:lnTo>
                  <a:lnTo>
                    <a:pt x="200160" y="48038"/>
                  </a:lnTo>
                  <a:lnTo>
                    <a:pt x="203085" y="36912"/>
                  </a:lnTo>
                  <a:lnTo>
                    <a:pt x="201526" y="25985"/>
                  </a:lnTo>
                  <a:lnTo>
                    <a:pt x="196977" y="15191"/>
                  </a:lnTo>
                  <a:lnTo>
                    <a:pt x="185755" y="7996"/>
                  </a:lnTo>
                  <a:lnTo>
                    <a:pt x="151450" y="0"/>
                  </a:lnTo>
                  <a:lnTo>
                    <a:pt x="91687" y="1088"/>
                  </a:lnTo>
                  <a:lnTo>
                    <a:pt x="46293" y="8820"/>
                  </a:lnTo>
                  <a:lnTo>
                    <a:pt x="36167" y="14276"/>
                  </a:lnTo>
                  <a:lnTo>
                    <a:pt x="21795" y="29698"/>
                  </a:lnTo>
                  <a:lnTo>
                    <a:pt x="21004" y="37554"/>
                  </a:lnTo>
                  <a:lnTo>
                    <a:pt x="23987" y="45131"/>
                  </a:lnTo>
                  <a:lnTo>
                    <a:pt x="29484" y="52522"/>
                  </a:lnTo>
                  <a:lnTo>
                    <a:pt x="44951" y="63853"/>
                  </a:lnTo>
                  <a:lnTo>
                    <a:pt x="53989" y="68513"/>
                  </a:lnTo>
                  <a:lnTo>
                    <a:pt x="100245" y="75071"/>
                  </a:lnTo>
                  <a:lnTo>
                    <a:pt x="152814" y="71425"/>
                  </a:lnTo>
                  <a:lnTo>
                    <a:pt x="159823" y="68881"/>
                  </a:lnTo>
                  <a:lnTo>
                    <a:pt x="159816" y="66016"/>
                  </a:lnTo>
                  <a:lnTo>
                    <a:pt x="155132" y="62935"/>
                  </a:lnTo>
                  <a:lnTo>
                    <a:pt x="137450" y="65752"/>
                  </a:lnTo>
                  <a:lnTo>
                    <a:pt x="116333" y="74803"/>
                  </a:lnTo>
                  <a:lnTo>
                    <a:pt x="72065" y="10941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351895" y="3176348"/>
              <a:ext cx="177812" cy="109392"/>
            </a:xfrm>
            <a:custGeom>
              <a:avLst/>
              <a:gdLst/>
              <a:ahLst/>
              <a:cxnLst/>
              <a:rect l="0" t="0" r="0" b="0"/>
              <a:pathLst>
                <a:path w="177812" h="109392">
                  <a:moveTo>
                    <a:pt x="69660" y="13787"/>
                  </a:moveTo>
                  <a:lnTo>
                    <a:pt x="55087" y="56479"/>
                  </a:lnTo>
                  <a:lnTo>
                    <a:pt x="30256" y="92540"/>
                  </a:lnTo>
                  <a:lnTo>
                    <a:pt x="4172" y="109391"/>
                  </a:lnTo>
                  <a:lnTo>
                    <a:pt x="265" y="109108"/>
                  </a:lnTo>
                  <a:lnTo>
                    <a:pt x="0" y="105410"/>
                  </a:lnTo>
                  <a:lnTo>
                    <a:pt x="22445" y="58564"/>
                  </a:lnTo>
                  <a:lnTo>
                    <a:pt x="55874" y="18109"/>
                  </a:lnTo>
                  <a:lnTo>
                    <a:pt x="87932" y="2070"/>
                  </a:lnTo>
                  <a:lnTo>
                    <a:pt x="113655" y="0"/>
                  </a:lnTo>
                  <a:lnTo>
                    <a:pt x="138346" y="4150"/>
                  </a:lnTo>
                  <a:lnTo>
                    <a:pt x="157119" y="13793"/>
                  </a:lnTo>
                  <a:lnTo>
                    <a:pt x="170142" y="28997"/>
                  </a:lnTo>
                  <a:lnTo>
                    <a:pt x="175252" y="37965"/>
                  </a:lnTo>
                  <a:lnTo>
                    <a:pt x="177811" y="57288"/>
                  </a:lnTo>
                  <a:lnTo>
                    <a:pt x="176855" y="67354"/>
                  </a:lnTo>
                  <a:lnTo>
                    <a:pt x="172709" y="75235"/>
                  </a:lnTo>
                  <a:lnTo>
                    <a:pt x="158743" y="87111"/>
                  </a:lnTo>
                  <a:lnTo>
                    <a:pt x="140838" y="93169"/>
                  </a:lnTo>
                  <a:lnTo>
                    <a:pt x="111773" y="9801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515498" y="3284891"/>
              <a:ext cx="105507" cy="76961"/>
            </a:xfrm>
            <a:custGeom>
              <a:avLst/>
              <a:gdLst/>
              <a:ahLst/>
              <a:cxnLst/>
              <a:rect l="0" t="0" r="0" b="0"/>
              <a:pathLst>
                <a:path w="105507" h="76961">
                  <a:moveTo>
                    <a:pt x="74513" y="0"/>
                  </a:moveTo>
                  <a:lnTo>
                    <a:pt x="21485" y="14654"/>
                  </a:lnTo>
                  <a:lnTo>
                    <a:pt x="13424" y="20298"/>
                  </a:lnTo>
                  <a:lnTo>
                    <a:pt x="1349" y="35928"/>
                  </a:lnTo>
                  <a:lnTo>
                    <a:pt x="0" y="43839"/>
                  </a:lnTo>
                  <a:lnTo>
                    <a:pt x="1441" y="51453"/>
                  </a:lnTo>
                  <a:lnTo>
                    <a:pt x="4741" y="58868"/>
                  </a:lnTo>
                  <a:lnTo>
                    <a:pt x="17767" y="70227"/>
                  </a:lnTo>
                  <a:lnTo>
                    <a:pt x="26153" y="74894"/>
                  </a:lnTo>
                  <a:lnTo>
                    <a:pt x="51070" y="76960"/>
                  </a:lnTo>
                  <a:lnTo>
                    <a:pt x="78131" y="72809"/>
                  </a:lnTo>
                  <a:lnTo>
                    <a:pt x="97958" y="63165"/>
                  </a:lnTo>
                  <a:lnTo>
                    <a:pt x="103011" y="54978"/>
                  </a:lnTo>
                  <a:lnTo>
                    <a:pt x="105506" y="33404"/>
                  </a:lnTo>
                  <a:lnTo>
                    <a:pt x="102194" y="24609"/>
                  </a:lnTo>
                  <a:lnTo>
                    <a:pt x="89155" y="11717"/>
                  </a:lnTo>
                  <a:lnTo>
                    <a:pt x="74781" y="5208"/>
                  </a:lnTo>
                  <a:lnTo>
                    <a:pt x="5345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611067" y="3369119"/>
              <a:ext cx="105286" cy="108014"/>
            </a:xfrm>
            <a:custGeom>
              <a:avLst/>
              <a:gdLst/>
              <a:ahLst/>
              <a:cxnLst/>
              <a:rect l="0" t="0" r="0" b="0"/>
              <a:pathLst>
                <a:path w="105286" h="108014">
                  <a:moveTo>
                    <a:pt x="105285" y="0"/>
                  </a:moveTo>
                  <a:lnTo>
                    <a:pt x="88518" y="11179"/>
                  </a:lnTo>
                  <a:lnTo>
                    <a:pt x="77166" y="26026"/>
                  </a:lnTo>
                  <a:lnTo>
                    <a:pt x="72501" y="34898"/>
                  </a:lnTo>
                  <a:lnTo>
                    <a:pt x="70438" y="57235"/>
                  </a:lnTo>
                  <a:lnTo>
                    <a:pt x="78645" y="104112"/>
                  </a:lnTo>
                  <a:lnTo>
                    <a:pt x="76996" y="108013"/>
                  </a:lnTo>
                  <a:lnTo>
                    <a:pt x="72388" y="107104"/>
                  </a:lnTo>
                  <a:lnTo>
                    <a:pt x="10283" y="61662"/>
                  </a:lnTo>
                  <a:lnTo>
                    <a:pt x="0" y="5264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505575" y="3706322"/>
            <a:ext cx="916355" cy="1347358"/>
            <a:chOff x="1505575" y="3706322"/>
            <a:chExt cx="916355" cy="1347358"/>
          </a:xfrm>
        </p:grpSpPr>
        <p:sp>
          <p:nvSpPr>
            <p:cNvPr id="144" name="Freeform 143"/>
            <p:cNvSpPr/>
            <p:nvPr/>
          </p:nvSpPr>
          <p:spPr>
            <a:xfrm>
              <a:off x="1505575" y="4431057"/>
              <a:ext cx="732651" cy="548923"/>
            </a:xfrm>
            <a:custGeom>
              <a:avLst/>
              <a:gdLst/>
              <a:ahLst/>
              <a:cxnLst/>
              <a:rect l="0" t="0" r="0" b="0"/>
              <a:pathLst>
                <a:path w="732651" h="548923">
                  <a:moveTo>
                    <a:pt x="52643" y="548922"/>
                  </a:moveTo>
                  <a:lnTo>
                    <a:pt x="47053" y="532155"/>
                  </a:lnTo>
                  <a:lnTo>
                    <a:pt x="47429" y="514564"/>
                  </a:lnTo>
                  <a:lnTo>
                    <a:pt x="57202" y="474675"/>
                  </a:lnTo>
                  <a:lnTo>
                    <a:pt x="72581" y="449065"/>
                  </a:lnTo>
                  <a:lnTo>
                    <a:pt x="119463" y="390891"/>
                  </a:lnTo>
                  <a:lnTo>
                    <a:pt x="175481" y="331466"/>
                  </a:lnTo>
                  <a:lnTo>
                    <a:pt x="232244" y="289231"/>
                  </a:lnTo>
                  <a:lnTo>
                    <a:pt x="294852" y="252696"/>
                  </a:lnTo>
                  <a:lnTo>
                    <a:pt x="357974" y="229741"/>
                  </a:lnTo>
                  <a:lnTo>
                    <a:pt x="421141" y="202928"/>
                  </a:lnTo>
                  <a:lnTo>
                    <a:pt x="478722" y="171761"/>
                  </a:lnTo>
                  <a:lnTo>
                    <a:pt x="537387" y="131148"/>
                  </a:lnTo>
                  <a:lnTo>
                    <a:pt x="600163" y="94754"/>
                  </a:lnTo>
                  <a:lnTo>
                    <a:pt x="641319" y="63960"/>
                  </a:lnTo>
                  <a:lnTo>
                    <a:pt x="700383" y="15441"/>
                  </a:lnTo>
                  <a:lnTo>
                    <a:pt x="728097" y="0"/>
                  </a:lnTo>
                  <a:lnTo>
                    <a:pt x="732233" y="480"/>
                  </a:lnTo>
                  <a:lnTo>
                    <a:pt x="732650" y="4310"/>
                  </a:lnTo>
                  <a:lnTo>
                    <a:pt x="726875" y="16754"/>
                  </a:lnTo>
                  <a:lnTo>
                    <a:pt x="689621" y="57705"/>
                  </a:lnTo>
                  <a:lnTo>
                    <a:pt x="631248" y="100886"/>
                  </a:lnTo>
                  <a:lnTo>
                    <a:pt x="573418" y="143868"/>
                  </a:lnTo>
                  <a:lnTo>
                    <a:pt x="513420" y="188566"/>
                  </a:lnTo>
                  <a:lnTo>
                    <a:pt x="452616" y="218498"/>
                  </a:lnTo>
                  <a:lnTo>
                    <a:pt x="391158" y="245418"/>
                  </a:lnTo>
                  <a:lnTo>
                    <a:pt x="328790" y="272764"/>
                  </a:lnTo>
                  <a:lnTo>
                    <a:pt x="266822" y="293581"/>
                  </a:lnTo>
                  <a:lnTo>
                    <a:pt x="211046" y="319300"/>
                  </a:lnTo>
                  <a:lnTo>
                    <a:pt x="154871" y="341274"/>
                  </a:lnTo>
                  <a:lnTo>
                    <a:pt x="95741" y="372662"/>
                  </a:lnTo>
                  <a:lnTo>
                    <a:pt x="32842" y="403703"/>
                  </a:lnTo>
                  <a:lnTo>
                    <a:pt x="0" y="412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589803" y="4579896"/>
              <a:ext cx="726467" cy="473784"/>
            </a:xfrm>
            <a:custGeom>
              <a:avLst/>
              <a:gdLst/>
              <a:ahLst/>
              <a:cxnLst/>
              <a:rect l="0" t="0" r="0" b="0"/>
              <a:pathLst>
                <a:path w="726467" h="473784">
                  <a:moveTo>
                    <a:pt x="726466" y="0"/>
                  </a:moveTo>
                  <a:lnTo>
                    <a:pt x="690550" y="56193"/>
                  </a:lnTo>
                  <a:lnTo>
                    <a:pt x="656168" y="111342"/>
                  </a:lnTo>
                  <a:lnTo>
                    <a:pt x="598262" y="167868"/>
                  </a:lnTo>
                  <a:lnTo>
                    <a:pt x="535519" y="217003"/>
                  </a:lnTo>
                  <a:lnTo>
                    <a:pt x="508063" y="233533"/>
                  </a:lnTo>
                  <a:lnTo>
                    <a:pt x="481990" y="250130"/>
                  </a:lnTo>
                  <a:lnTo>
                    <a:pt x="455157" y="265575"/>
                  </a:lnTo>
                  <a:lnTo>
                    <a:pt x="392734" y="305855"/>
                  </a:lnTo>
                  <a:lnTo>
                    <a:pt x="343963" y="330180"/>
                  </a:lnTo>
                  <a:lnTo>
                    <a:pt x="288089" y="363008"/>
                  </a:lnTo>
                  <a:lnTo>
                    <a:pt x="224894" y="392558"/>
                  </a:lnTo>
                  <a:lnTo>
                    <a:pt x="163367" y="413593"/>
                  </a:lnTo>
                  <a:lnTo>
                    <a:pt x="106001" y="439932"/>
                  </a:lnTo>
                  <a:lnTo>
                    <a:pt x="52737" y="459447"/>
                  </a:lnTo>
                  <a:lnTo>
                    <a:pt x="0" y="4737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526632" y="4895752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610860" y="4811523"/>
              <a:ext cx="84229" cy="63172"/>
            </a:xfrm>
            <a:custGeom>
              <a:avLst/>
              <a:gdLst/>
              <a:ahLst/>
              <a:cxnLst/>
              <a:rect l="0" t="0" r="0" b="0"/>
              <a:pathLst>
                <a:path w="84229" h="63172">
                  <a:moveTo>
                    <a:pt x="0" y="63171"/>
                  </a:moveTo>
                  <a:lnTo>
                    <a:pt x="17981" y="47530"/>
                  </a:lnTo>
                  <a:lnTo>
                    <a:pt x="43152" y="33321"/>
                  </a:lnTo>
                  <a:lnTo>
                    <a:pt x="70092" y="7622"/>
                  </a:lnTo>
                  <a:lnTo>
                    <a:pt x="8422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825270" y="4590425"/>
              <a:ext cx="259374" cy="63172"/>
            </a:xfrm>
            <a:custGeom>
              <a:avLst/>
              <a:gdLst/>
              <a:ahLst/>
              <a:cxnLst/>
              <a:rect l="0" t="0" r="0" b="0"/>
              <a:pathLst>
                <a:path w="259374" h="63172">
                  <a:moveTo>
                    <a:pt x="259373" y="0"/>
                  </a:moveTo>
                  <a:lnTo>
                    <a:pt x="231816" y="7236"/>
                  </a:lnTo>
                  <a:lnTo>
                    <a:pt x="178713" y="12998"/>
                  </a:lnTo>
                  <a:lnTo>
                    <a:pt x="122557" y="19465"/>
                  </a:lnTo>
                  <a:lnTo>
                    <a:pt x="63545" y="29148"/>
                  </a:lnTo>
                  <a:lnTo>
                    <a:pt x="23275" y="40092"/>
                  </a:lnTo>
                  <a:lnTo>
                    <a:pt x="3922" y="51354"/>
                  </a:lnTo>
                  <a:lnTo>
                    <a:pt x="165" y="55293"/>
                  </a:lnTo>
                  <a:lnTo>
                    <a:pt x="0" y="57919"/>
                  </a:lnTo>
                  <a:lnTo>
                    <a:pt x="6689" y="631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042529" y="4464083"/>
              <a:ext cx="221099" cy="168457"/>
            </a:xfrm>
            <a:custGeom>
              <a:avLst/>
              <a:gdLst/>
              <a:ahLst/>
              <a:cxnLst/>
              <a:rect l="0" t="0" r="0" b="0"/>
              <a:pathLst>
                <a:path w="221099" h="168457">
                  <a:moveTo>
                    <a:pt x="0" y="168456"/>
                  </a:moveTo>
                  <a:lnTo>
                    <a:pt x="59940" y="132540"/>
                  </a:lnTo>
                  <a:lnTo>
                    <a:pt x="116608" y="91175"/>
                  </a:lnTo>
                  <a:lnTo>
                    <a:pt x="145294" y="68999"/>
                  </a:lnTo>
                  <a:lnTo>
                    <a:pt x="172893" y="33777"/>
                  </a:lnTo>
                  <a:lnTo>
                    <a:pt x="22109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253099" y="4390384"/>
              <a:ext cx="94757" cy="31586"/>
            </a:xfrm>
            <a:custGeom>
              <a:avLst/>
              <a:gdLst/>
              <a:ahLst/>
              <a:cxnLst/>
              <a:rect l="0" t="0" r="0" b="0"/>
              <a:pathLst>
                <a:path w="94757" h="31586">
                  <a:moveTo>
                    <a:pt x="94756" y="31585"/>
                  </a:moveTo>
                  <a:lnTo>
                    <a:pt x="68370" y="15944"/>
                  </a:lnTo>
                  <a:lnTo>
                    <a:pt x="25550" y="349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242570" y="4206024"/>
              <a:ext cx="179360" cy="163304"/>
            </a:xfrm>
            <a:custGeom>
              <a:avLst/>
              <a:gdLst/>
              <a:ahLst/>
              <a:cxnLst/>
              <a:rect l="0" t="0" r="0" b="0"/>
              <a:pathLst>
                <a:path w="179360" h="163304">
                  <a:moveTo>
                    <a:pt x="115814" y="163303"/>
                  </a:moveTo>
                  <a:lnTo>
                    <a:pt x="99046" y="157714"/>
                  </a:lnTo>
                  <a:lnTo>
                    <a:pt x="97616" y="153727"/>
                  </a:lnTo>
                  <a:lnTo>
                    <a:pt x="100172" y="148730"/>
                  </a:lnTo>
                  <a:lnTo>
                    <a:pt x="158356" y="95294"/>
                  </a:lnTo>
                  <a:lnTo>
                    <a:pt x="174105" y="76925"/>
                  </a:lnTo>
                  <a:lnTo>
                    <a:pt x="178071" y="65943"/>
                  </a:lnTo>
                  <a:lnTo>
                    <a:pt x="179359" y="41263"/>
                  </a:lnTo>
                  <a:lnTo>
                    <a:pt x="172912" y="20935"/>
                  </a:lnTo>
                  <a:lnTo>
                    <a:pt x="167917" y="12239"/>
                  </a:lnTo>
                  <a:lnTo>
                    <a:pt x="158738" y="6442"/>
                  </a:lnTo>
                  <a:lnTo>
                    <a:pt x="132941" y="0"/>
                  </a:lnTo>
                  <a:lnTo>
                    <a:pt x="83192" y="3100"/>
                  </a:lnTo>
                  <a:lnTo>
                    <a:pt x="28824" y="8046"/>
                  </a:lnTo>
                  <a:lnTo>
                    <a:pt x="0" y="159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516104" y="3706322"/>
              <a:ext cx="891802" cy="1199959"/>
            </a:xfrm>
            <a:custGeom>
              <a:avLst/>
              <a:gdLst/>
              <a:ahLst/>
              <a:cxnLst/>
              <a:rect l="0" t="0" r="0" b="0"/>
              <a:pathLst>
                <a:path w="891802" h="1199959">
                  <a:moveTo>
                    <a:pt x="842280" y="336621"/>
                  </a:moveTo>
                  <a:lnTo>
                    <a:pt x="853458" y="319854"/>
                  </a:lnTo>
                  <a:lnTo>
                    <a:pt x="860409" y="287070"/>
                  </a:lnTo>
                  <a:lnTo>
                    <a:pt x="855797" y="264295"/>
                  </a:lnTo>
                  <a:lnTo>
                    <a:pt x="827249" y="204394"/>
                  </a:lnTo>
                  <a:lnTo>
                    <a:pt x="813762" y="185826"/>
                  </a:lnTo>
                  <a:lnTo>
                    <a:pt x="796850" y="172895"/>
                  </a:lnTo>
                  <a:lnTo>
                    <a:pt x="735337" y="134811"/>
                  </a:lnTo>
                  <a:lnTo>
                    <a:pt x="672681" y="115752"/>
                  </a:lnTo>
                  <a:lnTo>
                    <a:pt x="623035" y="101530"/>
                  </a:lnTo>
                  <a:lnTo>
                    <a:pt x="615398" y="94496"/>
                  </a:lnTo>
                  <a:lnTo>
                    <a:pt x="606912" y="74202"/>
                  </a:lnTo>
                  <a:lnTo>
                    <a:pt x="602135" y="36469"/>
                  </a:lnTo>
                  <a:lnTo>
                    <a:pt x="607257" y="15657"/>
                  </a:lnTo>
                  <a:lnTo>
                    <a:pt x="611898" y="6832"/>
                  </a:lnTo>
                  <a:lnTo>
                    <a:pt x="618502" y="2118"/>
                  </a:lnTo>
                  <a:lnTo>
                    <a:pt x="626414" y="145"/>
                  </a:lnTo>
                  <a:lnTo>
                    <a:pt x="635198" y="0"/>
                  </a:lnTo>
                  <a:lnTo>
                    <a:pt x="654317" y="9197"/>
                  </a:lnTo>
                  <a:lnTo>
                    <a:pt x="681692" y="34106"/>
                  </a:lnTo>
                  <a:lnTo>
                    <a:pt x="733329" y="90504"/>
                  </a:lnTo>
                  <a:lnTo>
                    <a:pt x="776893" y="148897"/>
                  </a:lnTo>
                  <a:lnTo>
                    <a:pt x="806676" y="210298"/>
                  </a:lnTo>
                  <a:lnTo>
                    <a:pt x="833576" y="271835"/>
                  </a:lnTo>
                  <a:lnTo>
                    <a:pt x="852586" y="325880"/>
                  </a:lnTo>
                  <a:lnTo>
                    <a:pt x="866802" y="379343"/>
                  </a:lnTo>
                  <a:lnTo>
                    <a:pt x="880875" y="431758"/>
                  </a:lnTo>
                  <a:lnTo>
                    <a:pt x="891801" y="492891"/>
                  </a:lnTo>
                  <a:lnTo>
                    <a:pt x="890878" y="533052"/>
                  </a:lnTo>
                  <a:lnTo>
                    <a:pt x="885674" y="583653"/>
                  </a:lnTo>
                  <a:lnTo>
                    <a:pt x="876241" y="638708"/>
                  </a:lnTo>
                  <a:lnTo>
                    <a:pt x="859993" y="694643"/>
                  </a:lnTo>
                  <a:lnTo>
                    <a:pt x="827801" y="756382"/>
                  </a:lnTo>
                  <a:lnTo>
                    <a:pt x="793089" y="804633"/>
                  </a:lnTo>
                  <a:lnTo>
                    <a:pt x="733287" y="855894"/>
                  </a:lnTo>
                  <a:lnTo>
                    <a:pt x="678275" y="891105"/>
                  </a:lnTo>
                  <a:lnTo>
                    <a:pt x="621767" y="914762"/>
                  </a:lnTo>
                  <a:lnTo>
                    <a:pt x="567446" y="934284"/>
                  </a:lnTo>
                  <a:lnTo>
                    <a:pt x="506841" y="959833"/>
                  </a:lnTo>
                  <a:lnTo>
                    <a:pt x="455139" y="983463"/>
                  </a:lnTo>
                  <a:lnTo>
                    <a:pt x="402986" y="1007541"/>
                  </a:lnTo>
                  <a:lnTo>
                    <a:pt x="347363" y="1029499"/>
                  </a:lnTo>
                  <a:lnTo>
                    <a:pt x="289626" y="1055196"/>
                  </a:lnTo>
                  <a:lnTo>
                    <a:pt x="232332" y="1082138"/>
                  </a:lnTo>
                  <a:lnTo>
                    <a:pt x="179077" y="1104475"/>
                  </a:lnTo>
                  <a:lnTo>
                    <a:pt x="124014" y="1131059"/>
                  </a:lnTo>
                  <a:lnTo>
                    <a:pt x="67564" y="1158099"/>
                  </a:lnTo>
                  <a:lnTo>
                    <a:pt x="9744" y="1193741"/>
                  </a:lnTo>
                  <a:lnTo>
                    <a:pt x="0" y="11999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4" name="Freeform 153"/>
          <p:cNvSpPr/>
          <p:nvPr/>
        </p:nvSpPr>
        <p:spPr>
          <a:xfrm>
            <a:off x="1937884" y="3297850"/>
            <a:ext cx="312465" cy="475788"/>
          </a:xfrm>
          <a:custGeom>
            <a:avLst/>
            <a:gdLst/>
            <a:ahLst/>
            <a:cxnLst/>
            <a:rect l="0" t="0" r="0" b="0"/>
            <a:pathLst>
              <a:path w="312465" h="475788">
                <a:moveTo>
                  <a:pt x="273101" y="229197"/>
                </a:moveTo>
                <a:lnTo>
                  <a:pt x="281434" y="191719"/>
                </a:lnTo>
                <a:lnTo>
                  <a:pt x="279859" y="156871"/>
                </a:lnTo>
                <a:lnTo>
                  <a:pt x="273765" y="136221"/>
                </a:lnTo>
                <a:lnTo>
                  <a:pt x="244188" y="96532"/>
                </a:lnTo>
                <a:lnTo>
                  <a:pt x="182594" y="39128"/>
                </a:lnTo>
                <a:lnTo>
                  <a:pt x="126261" y="9874"/>
                </a:lnTo>
                <a:lnTo>
                  <a:pt x="91162" y="1215"/>
                </a:lnTo>
                <a:lnTo>
                  <a:pt x="78109" y="0"/>
                </a:lnTo>
                <a:lnTo>
                  <a:pt x="57366" y="4889"/>
                </a:lnTo>
                <a:lnTo>
                  <a:pt x="48559" y="9468"/>
                </a:lnTo>
                <a:lnTo>
                  <a:pt x="35654" y="27034"/>
                </a:lnTo>
                <a:lnTo>
                  <a:pt x="14018" y="82689"/>
                </a:lnTo>
                <a:lnTo>
                  <a:pt x="2601" y="135309"/>
                </a:lnTo>
                <a:lnTo>
                  <a:pt x="0" y="190764"/>
                </a:lnTo>
                <a:lnTo>
                  <a:pt x="6722" y="240712"/>
                </a:lnTo>
                <a:lnTo>
                  <a:pt x="12382" y="301358"/>
                </a:lnTo>
                <a:lnTo>
                  <a:pt x="27764" y="364478"/>
                </a:lnTo>
                <a:lnTo>
                  <a:pt x="45026" y="424090"/>
                </a:lnTo>
                <a:lnTo>
                  <a:pt x="55524" y="459298"/>
                </a:lnTo>
                <a:lnTo>
                  <a:pt x="62539" y="466826"/>
                </a:lnTo>
                <a:lnTo>
                  <a:pt x="82811" y="475189"/>
                </a:lnTo>
                <a:lnTo>
                  <a:pt x="104300" y="475787"/>
                </a:lnTo>
                <a:lnTo>
                  <a:pt x="125548" y="470984"/>
                </a:lnTo>
                <a:lnTo>
                  <a:pt x="188859" y="435609"/>
                </a:lnTo>
                <a:lnTo>
                  <a:pt x="250873" y="401322"/>
                </a:lnTo>
                <a:lnTo>
                  <a:pt x="290032" y="369135"/>
                </a:lnTo>
                <a:lnTo>
                  <a:pt x="305933" y="337211"/>
                </a:lnTo>
                <a:lnTo>
                  <a:pt x="312464" y="298116"/>
                </a:lnTo>
                <a:lnTo>
                  <a:pt x="308811" y="262485"/>
                </a:lnTo>
                <a:lnTo>
                  <a:pt x="289860" y="202194"/>
                </a:lnTo>
                <a:lnTo>
                  <a:pt x="276247" y="152436"/>
                </a:lnTo>
                <a:lnTo>
                  <a:pt x="254398" y="96228"/>
                </a:lnTo>
                <a:lnTo>
                  <a:pt x="248411" y="73003"/>
                </a:lnTo>
                <a:lnTo>
                  <a:pt x="249649" y="50983"/>
                </a:lnTo>
                <a:lnTo>
                  <a:pt x="244598" y="44877"/>
                </a:lnTo>
                <a:lnTo>
                  <a:pt x="235382" y="41976"/>
                </a:lnTo>
                <a:lnTo>
                  <a:pt x="200703" y="43482"/>
                </a:lnTo>
                <a:lnTo>
                  <a:pt x="180093" y="49561"/>
                </a:lnTo>
                <a:lnTo>
                  <a:pt x="140432" y="79127"/>
                </a:lnTo>
                <a:lnTo>
                  <a:pt x="118888" y="105183"/>
                </a:lnTo>
                <a:lnTo>
                  <a:pt x="95067" y="164137"/>
                </a:lnTo>
                <a:lnTo>
                  <a:pt x="91241" y="175295"/>
                </a:lnTo>
                <a:lnTo>
                  <a:pt x="91444" y="218945"/>
                </a:lnTo>
                <a:lnTo>
                  <a:pt x="103164" y="277691"/>
                </a:lnTo>
                <a:lnTo>
                  <a:pt x="114125" y="306122"/>
                </a:lnTo>
                <a:lnTo>
                  <a:pt x="117984" y="310896"/>
                </a:lnTo>
                <a:lnTo>
                  <a:pt x="120556" y="309399"/>
                </a:lnTo>
                <a:lnTo>
                  <a:pt x="122271" y="303722"/>
                </a:lnTo>
                <a:lnTo>
                  <a:pt x="116619" y="254923"/>
                </a:lnTo>
                <a:lnTo>
                  <a:pt x="100863" y="198226"/>
                </a:lnTo>
                <a:lnTo>
                  <a:pt x="83552" y="138811"/>
                </a:lnTo>
                <a:lnTo>
                  <a:pt x="69542" y="79152"/>
                </a:lnTo>
                <a:lnTo>
                  <a:pt x="64608" y="36430"/>
                </a:lnTo>
                <a:lnTo>
                  <a:pt x="66255" y="30496"/>
                </a:lnTo>
                <a:lnTo>
                  <a:pt x="69693" y="30049"/>
                </a:lnTo>
                <a:lnTo>
                  <a:pt x="74325" y="33261"/>
                </a:lnTo>
                <a:lnTo>
                  <a:pt x="86432" y="54548"/>
                </a:lnTo>
                <a:lnTo>
                  <a:pt x="108096" y="113764"/>
                </a:lnTo>
                <a:lnTo>
                  <a:pt x="118665" y="167438"/>
                </a:lnTo>
                <a:lnTo>
                  <a:pt x="123617" y="229615"/>
                </a:lnTo>
                <a:lnTo>
                  <a:pt x="119495" y="292492"/>
                </a:lnTo>
                <a:lnTo>
                  <a:pt x="110864" y="344397"/>
                </a:lnTo>
                <a:lnTo>
                  <a:pt x="98637" y="394499"/>
                </a:lnTo>
                <a:lnTo>
                  <a:pt x="97130" y="393210"/>
                </a:lnTo>
                <a:lnTo>
                  <a:pt x="96126" y="387672"/>
                </a:lnTo>
                <a:lnTo>
                  <a:pt x="101749" y="336756"/>
                </a:lnTo>
                <a:lnTo>
                  <a:pt x="103787" y="286283"/>
                </a:lnTo>
                <a:lnTo>
                  <a:pt x="103220" y="228564"/>
                </a:lnTo>
                <a:lnTo>
                  <a:pt x="98503" y="173897"/>
                </a:lnTo>
                <a:lnTo>
                  <a:pt x="104645" y="124164"/>
                </a:lnTo>
                <a:lnTo>
                  <a:pt x="114783" y="102187"/>
                </a:lnTo>
                <a:lnTo>
                  <a:pt x="121932" y="96561"/>
                </a:lnTo>
                <a:lnTo>
                  <a:pt x="130208" y="93979"/>
                </a:lnTo>
                <a:lnTo>
                  <a:pt x="139234" y="93429"/>
                </a:lnTo>
                <a:lnTo>
                  <a:pt x="158622" y="99055"/>
                </a:lnTo>
                <a:lnTo>
                  <a:pt x="189268" y="118497"/>
                </a:lnTo>
                <a:lnTo>
                  <a:pt x="207766" y="137883"/>
                </a:lnTo>
                <a:lnTo>
                  <a:pt x="229173" y="188456"/>
                </a:lnTo>
                <a:lnTo>
                  <a:pt x="234860" y="214599"/>
                </a:lnTo>
                <a:lnTo>
                  <a:pt x="233488" y="237917"/>
                </a:lnTo>
                <a:lnTo>
                  <a:pt x="220549" y="270775"/>
                </a:lnTo>
                <a:lnTo>
                  <a:pt x="172488" y="328846"/>
                </a:lnTo>
                <a:lnTo>
                  <a:pt x="146759" y="366067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Freeform 154"/>
          <p:cNvSpPr/>
          <p:nvPr/>
        </p:nvSpPr>
        <p:spPr>
          <a:xfrm>
            <a:off x="8646480" y="3584273"/>
            <a:ext cx="206367" cy="177022"/>
          </a:xfrm>
          <a:custGeom>
            <a:avLst/>
            <a:gdLst/>
            <a:ahLst/>
            <a:cxnLst/>
            <a:rect l="0" t="0" r="0" b="0"/>
            <a:pathLst>
              <a:path w="206367" h="177022">
                <a:moveTo>
                  <a:pt x="134287" y="16473"/>
                </a:moveTo>
                <a:lnTo>
                  <a:pt x="124712" y="40520"/>
                </a:lnTo>
                <a:lnTo>
                  <a:pt x="94884" y="76066"/>
                </a:lnTo>
                <a:lnTo>
                  <a:pt x="92811" y="84278"/>
                </a:lnTo>
                <a:lnTo>
                  <a:pt x="96746" y="102761"/>
                </a:lnTo>
                <a:lnTo>
                  <a:pt x="102240" y="107923"/>
                </a:lnTo>
                <a:lnTo>
                  <a:pt x="109413" y="110195"/>
                </a:lnTo>
                <a:lnTo>
                  <a:pt x="117704" y="110540"/>
                </a:lnTo>
                <a:lnTo>
                  <a:pt x="151730" y="99847"/>
                </a:lnTo>
                <a:lnTo>
                  <a:pt x="185859" y="76271"/>
                </a:lnTo>
                <a:lnTo>
                  <a:pt x="192065" y="65697"/>
                </a:lnTo>
                <a:lnTo>
                  <a:pt x="195841" y="41470"/>
                </a:lnTo>
                <a:lnTo>
                  <a:pt x="191701" y="30798"/>
                </a:lnTo>
                <a:lnTo>
                  <a:pt x="174623" y="12701"/>
                </a:lnTo>
                <a:lnTo>
                  <a:pt x="148315" y="3098"/>
                </a:lnTo>
                <a:lnTo>
                  <a:pt x="119465" y="0"/>
                </a:lnTo>
                <a:lnTo>
                  <a:pt x="61409" y="10520"/>
                </a:lnTo>
                <a:lnTo>
                  <a:pt x="34835" y="25888"/>
                </a:lnTo>
                <a:lnTo>
                  <a:pt x="22626" y="41715"/>
                </a:lnTo>
                <a:lnTo>
                  <a:pt x="17732" y="50848"/>
                </a:lnTo>
                <a:lnTo>
                  <a:pt x="15415" y="73475"/>
                </a:lnTo>
                <a:lnTo>
                  <a:pt x="16435" y="86060"/>
                </a:lnTo>
                <a:lnTo>
                  <a:pt x="34637" y="126129"/>
                </a:lnTo>
                <a:lnTo>
                  <a:pt x="58803" y="144368"/>
                </a:lnTo>
                <a:lnTo>
                  <a:pt x="89040" y="155204"/>
                </a:lnTo>
                <a:lnTo>
                  <a:pt x="136609" y="160134"/>
                </a:lnTo>
                <a:lnTo>
                  <a:pt x="173969" y="153536"/>
                </a:lnTo>
                <a:lnTo>
                  <a:pt x="196377" y="143291"/>
                </a:lnTo>
                <a:lnTo>
                  <a:pt x="202587" y="136113"/>
                </a:lnTo>
                <a:lnTo>
                  <a:pt x="205556" y="127819"/>
                </a:lnTo>
                <a:lnTo>
                  <a:pt x="206366" y="118780"/>
                </a:lnTo>
                <a:lnTo>
                  <a:pt x="203397" y="111584"/>
                </a:lnTo>
                <a:lnTo>
                  <a:pt x="190739" y="100469"/>
                </a:lnTo>
                <a:lnTo>
                  <a:pt x="164056" y="97868"/>
                </a:lnTo>
                <a:lnTo>
                  <a:pt x="112692" y="102981"/>
                </a:lnTo>
                <a:lnTo>
                  <a:pt x="81405" y="111073"/>
                </a:lnTo>
                <a:lnTo>
                  <a:pt x="59702" y="126368"/>
                </a:lnTo>
                <a:lnTo>
                  <a:pt x="55318" y="135360"/>
                </a:lnTo>
                <a:lnTo>
                  <a:pt x="54735" y="144864"/>
                </a:lnTo>
                <a:lnTo>
                  <a:pt x="56686" y="154710"/>
                </a:lnTo>
                <a:lnTo>
                  <a:pt x="62665" y="162443"/>
                </a:lnTo>
                <a:lnTo>
                  <a:pt x="81788" y="174155"/>
                </a:lnTo>
                <a:lnTo>
                  <a:pt x="109005" y="177021"/>
                </a:lnTo>
                <a:lnTo>
                  <a:pt x="137089" y="173226"/>
                </a:lnTo>
                <a:lnTo>
                  <a:pt x="157369" y="163740"/>
                </a:lnTo>
                <a:lnTo>
                  <a:pt x="187530" y="139657"/>
                </a:lnTo>
                <a:lnTo>
                  <a:pt x="193179" y="130181"/>
                </a:lnTo>
                <a:lnTo>
                  <a:pt x="196336" y="110294"/>
                </a:lnTo>
                <a:lnTo>
                  <a:pt x="190861" y="103587"/>
                </a:lnTo>
                <a:lnTo>
                  <a:pt x="169180" y="96135"/>
                </a:lnTo>
                <a:lnTo>
                  <a:pt x="135267" y="97529"/>
                </a:lnTo>
                <a:lnTo>
                  <a:pt x="78654" y="114855"/>
                </a:lnTo>
                <a:lnTo>
                  <a:pt x="65613" y="120666"/>
                </a:lnTo>
                <a:lnTo>
                  <a:pt x="59258" y="129219"/>
                </a:lnTo>
                <a:lnTo>
                  <a:pt x="57362" y="139600"/>
                </a:lnTo>
                <a:lnTo>
                  <a:pt x="58437" y="151200"/>
                </a:lnTo>
                <a:lnTo>
                  <a:pt x="63833" y="158934"/>
                </a:lnTo>
                <a:lnTo>
                  <a:pt x="72110" y="164089"/>
                </a:lnTo>
                <a:lnTo>
                  <a:pt x="92614" y="168648"/>
                </a:lnTo>
                <a:lnTo>
                  <a:pt x="113426" y="166775"/>
                </a:lnTo>
                <a:lnTo>
                  <a:pt x="150463" y="147965"/>
                </a:lnTo>
                <a:lnTo>
                  <a:pt x="179894" y="125754"/>
                </a:lnTo>
                <a:lnTo>
                  <a:pt x="183409" y="116233"/>
                </a:lnTo>
                <a:lnTo>
                  <a:pt x="181075" y="93176"/>
                </a:lnTo>
                <a:lnTo>
                  <a:pt x="173668" y="85156"/>
                </a:lnTo>
                <a:lnTo>
                  <a:pt x="149840" y="76245"/>
                </a:lnTo>
                <a:lnTo>
                  <a:pt x="114719" y="76817"/>
                </a:lnTo>
                <a:lnTo>
                  <a:pt x="76496" y="89985"/>
                </a:lnTo>
                <a:lnTo>
                  <a:pt x="70024" y="97067"/>
                </a:lnTo>
                <a:lnTo>
                  <a:pt x="68049" y="105297"/>
                </a:lnTo>
                <a:lnTo>
                  <a:pt x="69071" y="114293"/>
                </a:lnTo>
                <a:lnTo>
                  <a:pt x="75602" y="119121"/>
                </a:lnTo>
                <a:lnTo>
                  <a:pt x="98456" y="121366"/>
                </a:lnTo>
                <a:lnTo>
                  <a:pt x="121872" y="115345"/>
                </a:lnTo>
                <a:lnTo>
                  <a:pt x="142807" y="103700"/>
                </a:lnTo>
                <a:lnTo>
                  <a:pt x="159910" y="86826"/>
                </a:lnTo>
                <a:lnTo>
                  <a:pt x="163068" y="78583"/>
                </a:lnTo>
                <a:lnTo>
                  <a:pt x="162833" y="70748"/>
                </a:lnTo>
                <a:lnTo>
                  <a:pt x="160337" y="63185"/>
                </a:lnTo>
                <a:lnTo>
                  <a:pt x="152823" y="58143"/>
                </a:lnTo>
                <a:lnTo>
                  <a:pt x="128877" y="52540"/>
                </a:lnTo>
                <a:lnTo>
                  <a:pt x="93690" y="54976"/>
                </a:lnTo>
                <a:lnTo>
                  <a:pt x="39730" y="69564"/>
                </a:lnTo>
                <a:lnTo>
                  <a:pt x="19732" y="77504"/>
                </a:lnTo>
                <a:lnTo>
                  <a:pt x="3046" y="88831"/>
                </a:lnTo>
                <a:lnTo>
                  <a:pt x="0" y="95128"/>
                </a:lnTo>
                <a:lnTo>
                  <a:pt x="308" y="101665"/>
                </a:lnTo>
                <a:lnTo>
                  <a:pt x="2854" y="108363"/>
                </a:lnTo>
                <a:lnTo>
                  <a:pt x="11570" y="111658"/>
                </a:lnTo>
                <a:lnTo>
                  <a:pt x="39972" y="112200"/>
                </a:lnTo>
                <a:lnTo>
                  <a:pt x="89834" y="100339"/>
                </a:lnTo>
                <a:lnTo>
                  <a:pt x="111800" y="85332"/>
                </a:lnTo>
                <a:lnTo>
                  <a:pt x="141024" y="52692"/>
                </a:lnTo>
                <a:lnTo>
                  <a:pt x="148980" y="31790"/>
                </a:lnTo>
                <a:lnTo>
                  <a:pt x="151101" y="19666"/>
                </a:lnTo>
                <a:lnTo>
                  <a:pt x="146666" y="12752"/>
                </a:lnTo>
                <a:lnTo>
                  <a:pt x="137861" y="9313"/>
                </a:lnTo>
                <a:lnTo>
                  <a:pt x="126141" y="8190"/>
                </a:lnTo>
                <a:lnTo>
                  <a:pt x="103761" y="13182"/>
                </a:lnTo>
                <a:lnTo>
                  <a:pt x="92880" y="17789"/>
                </a:lnTo>
                <a:lnTo>
                  <a:pt x="85625" y="25539"/>
                </a:lnTo>
                <a:lnTo>
                  <a:pt x="77565" y="46629"/>
                </a:lnTo>
                <a:lnTo>
                  <a:pt x="80221" y="71600"/>
                </a:lnTo>
                <a:lnTo>
                  <a:pt x="97991" y="111966"/>
                </a:lnTo>
                <a:lnTo>
                  <a:pt x="144816" y="17440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6" name="Freeform 155"/>
          <p:cNvSpPr/>
          <p:nvPr/>
        </p:nvSpPr>
        <p:spPr>
          <a:xfrm>
            <a:off x="8486946" y="4053472"/>
            <a:ext cx="196566" cy="168102"/>
          </a:xfrm>
          <a:custGeom>
            <a:avLst/>
            <a:gdLst/>
            <a:ahLst/>
            <a:cxnLst/>
            <a:rect l="0" t="0" r="0" b="0"/>
            <a:pathLst>
              <a:path w="196566" h="168102">
                <a:moveTo>
                  <a:pt x="93780" y="0"/>
                </a:moveTo>
                <a:lnTo>
                  <a:pt x="112907" y="52704"/>
                </a:lnTo>
                <a:lnTo>
                  <a:pt x="124118" y="68658"/>
                </a:lnTo>
                <a:lnTo>
                  <a:pt x="143138" y="77308"/>
                </a:lnTo>
                <a:lnTo>
                  <a:pt x="154761" y="79614"/>
                </a:lnTo>
                <a:lnTo>
                  <a:pt x="163680" y="76473"/>
                </a:lnTo>
                <a:lnTo>
                  <a:pt x="170795" y="69699"/>
                </a:lnTo>
                <a:lnTo>
                  <a:pt x="176709" y="60504"/>
                </a:lnTo>
                <a:lnTo>
                  <a:pt x="177141" y="52034"/>
                </a:lnTo>
                <a:lnTo>
                  <a:pt x="173921" y="44048"/>
                </a:lnTo>
                <a:lnTo>
                  <a:pt x="168264" y="36384"/>
                </a:lnTo>
                <a:lnTo>
                  <a:pt x="159813" y="31275"/>
                </a:lnTo>
                <a:lnTo>
                  <a:pt x="124393" y="24085"/>
                </a:lnTo>
                <a:lnTo>
                  <a:pt x="77374" y="24294"/>
                </a:lnTo>
                <a:lnTo>
                  <a:pt x="43595" y="32634"/>
                </a:lnTo>
                <a:lnTo>
                  <a:pt x="18443" y="47259"/>
                </a:lnTo>
                <a:lnTo>
                  <a:pt x="8460" y="56073"/>
                </a:lnTo>
                <a:lnTo>
                  <a:pt x="2975" y="66627"/>
                </a:lnTo>
                <a:lnTo>
                  <a:pt x="0" y="90833"/>
                </a:lnTo>
                <a:lnTo>
                  <a:pt x="8816" y="114070"/>
                </a:lnTo>
                <a:lnTo>
                  <a:pt x="16080" y="125180"/>
                </a:lnTo>
                <a:lnTo>
                  <a:pt x="36630" y="140643"/>
                </a:lnTo>
                <a:lnTo>
                  <a:pt x="48661" y="146405"/>
                </a:lnTo>
                <a:lnTo>
                  <a:pt x="77627" y="149687"/>
                </a:lnTo>
                <a:lnTo>
                  <a:pt x="107658" y="146076"/>
                </a:lnTo>
                <a:lnTo>
                  <a:pt x="143125" y="130889"/>
                </a:lnTo>
                <a:lnTo>
                  <a:pt x="160945" y="118224"/>
                </a:lnTo>
                <a:lnTo>
                  <a:pt x="184131" y="86762"/>
                </a:lnTo>
                <a:lnTo>
                  <a:pt x="189308" y="61178"/>
                </a:lnTo>
                <a:lnTo>
                  <a:pt x="189051" y="47804"/>
                </a:lnTo>
                <a:lnTo>
                  <a:pt x="185370" y="37718"/>
                </a:lnTo>
                <a:lnTo>
                  <a:pt x="171921" y="23392"/>
                </a:lnTo>
                <a:lnTo>
                  <a:pt x="162251" y="20274"/>
                </a:lnTo>
                <a:lnTo>
                  <a:pt x="139030" y="19929"/>
                </a:lnTo>
                <a:lnTo>
                  <a:pt x="105237" y="31901"/>
                </a:lnTo>
                <a:lnTo>
                  <a:pt x="86784" y="53172"/>
                </a:lnTo>
                <a:lnTo>
                  <a:pt x="74293" y="79784"/>
                </a:lnTo>
                <a:lnTo>
                  <a:pt x="72641" y="103310"/>
                </a:lnTo>
                <a:lnTo>
                  <a:pt x="83877" y="141874"/>
                </a:lnTo>
                <a:lnTo>
                  <a:pt x="98737" y="159761"/>
                </a:lnTo>
                <a:lnTo>
                  <a:pt x="107613" y="166169"/>
                </a:lnTo>
                <a:lnTo>
                  <a:pt x="117040" y="168101"/>
                </a:lnTo>
                <a:lnTo>
                  <a:pt x="136873" y="164009"/>
                </a:lnTo>
                <a:lnTo>
                  <a:pt x="167769" y="142961"/>
                </a:lnTo>
                <a:lnTo>
                  <a:pt x="193561" y="108909"/>
                </a:lnTo>
                <a:lnTo>
                  <a:pt x="196565" y="98342"/>
                </a:lnTo>
                <a:lnTo>
                  <a:pt x="196229" y="88958"/>
                </a:lnTo>
                <a:lnTo>
                  <a:pt x="193664" y="80362"/>
                </a:lnTo>
                <a:lnTo>
                  <a:pt x="187276" y="73462"/>
                </a:lnTo>
                <a:lnTo>
                  <a:pt x="167699" y="62675"/>
                </a:lnTo>
                <a:lnTo>
                  <a:pt x="119191" y="61204"/>
                </a:lnTo>
                <a:lnTo>
                  <a:pt x="65134" y="72358"/>
                </a:lnTo>
                <a:lnTo>
                  <a:pt x="42444" y="83241"/>
                </a:lnTo>
                <a:lnTo>
                  <a:pt x="26900" y="98997"/>
                </a:lnTo>
                <a:lnTo>
                  <a:pt x="21117" y="108112"/>
                </a:lnTo>
                <a:lnTo>
                  <a:pt x="17812" y="127598"/>
                </a:lnTo>
                <a:lnTo>
                  <a:pt x="18568" y="137708"/>
                </a:lnTo>
                <a:lnTo>
                  <a:pt x="23752" y="145617"/>
                </a:lnTo>
                <a:lnTo>
                  <a:pt x="41989" y="157526"/>
                </a:lnTo>
                <a:lnTo>
                  <a:pt x="84153" y="165217"/>
                </a:lnTo>
                <a:lnTo>
                  <a:pt x="107439" y="160777"/>
                </a:lnTo>
                <a:lnTo>
                  <a:pt x="147040" y="138863"/>
                </a:lnTo>
                <a:lnTo>
                  <a:pt x="161515" y="122548"/>
                </a:lnTo>
                <a:lnTo>
                  <a:pt x="167013" y="113284"/>
                </a:lnTo>
                <a:lnTo>
                  <a:pt x="167168" y="104768"/>
                </a:lnTo>
                <a:lnTo>
                  <a:pt x="163762" y="96752"/>
                </a:lnTo>
                <a:lnTo>
                  <a:pt x="157983" y="89068"/>
                </a:lnTo>
                <a:lnTo>
                  <a:pt x="135963" y="77410"/>
                </a:lnTo>
                <a:lnTo>
                  <a:pt x="109018" y="70669"/>
                </a:lnTo>
                <a:lnTo>
                  <a:pt x="56885" y="72754"/>
                </a:lnTo>
                <a:lnTo>
                  <a:pt x="41107" y="73069"/>
                </a:lnTo>
                <a:lnTo>
                  <a:pt x="32929" y="75619"/>
                </a:lnTo>
                <a:lnTo>
                  <a:pt x="29816" y="79658"/>
                </a:lnTo>
                <a:lnTo>
                  <a:pt x="30080" y="84691"/>
                </a:lnTo>
                <a:lnTo>
                  <a:pt x="34935" y="88046"/>
                </a:lnTo>
                <a:lnTo>
                  <a:pt x="52809" y="91774"/>
                </a:lnTo>
                <a:lnTo>
                  <a:pt x="94768" y="88283"/>
                </a:lnTo>
                <a:lnTo>
                  <a:pt x="138656" y="74251"/>
                </a:lnTo>
                <a:lnTo>
                  <a:pt x="147094" y="67048"/>
                </a:lnTo>
                <a:lnTo>
                  <a:pt x="151550" y="58736"/>
                </a:lnTo>
                <a:lnTo>
                  <a:pt x="153350" y="49686"/>
                </a:lnTo>
                <a:lnTo>
                  <a:pt x="149871" y="43652"/>
                </a:lnTo>
                <a:lnTo>
                  <a:pt x="142872" y="39630"/>
                </a:lnTo>
                <a:lnTo>
                  <a:pt x="123787" y="36330"/>
                </a:lnTo>
                <a:lnTo>
                  <a:pt x="72514" y="46710"/>
                </a:lnTo>
                <a:lnTo>
                  <a:pt x="66735" y="53367"/>
                </a:lnTo>
                <a:lnTo>
                  <a:pt x="64051" y="62484"/>
                </a:lnTo>
                <a:lnTo>
                  <a:pt x="63432" y="73241"/>
                </a:lnTo>
                <a:lnTo>
                  <a:pt x="67699" y="82753"/>
                </a:lnTo>
                <a:lnTo>
                  <a:pt x="84918" y="99560"/>
                </a:lnTo>
                <a:lnTo>
                  <a:pt x="123355" y="119838"/>
                </a:lnTo>
                <a:lnTo>
                  <a:pt x="146422" y="126341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7" name="Freeform 156"/>
          <p:cNvSpPr/>
          <p:nvPr/>
        </p:nvSpPr>
        <p:spPr>
          <a:xfrm>
            <a:off x="8496498" y="4056378"/>
            <a:ext cx="169617" cy="186608"/>
          </a:xfrm>
          <a:custGeom>
            <a:avLst/>
            <a:gdLst/>
            <a:ahLst/>
            <a:cxnLst/>
            <a:rect l="0" t="0" r="0" b="0"/>
            <a:pathLst>
              <a:path w="169617" h="186608">
                <a:moveTo>
                  <a:pt x="105285" y="7622"/>
                </a:moveTo>
                <a:lnTo>
                  <a:pt x="110874" y="24390"/>
                </a:lnTo>
                <a:lnTo>
                  <a:pt x="107379" y="41981"/>
                </a:lnTo>
                <a:lnTo>
                  <a:pt x="103172" y="51585"/>
                </a:lnTo>
                <a:lnTo>
                  <a:pt x="89138" y="65376"/>
                </a:lnTo>
                <a:lnTo>
                  <a:pt x="31092" y="102827"/>
                </a:lnTo>
                <a:lnTo>
                  <a:pt x="20728" y="109697"/>
                </a:lnTo>
                <a:lnTo>
                  <a:pt x="14989" y="117786"/>
                </a:lnTo>
                <a:lnTo>
                  <a:pt x="12331" y="126688"/>
                </a:lnTo>
                <a:lnTo>
                  <a:pt x="11731" y="136132"/>
                </a:lnTo>
                <a:lnTo>
                  <a:pt x="16010" y="142429"/>
                </a:lnTo>
                <a:lnTo>
                  <a:pt x="23541" y="146626"/>
                </a:lnTo>
                <a:lnTo>
                  <a:pt x="44388" y="150120"/>
                </a:lnTo>
                <a:lnTo>
                  <a:pt x="103966" y="139876"/>
                </a:lnTo>
                <a:lnTo>
                  <a:pt x="142069" y="118948"/>
                </a:lnTo>
                <a:lnTo>
                  <a:pt x="159848" y="97265"/>
                </a:lnTo>
                <a:lnTo>
                  <a:pt x="169309" y="73199"/>
                </a:lnTo>
                <a:lnTo>
                  <a:pt x="169616" y="50805"/>
                </a:lnTo>
                <a:lnTo>
                  <a:pt x="165720" y="41090"/>
                </a:lnTo>
                <a:lnTo>
                  <a:pt x="152031" y="24057"/>
                </a:lnTo>
                <a:lnTo>
                  <a:pt x="113417" y="6902"/>
                </a:lnTo>
                <a:lnTo>
                  <a:pt x="70519" y="0"/>
                </a:lnTo>
                <a:lnTo>
                  <a:pt x="48499" y="4625"/>
                </a:lnTo>
                <a:lnTo>
                  <a:pt x="39352" y="9133"/>
                </a:lnTo>
                <a:lnTo>
                  <a:pt x="34423" y="19158"/>
                </a:lnTo>
                <a:lnTo>
                  <a:pt x="32067" y="49014"/>
                </a:lnTo>
                <a:lnTo>
                  <a:pt x="42906" y="94106"/>
                </a:lnTo>
                <a:lnTo>
                  <a:pt x="57674" y="113520"/>
                </a:lnTo>
                <a:lnTo>
                  <a:pt x="95750" y="141104"/>
                </a:lnTo>
                <a:lnTo>
                  <a:pt x="116255" y="145716"/>
                </a:lnTo>
                <a:lnTo>
                  <a:pt x="126636" y="145309"/>
                </a:lnTo>
                <a:lnTo>
                  <a:pt x="132387" y="141527"/>
                </a:lnTo>
                <a:lnTo>
                  <a:pt x="135052" y="135497"/>
                </a:lnTo>
                <a:lnTo>
                  <a:pt x="135658" y="127967"/>
                </a:lnTo>
                <a:lnTo>
                  <a:pt x="132553" y="120607"/>
                </a:lnTo>
                <a:lnTo>
                  <a:pt x="119744" y="106191"/>
                </a:lnTo>
                <a:lnTo>
                  <a:pt x="99233" y="98224"/>
                </a:lnTo>
                <a:lnTo>
                  <a:pt x="74519" y="95853"/>
                </a:lnTo>
                <a:lnTo>
                  <a:pt x="47937" y="98698"/>
                </a:lnTo>
                <a:lnTo>
                  <a:pt x="26765" y="106982"/>
                </a:lnTo>
                <a:lnTo>
                  <a:pt x="17843" y="112466"/>
                </a:lnTo>
                <a:lnTo>
                  <a:pt x="15405" y="119632"/>
                </a:lnTo>
                <a:lnTo>
                  <a:pt x="17289" y="127919"/>
                </a:lnTo>
                <a:lnTo>
                  <a:pt x="22054" y="136953"/>
                </a:lnTo>
                <a:lnTo>
                  <a:pt x="39827" y="150111"/>
                </a:lnTo>
                <a:lnTo>
                  <a:pt x="51117" y="155257"/>
                </a:lnTo>
                <a:lnTo>
                  <a:pt x="73022" y="157855"/>
                </a:lnTo>
                <a:lnTo>
                  <a:pt x="95625" y="153941"/>
                </a:lnTo>
                <a:lnTo>
                  <a:pt x="132318" y="138583"/>
                </a:lnTo>
                <a:lnTo>
                  <a:pt x="150835" y="125879"/>
                </a:lnTo>
                <a:lnTo>
                  <a:pt x="163744" y="106194"/>
                </a:lnTo>
                <a:lnTo>
                  <a:pt x="168824" y="94394"/>
                </a:lnTo>
                <a:lnTo>
                  <a:pt x="168701" y="83017"/>
                </a:lnTo>
                <a:lnTo>
                  <a:pt x="159205" y="61018"/>
                </a:lnTo>
                <a:lnTo>
                  <a:pt x="137049" y="45782"/>
                </a:lnTo>
                <a:lnTo>
                  <a:pt x="107703" y="37450"/>
                </a:lnTo>
                <a:lnTo>
                  <a:pt x="75164" y="37647"/>
                </a:lnTo>
                <a:lnTo>
                  <a:pt x="35139" y="49923"/>
                </a:lnTo>
                <a:lnTo>
                  <a:pt x="28106" y="56880"/>
                </a:lnTo>
                <a:lnTo>
                  <a:pt x="24586" y="65027"/>
                </a:lnTo>
                <a:lnTo>
                  <a:pt x="23410" y="73968"/>
                </a:lnTo>
                <a:lnTo>
                  <a:pt x="27305" y="82269"/>
                </a:lnTo>
                <a:lnTo>
                  <a:pt x="44111" y="97730"/>
                </a:lnTo>
                <a:lnTo>
                  <a:pt x="67178" y="106162"/>
                </a:lnTo>
                <a:lnTo>
                  <a:pt x="79880" y="108410"/>
                </a:lnTo>
                <a:lnTo>
                  <a:pt x="103352" y="104669"/>
                </a:lnTo>
                <a:lnTo>
                  <a:pt x="124313" y="94038"/>
                </a:lnTo>
                <a:lnTo>
                  <a:pt x="141427" y="77615"/>
                </a:lnTo>
                <a:lnTo>
                  <a:pt x="144588" y="68322"/>
                </a:lnTo>
                <a:lnTo>
                  <a:pt x="141861" y="48638"/>
                </a:lnTo>
                <a:lnTo>
                  <a:pt x="134348" y="40815"/>
                </a:lnTo>
                <a:lnTo>
                  <a:pt x="110403" y="29004"/>
                </a:lnTo>
                <a:lnTo>
                  <a:pt x="86503" y="26094"/>
                </a:lnTo>
                <a:lnTo>
                  <a:pt x="36974" y="33758"/>
                </a:lnTo>
                <a:lnTo>
                  <a:pt x="7186" y="48771"/>
                </a:lnTo>
                <a:lnTo>
                  <a:pt x="3620" y="56112"/>
                </a:lnTo>
                <a:lnTo>
                  <a:pt x="3583" y="64515"/>
                </a:lnTo>
                <a:lnTo>
                  <a:pt x="5899" y="73627"/>
                </a:lnTo>
                <a:lnTo>
                  <a:pt x="20949" y="89990"/>
                </a:lnTo>
                <a:lnTo>
                  <a:pt x="44405" y="103891"/>
                </a:lnTo>
                <a:lnTo>
                  <a:pt x="79968" y="117125"/>
                </a:lnTo>
                <a:lnTo>
                  <a:pt x="79048" y="119228"/>
                </a:lnTo>
                <a:lnTo>
                  <a:pt x="49539" y="128194"/>
                </a:lnTo>
                <a:lnTo>
                  <a:pt x="20137" y="149022"/>
                </a:lnTo>
                <a:lnTo>
                  <a:pt x="8950" y="164443"/>
                </a:lnTo>
                <a:lnTo>
                  <a:pt x="0" y="186607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8" name="Freeform 157"/>
          <p:cNvSpPr/>
          <p:nvPr/>
        </p:nvSpPr>
        <p:spPr>
          <a:xfrm>
            <a:off x="8433645" y="4632993"/>
            <a:ext cx="222383" cy="227136"/>
          </a:xfrm>
          <a:custGeom>
            <a:avLst/>
            <a:gdLst/>
            <a:ahLst/>
            <a:cxnLst/>
            <a:rect l="0" t="0" r="0" b="0"/>
            <a:pathLst>
              <a:path w="222383" h="227136">
                <a:moveTo>
                  <a:pt x="157609" y="41660"/>
                </a:moveTo>
                <a:lnTo>
                  <a:pt x="98992" y="61904"/>
                </a:lnTo>
                <a:lnTo>
                  <a:pt x="39276" y="94658"/>
                </a:lnTo>
                <a:lnTo>
                  <a:pt x="26078" y="101558"/>
                </a:lnTo>
                <a:lnTo>
                  <a:pt x="8294" y="121704"/>
                </a:lnTo>
                <a:lnTo>
                  <a:pt x="1914" y="133627"/>
                </a:lnTo>
                <a:lnTo>
                  <a:pt x="0" y="146255"/>
                </a:lnTo>
                <a:lnTo>
                  <a:pt x="4113" y="172765"/>
                </a:lnTo>
                <a:lnTo>
                  <a:pt x="19582" y="202818"/>
                </a:lnTo>
                <a:lnTo>
                  <a:pt x="29326" y="208761"/>
                </a:lnTo>
                <a:lnTo>
                  <a:pt x="55751" y="215363"/>
                </a:lnTo>
                <a:lnTo>
                  <a:pt x="92334" y="213490"/>
                </a:lnTo>
                <a:lnTo>
                  <a:pt x="134967" y="201207"/>
                </a:lnTo>
                <a:lnTo>
                  <a:pt x="180075" y="170801"/>
                </a:lnTo>
                <a:lnTo>
                  <a:pt x="194111" y="154038"/>
                </a:lnTo>
                <a:lnTo>
                  <a:pt x="218242" y="109092"/>
                </a:lnTo>
                <a:lnTo>
                  <a:pt x="222382" y="85668"/>
                </a:lnTo>
                <a:lnTo>
                  <a:pt x="219152" y="62389"/>
                </a:lnTo>
                <a:lnTo>
                  <a:pt x="209918" y="36445"/>
                </a:lnTo>
                <a:lnTo>
                  <a:pt x="191776" y="15556"/>
                </a:lnTo>
                <a:lnTo>
                  <a:pt x="180387" y="6709"/>
                </a:lnTo>
                <a:lnTo>
                  <a:pt x="149016" y="0"/>
                </a:lnTo>
                <a:lnTo>
                  <a:pt x="114015" y="3257"/>
                </a:lnTo>
                <a:lnTo>
                  <a:pt x="70344" y="23653"/>
                </a:lnTo>
                <a:lnTo>
                  <a:pt x="50194" y="37946"/>
                </a:lnTo>
                <a:lnTo>
                  <a:pt x="36560" y="55217"/>
                </a:lnTo>
                <a:lnTo>
                  <a:pt x="31286" y="64736"/>
                </a:lnTo>
                <a:lnTo>
                  <a:pt x="23864" y="106079"/>
                </a:lnTo>
                <a:lnTo>
                  <a:pt x="32844" y="155374"/>
                </a:lnTo>
                <a:lnTo>
                  <a:pt x="55911" y="195846"/>
                </a:lnTo>
                <a:lnTo>
                  <a:pt x="78095" y="212743"/>
                </a:lnTo>
                <a:lnTo>
                  <a:pt x="90562" y="218886"/>
                </a:lnTo>
                <a:lnTo>
                  <a:pt x="102383" y="220642"/>
                </a:lnTo>
                <a:lnTo>
                  <a:pt x="124875" y="216354"/>
                </a:lnTo>
                <a:lnTo>
                  <a:pt x="157269" y="195196"/>
                </a:lnTo>
                <a:lnTo>
                  <a:pt x="163232" y="184962"/>
                </a:lnTo>
                <a:lnTo>
                  <a:pt x="166737" y="161112"/>
                </a:lnTo>
                <a:lnTo>
                  <a:pt x="163695" y="150540"/>
                </a:lnTo>
                <a:lnTo>
                  <a:pt x="150955" y="132555"/>
                </a:lnTo>
                <a:lnTo>
                  <a:pt x="130475" y="123002"/>
                </a:lnTo>
                <a:lnTo>
                  <a:pt x="105776" y="119926"/>
                </a:lnTo>
                <a:lnTo>
                  <a:pt x="79200" y="122458"/>
                </a:lnTo>
                <a:lnTo>
                  <a:pt x="58030" y="133722"/>
                </a:lnTo>
                <a:lnTo>
                  <a:pt x="49109" y="141640"/>
                </a:lnTo>
                <a:lnTo>
                  <a:pt x="44331" y="150427"/>
                </a:lnTo>
                <a:lnTo>
                  <a:pt x="42142" y="169550"/>
                </a:lnTo>
                <a:lnTo>
                  <a:pt x="48189" y="186628"/>
                </a:lnTo>
                <a:lnTo>
                  <a:pt x="71134" y="216654"/>
                </a:lnTo>
                <a:lnTo>
                  <a:pt x="90711" y="224720"/>
                </a:lnTo>
                <a:lnTo>
                  <a:pt x="113839" y="227135"/>
                </a:lnTo>
                <a:lnTo>
                  <a:pt x="135816" y="224309"/>
                </a:lnTo>
                <a:lnTo>
                  <a:pt x="173509" y="204963"/>
                </a:lnTo>
                <a:lnTo>
                  <a:pt x="191191" y="186769"/>
                </a:lnTo>
                <a:lnTo>
                  <a:pt x="207724" y="153675"/>
                </a:lnTo>
                <a:lnTo>
                  <a:pt x="212076" y="140903"/>
                </a:lnTo>
                <a:lnTo>
                  <a:pt x="210673" y="114234"/>
                </a:lnTo>
                <a:lnTo>
                  <a:pt x="202250" y="89123"/>
                </a:lnTo>
                <a:lnTo>
                  <a:pt x="190708" y="70164"/>
                </a:lnTo>
                <a:lnTo>
                  <a:pt x="174659" y="57058"/>
                </a:lnTo>
                <a:lnTo>
                  <a:pt x="165467" y="51925"/>
                </a:lnTo>
                <a:lnTo>
                  <a:pt x="113404" y="44702"/>
                </a:lnTo>
                <a:lnTo>
                  <a:pt x="57294" y="48150"/>
                </a:lnTo>
                <a:lnTo>
                  <a:pt x="30747" y="56633"/>
                </a:lnTo>
                <a:lnTo>
                  <a:pt x="20392" y="62170"/>
                </a:lnTo>
                <a:lnTo>
                  <a:pt x="14658" y="71711"/>
                </a:lnTo>
                <a:lnTo>
                  <a:pt x="11408" y="97910"/>
                </a:lnTo>
                <a:lnTo>
                  <a:pt x="14518" y="109576"/>
                </a:lnTo>
                <a:lnTo>
                  <a:pt x="27332" y="128777"/>
                </a:lnTo>
                <a:lnTo>
                  <a:pt x="50965" y="138870"/>
                </a:lnTo>
                <a:lnTo>
                  <a:pt x="79796" y="141016"/>
                </a:lnTo>
                <a:lnTo>
                  <a:pt x="121165" y="129071"/>
                </a:lnTo>
                <a:lnTo>
                  <a:pt x="144921" y="117164"/>
                </a:lnTo>
                <a:lnTo>
                  <a:pt x="149150" y="110714"/>
                </a:lnTo>
                <a:lnTo>
                  <a:pt x="148461" y="104073"/>
                </a:lnTo>
                <a:lnTo>
                  <a:pt x="144491" y="97307"/>
                </a:lnTo>
                <a:lnTo>
                  <a:pt x="121364" y="89788"/>
                </a:lnTo>
                <a:lnTo>
                  <a:pt x="78240" y="88676"/>
                </a:lnTo>
                <a:lnTo>
                  <a:pt x="55654" y="94141"/>
                </a:lnTo>
                <a:lnTo>
                  <a:pt x="37816" y="104369"/>
                </a:lnTo>
                <a:lnTo>
                  <a:pt x="14621" y="128871"/>
                </a:lnTo>
                <a:lnTo>
                  <a:pt x="11981" y="138405"/>
                </a:lnTo>
                <a:lnTo>
                  <a:pt x="15287" y="158357"/>
                </a:lnTo>
                <a:lnTo>
                  <a:pt x="21784" y="166252"/>
                </a:lnTo>
                <a:lnTo>
                  <a:pt x="41480" y="178143"/>
                </a:lnTo>
                <a:lnTo>
                  <a:pt x="62712" y="181088"/>
                </a:lnTo>
                <a:lnTo>
                  <a:pt x="73288" y="180235"/>
                </a:lnTo>
                <a:lnTo>
                  <a:pt x="116118" y="162268"/>
                </a:lnTo>
                <a:lnTo>
                  <a:pt x="173671" y="118982"/>
                </a:lnTo>
                <a:lnTo>
                  <a:pt x="190184" y="86667"/>
                </a:lnTo>
                <a:lnTo>
                  <a:pt x="191025" y="76344"/>
                </a:lnTo>
                <a:lnTo>
                  <a:pt x="185719" y="58635"/>
                </a:lnTo>
                <a:lnTo>
                  <a:pt x="169323" y="46085"/>
                </a:lnTo>
                <a:lnTo>
                  <a:pt x="158400" y="41100"/>
                </a:lnTo>
                <a:lnTo>
                  <a:pt x="130665" y="41802"/>
                </a:lnTo>
                <a:lnTo>
                  <a:pt x="101181" y="51082"/>
                </a:lnTo>
                <a:lnTo>
                  <a:pt x="76377" y="66904"/>
                </a:lnTo>
                <a:lnTo>
                  <a:pt x="69530" y="76037"/>
                </a:lnTo>
                <a:lnTo>
                  <a:pt x="66135" y="85635"/>
                </a:lnTo>
                <a:lnTo>
                  <a:pt x="65041" y="95543"/>
                </a:lnTo>
                <a:lnTo>
                  <a:pt x="73184" y="115911"/>
                </a:lnTo>
                <a:lnTo>
                  <a:pt x="80269" y="126256"/>
                </a:lnTo>
                <a:lnTo>
                  <a:pt x="89671" y="133152"/>
                </a:lnTo>
                <a:lnTo>
                  <a:pt x="112596" y="140815"/>
                </a:lnTo>
                <a:lnTo>
                  <a:pt x="122921" y="140519"/>
                </a:lnTo>
                <a:lnTo>
                  <a:pt x="140632" y="133950"/>
                </a:lnTo>
                <a:lnTo>
                  <a:pt x="174936" y="111509"/>
                </a:lnTo>
                <a:lnTo>
                  <a:pt x="191826" y="92591"/>
                </a:lnTo>
                <a:lnTo>
                  <a:pt x="197968" y="82633"/>
                </a:lnTo>
                <a:lnTo>
                  <a:pt x="197383" y="73655"/>
                </a:lnTo>
                <a:lnTo>
                  <a:pt x="192314" y="65330"/>
                </a:lnTo>
                <a:lnTo>
                  <a:pt x="184255" y="57440"/>
                </a:lnTo>
                <a:lnTo>
                  <a:pt x="175373" y="53350"/>
                </a:lnTo>
                <a:lnTo>
                  <a:pt x="156145" y="51925"/>
                </a:lnTo>
                <a:lnTo>
                  <a:pt x="139021" y="58310"/>
                </a:lnTo>
                <a:lnTo>
                  <a:pt x="131179" y="63289"/>
                </a:lnTo>
                <a:lnTo>
                  <a:pt x="119346" y="78179"/>
                </a:lnTo>
                <a:lnTo>
                  <a:pt x="106107" y="112532"/>
                </a:lnTo>
                <a:lnTo>
                  <a:pt x="97895" y="150397"/>
                </a:lnTo>
                <a:lnTo>
                  <a:pt x="94438" y="178530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4" name="Group 173"/>
          <p:cNvGrpSpPr/>
          <p:nvPr/>
        </p:nvGrpSpPr>
        <p:grpSpPr>
          <a:xfrm>
            <a:off x="8657503" y="5170262"/>
            <a:ext cx="1186022" cy="609884"/>
            <a:chOff x="8657503" y="5170262"/>
            <a:chExt cx="1186022" cy="609884"/>
          </a:xfrm>
        </p:grpSpPr>
        <p:sp>
          <p:nvSpPr>
            <p:cNvPr id="159" name="Freeform 158"/>
            <p:cNvSpPr/>
            <p:nvPr/>
          </p:nvSpPr>
          <p:spPr>
            <a:xfrm>
              <a:off x="8657503" y="5195567"/>
              <a:ext cx="143845" cy="371054"/>
            </a:xfrm>
            <a:custGeom>
              <a:avLst/>
              <a:gdLst/>
              <a:ahLst/>
              <a:cxnLst/>
              <a:rect l="0" t="0" r="0" b="0"/>
              <a:pathLst>
                <a:path w="143845" h="371054">
                  <a:moveTo>
                    <a:pt x="17979" y="68682"/>
                  </a:moveTo>
                  <a:lnTo>
                    <a:pt x="17979" y="120732"/>
                  </a:lnTo>
                  <a:lnTo>
                    <a:pt x="17979" y="176911"/>
                  </a:lnTo>
                  <a:lnTo>
                    <a:pt x="21099" y="238010"/>
                  </a:lnTo>
                  <a:lnTo>
                    <a:pt x="26313" y="300567"/>
                  </a:lnTo>
                  <a:lnTo>
                    <a:pt x="30977" y="354198"/>
                  </a:lnTo>
                  <a:lnTo>
                    <a:pt x="34284" y="371053"/>
                  </a:lnTo>
                  <a:lnTo>
                    <a:pt x="20763" y="315811"/>
                  </a:lnTo>
                  <a:lnTo>
                    <a:pt x="10745" y="260578"/>
                  </a:lnTo>
                  <a:lnTo>
                    <a:pt x="0" y="198744"/>
                  </a:lnTo>
                  <a:lnTo>
                    <a:pt x="954" y="143483"/>
                  </a:lnTo>
                  <a:lnTo>
                    <a:pt x="11765" y="93185"/>
                  </a:lnTo>
                  <a:lnTo>
                    <a:pt x="24576" y="64365"/>
                  </a:lnTo>
                  <a:lnTo>
                    <a:pt x="52689" y="29578"/>
                  </a:lnTo>
                  <a:lnTo>
                    <a:pt x="77080" y="11918"/>
                  </a:lnTo>
                  <a:lnTo>
                    <a:pt x="103518" y="2509"/>
                  </a:lnTo>
                  <a:lnTo>
                    <a:pt x="117119" y="0"/>
                  </a:lnTo>
                  <a:lnTo>
                    <a:pt x="127356" y="1837"/>
                  </a:lnTo>
                  <a:lnTo>
                    <a:pt x="135351" y="6571"/>
                  </a:lnTo>
                  <a:lnTo>
                    <a:pt x="141851" y="13237"/>
                  </a:lnTo>
                  <a:lnTo>
                    <a:pt x="143844" y="22360"/>
                  </a:lnTo>
                  <a:lnTo>
                    <a:pt x="139820" y="44975"/>
                  </a:lnTo>
                  <a:lnTo>
                    <a:pt x="124400" y="84014"/>
                  </a:lnTo>
                  <a:lnTo>
                    <a:pt x="75386" y="137753"/>
                  </a:lnTo>
                  <a:lnTo>
                    <a:pt x="39036" y="16343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766049" y="5374128"/>
              <a:ext cx="88595" cy="115741"/>
            </a:xfrm>
            <a:custGeom>
              <a:avLst/>
              <a:gdLst/>
              <a:ahLst/>
              <a:cxnLst/>
              <a:rect l="0" t="0" r="0" b="0"/>
              <a:pathLst>
                <a:path w="88595" h="115741">
                  <a:moveTo>
                    <a:pt x="35775" y="111219"/>
                  </a:moveTo>
                  <a:lnTo>
                    <a:pt x="30186" y="94452"/>
                  </a:lnTo>
                  <a:lnTo>
                    <a:pt x="30561" y="76861"/>
                  </a:lnTo>
                  <a:lnTo>
                    <a:pt x="34746" y="31383"/>
                  </a:lnTo>
                  <a:lnTo>
                    <a:pt x="29078" y="11006"/>
                  </a:lnTo>
                  <a:lnTo>
                    <a:pt x="24292" y="2297"/>
                  </a:lnTo>
                  <a:lnTo>
                    <a:pt x="19931" y="0"/>
                  </a:lnTo>
                  <a:lnTo>
                    <a:pt x="15854" y="1978"/>
                  </a:lnTo>
                  <a:lnTo>
                    <a:pt x="8204" y="13535"/>
                  </a:lnTo>
                  <a:lnTo>
                    <a:pt x="904" y="30370"/>
                  </a:lnTo>
                  <a:lnTo>
                    <a:pt x="0" y="49550"/>
                  </a:lnTo>
                  <a:lnTo>
                    <a:pt x="1396" y="59578"/>
                  </a:lnTo>
                  <a:lnTo>
                    <a:pt x="7007" y="63923"/>
                  </a:lnTo>
                  <a:lnTo>
                    <a:pt x="15427" y="64481"/>
                  </a:lnTo>
                  <a:lnTo>
                    <a:pt x="36090" y="62371"/>
                  </a:lnTo>
                  <a:lnTo>
                    <a:pt x="56972" y="65332"/>
                  </a:lnTo>
                  <a:lnTo>
                    <a:pt x="74832" y="76787"/>
                  </a:lnTo>
                  <a:lnTo>
                    <a:pt x="82871" y="84755"/>
                  </a:lnTo>
                  <a:lnTo>
                    <a:pt x="87059" y="93577"/>
                  </a:lnTo>
                  <a:lnTo>
                    <a:pt x="88594" y="112737"/>
                  </a:lnTo>
                  <a:lnTo>
                    <a:pt x="87366" y="115740"/>
                  </a:lnTo>
                  <a:lnTo>
                    <a:pt x="85377" y="114234"/>
                  </a:lnTo>
                  <a:lnTo>
                    <a:pt x="82881" y="109719"/>
                  </a:lnTo>
                  <a:lnTo>
                    <a:pt x="79368" y="81009"/>
                  </a:lnTo>
                  <a:lnTo>
                    <a:pt x="86418" y="25078"/>
                  </a:lnTo>
                  <a:lnTo>
                    <a:pt x="88418" y="593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907109" y="5327420"/>
              <a:ext cx="80740" cy="201609"/>
            </a:xfrm>
            <a:custGeom>
              <a:avLst/>
              <a:gdLst/>
              <a:ahLst/>
              <a:cxnLst/>
              <a:rect l="0" t="0" r="0" b="0"/>
              <a:pathLst>
                <a:path w="80740" h="201609">
                  <a:moveTo>
                    <a:pt x="42115" y="0"/>
                  </a:moveTo>
                  <a:lnTo>
                    <a:pt x="61243" y="62258"/>
                  </a:lnTo>
                  <a:lnTo>
                    <a:pt x="76378" y="89937"/>
                  </a:lnTo>
                  <a:lnTo>
                    <a:pt x="80739" y="117961"/>
                  </a:lnTo>
                  <a:lnTo>
                    <a:pt x="76439" y="143674"/>
                  </a:lnTo>
                  <a:lnTo>
                    <a:pt x="60863" y="174761"/>
                  </a:lnTo>
                  <a:lnTo>
                    <a:pt x="46937" y="189975"/>
                  </a:lnTo>
                  <a:lnTo>
                    <a:pt x="29050" y="200637"/>
                  </a:lnTo>
                  <a:lnTo>
                    <a:pt x="21706" y="201608"/>
                  </a:lnTo>
                  <a:lnTo>
                    <a:pt x="15641" y="199916"/>
                  </a:lnTo>
                  <a:lnTo>
                    <a:pt x="0" y="1895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027964" y="5370290"/>
              <a:ext cx="184472" cy="130926"/>
            </a:xfrm>
            <a:custGeom>
              <a:avLst/>
              <a:gdLst/>
              <a:ahLst/>
              <a:cxnLst/>
              <a:rect l="0" t="0" r="0" b="0"/>
              <a:pathLst>
                <a:path w="184472" h="130926">
                  <a:moveTo>
                    <a:pt x="26544" y="9772"/>
                  </a:moveTo>
                  <a:lnTo>
                    <a:pt x="15365" y="26540"/>
                  </a:lnTo>
                  <a:lnTo>
                    <a:pt x="3668" y="82098"/>
                  </a:lnTo>
                  <a:lnTo>
                    <a:pt x="0" y="103918"/>
                  </a:lnTo>
                  <a:lnTo>
                    <a:pt x="2269" y="125314"/>
                  </a:lnTo>
                  <a:lnTo>
                    <a:pt x="5681" y="130084"/>
                  </a:lnTo>
                  <a:lnTo>
                    <a:pt x="10296" y="130925"/>
                  </a:lnTo>
                  <a:lnTo>
                    <a:pt x="15712" y="129145"/>
                  </a:lnTo>
                  <a:lnTo>
                    <a:pt x="34512" y="109873"/>
                  </a:lnTo>
                  <a:lnTo>
                    <a:pt x="49312" y="76347"/>
                  </a:lnTo>
                  <a:lnTo>
                    <a:pt x="55517" y="31188"/>
                  </a:lnTo>
                  <a:lnTo>
                    <a:pt x="52879" y="19370"/>
                  </a:lnTo>
                  <a:lnTo>
                    <a:pt x="47609" y="10322"/>
                  </a:lnTo>
                  <a:lnTo>
                    <a:pt x="40587" y="3120"/>
                  </a:lnTo>
                  <a:lnTo>
                    <a:pt x="33567" y="658"/>
                  </a:lnTo>
                  <a:lnTo>
                    <a:pt x="26546" y="1356"/>
                  </a:lnTo>
                  <a:lnTo>
                    <a:pt x="19526" y="4162"/>
                  </a:lnTo>
                  <a:lnTo>
                    <a:pt x="8608" y="16637"/>
                  </a:lnTo>
                  <a:lnTo>
                    <a:pt x="4058" y="24878"/>
                  </a:lnTo>
                  <a:lnTo>
                    <a:pt x="4534" y="31541"/>
                  </a:lnTo>
                  <a:lnTo>
                    <a:pt x="8362" y="37153"/>
                  </a:lnTo>
                  <a:lnTo>
                    <a:pt x="14422" y="42064"/>
                  </a:lnTo>
                  <a:lnTo>
                    <a:pt x="20802" y="42999"/>
                  </a:lnTo>
                  <a:lnTo>
                    <a:pt x="34131" y="37798"/>
                  </a:lnTo>
                  <a:lnTo>
                    <a:pt x="81316" y="2133"/>
                  </a:lnTo>
                  <a:lnTo>
                    <a:pt x="91135" y="0"/>
                  </a:lnTo>
                  <a:lnTo>
                    <a:pt x="111403" y="3869"/>
                  </a:lnTo>
                  <a:lnTo>
                    <a:pt x="118212" y="10516"/>
                  </a:lnTo>
                  <a:lnTo>
                    <a:pt x="125777" y="30380"/>
                  </a:lnTo>
                  <a:lnTo>
                    <a:pt x="131304" y="36379"/>
                  </a:lnTo>
                  <a:lnTo>
                    <a:pt x="138498" y="39208"/>
                  </a:lnTo>
                  <a:lnTo>
                    <a:pt x="162270" y="43841"/>
                  </a:lnTo>
                  <a:lnTo>
                    <a:pt x="184471" y="518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252580" y="5170262"/>
              <a:ext cx="100881" cy="241387"/>
            </a:xfrm>
            <a:custGeom>
              <a:avLst/>
              <a:gdLst/>
              <a:ahLst/>
              <a:cxnLst/>
              <a:rect l="0" t="0" r="0" b="0"/>
              <a:pathLst>
                <a:path w="100881" h="241387">
                  <a:moveTo>
                    <a:pt x="33555" y="178215"/>
                  </a:moveTo>
                  <a:lnTo>
                    <a:pt x="16788" y="189393"/>
                  </a:lnTo>
                  <a:lnTo>
                    <a:pt x="5436" y="204240"/>
                  </a:lnTo>
                  <a:lnTo>
                    <a:pt x="0" y="215518"/>
                  </a:lnTo>
                  <a:lnTo>
                    <a:pt x="5384" y="208832"/>
                  </a:lnTo>
                  <a:lnTo>
                    <a:pt x="10095" y="207985"/>
                  </a:lnTo>
                  <a:lnTo>
                    <a:pt x="21569" y="213283"/>
                  </a:lnTo>
                  <a:lnTo>
                    <a:pt x="24394" y="219141"/>
                  </a:lnTo>
                  <a:lnTo>
                    <a:pt x="24414" y="235009"/>
                  </a:lnTo>
                  <a:lnTo>
                    <a:pt x="25122" y="237135"/>
                  </a:lnTo>
                  <a:lnTo>
                    <a:pt x="26764" y="235042"/>
                  </a:lnTo>
                  <a:lnTo>
                    <a:pt x="47811" y="171638"/>
                  </a:lnTo>
                  <a:lnTo>
                    <a:pt x="60504" y="117947"/>
                  </a:lnTo>
                  <a:lnTo>
                    <a:pt x="70463" y="62282"/>
                  </a:lnTo>
                  <a:lnTo>
                    <a:pt x="88679" y="6226"/>
                  </a:lnTo>
                  <a:lnTo>
                    <a:pt x="92531" y="384"/>
                  </a:lnTo>
                  <a:lnTo>
                    <a:pt x="96270" y="0"/>
                  </a:lnTo>
                  <a:lnTo>
                    <a:pt x="99931" y="3253"/>
                  </a:lnTo>
                  <a:lnTo>
                    <a:pt x="100880" y="25585"/>
                  </a:lnTo>
                  <a:lnTo>
                    <a:pt x="94838" y="80739"/>
                  </a:lnTo>
                  <a:lnTo>
                    <a:pt x="88758" y="142704"/>
                  </a:lnTo>
                  <a:lnTo>
                    <a:pt x="86956" y="194989"/>
                  </a:lnTo>
                  <a:lnTo>
                    <a:pt x="86197" y="2413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423005" y="5348477"/>
              <a:ext cx="10530" cy="63172"/>
            </a:xfrm>
            <a:custGeom>
              <a:avLst/>
              <a:gdLst/>
              <a:ahLst/>
              <a:cxnLst/>
              <a:rect l="0" t="0" r="0" b="0"/>
              <a:pathLst>
                <a:path w="10530" h="63172">
                  <a:moveTo>
                    <a:pt x="10529" y="0"/>
                  </a:moveTo>
                  <a:lnTo>
                    <a:pt x="2196" y="34358"/>
                  </a:lnTo>
                  <a:lnTo>
                    <a:pt x="0" y="6317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454591" y="52431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517762" y="5285306"/>
              <a:ext cx="147400" cy="134118"/>
            </a:xfrm>
            <a:custGeom>
              <a:avLst/>
              <a:gdLst/>
              <a:ahLst/>
              <a:cxnLst/>
              <a:rect l="0" t="0" r="0" b="0"/>
              <a:pathLst>
                <a:path w="147400" h="134118">
                  <a:moveTo>
                    <a:pt x="0" y="0"/>
                  </a:moveTo>
                  <a:lnTo>
                    <a:pt x="22356" y="0"/>
                  </a:lnTo>
                  <a:lnTo>
                    <a:pt x="27772" y="4679"/>
                  </a:lnTo>
                  <a:lnTo>
                    <a:pt x="30213" y="12478"/>
                  </a:lnTo>
                  <a:lnTo>
                    <a:pt x="28059" y="42692"/>
                  </a:lnTo>
                  <a:lnTo>
                    <a:pt x="16892" y="73871"/>
                  </a:lnTo>
                  <a:lnTo>
                    <a:pt x="7508" y="96002"/>
                  </a:lnTo>
                  <a:lnTo>
                    <a:pt x="3337" y="121436"/>
                  </a:lnTo>
                  <a:lnTo>
                    <a:pt x="6904" y="128920"/>
                  </a:lnTo>
                  <a:lnTo>
                    <a:pt x="13962" y="132740"/>
                  </a:lnTo>
                  <a:lnTo>
                    <a:pt x="23346" y="134117"/>
                  </a:lnTo>
                  <a:lnTo>
                    <a:pt x="43131" y="129408"/>
                  </a:lnTo>
                  <a:lnTo>
                    <a:pt x="70881" y="113602"/>
                  </a:lnTo>
                  <a:lnTo>
                    <a:pt x="93921" y="90982"/>
                  </a:lnTo>
                  <a:lnTo>
                    <a:pt x="122667" y="51897"/>
                  </a:lnTo>
                  <a:lnTo>
                    <a:pt x="123892" y="48636"/>
                  </a:lnTo>
                  <a:lnTo>
                    <a:pt x="121199" y="49971"/>
                  </a:lnTo>
                  <a:lnTo>
                    <a:pt x="115894" y="54371"/>
                  </a:lnTo>
                  <a:lnTo>
                    <a:pt x="102839" y="77331"/>
                  </a:lnTo>
                  <a:lnTo>
                    <a:pt x="101468" y="99490"/>
                  </a:lnTo>
                  <a:lnTo>
                    <a:pt x="102741" y="111950"/>
                  </a:lnTo>
                  <a:lnTo>
                    <a:pt x="107098" y="119087"/>
                  </a:lnTo>
                  <a:lnTo>
                    <a:pt x="113512" y="122676"/>
                  </a:lnTo>
                  <a:lnTo>
                    <a:pt x="121298" y="123898"/>
                  </a:lnTo>
                  <a:lnTo>
                    <a:pt x="127659" y="122373"/>
                  </a:lnTo>
                  <a:lnTo>
                    <a:pt x="147399" y="1052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724383" y="5202358"/>
              <a:ext cx="119142" cy="212619"/>
            </a:xfrm>
            <a:custGeom>
              <a:avLst/>
              <a:gdLst/>
              <a:ahLst/>
              <a:cxnLst/>
              <a:rect l="0" t="0" r="0" b="0"/>
              <a:pathLst>
                <a:path w="119142" h="212619">
                  <a:moveTo>
                    <a:pt x="77648" y="93477"/>
                  </a:moveTo>
                  <a:lnTo>
                    <a:pt x="55291" y="93477"/>
                  </a:lnTo>
                  <a:lnTo>
                    <a:pt x="46366" y="96986"/>
                  </a:lnTo>
                  <a:lnTo>
                    <a:pt x="30210" y="110244"/>
                  </a:lnTo>
                  <a:lnTo>
                    <a:pt x="13550" y="143028"/>
                  </a:lnTo>
                  <a:lnTo>
                    <a:pt x="1205" y="176788"/>
                  </a:lnTo>
                  <a:lnTo>
                    <a:pt x="0" y="198354"/>
                  </a:lnTo>
                  <a:lnTo>
                    <a:pt x="1316" y="209018"/>
                  </a:lnTo>
                  <a:lnTo>
                    <a:pt x="5703" y="212618"/>
                  </a:lnTo>
                  <a:lnTo>
                    <a:pt x="12137" y="211509"/>
                  </a:lnTo>
                  <a:lnTo>
                    <a:pt x="42091" y="190101"/>
                  </a:lnTo>
                  <a:lnTo>
                    <a:pt x="69368" y="140465"/>
                  </a:lnTo>
                  <a:lnTo>
                    <a:pt x="91058" y="78001"/>
                  </a:lnTo>
                  <a:lnTo>
                    <a:pt x="109152" y="17392"/>
                  </a:lnTo>
                  <a:lnTo>
                    <a:pt x="112689" y="4149"/>
                  </a:lnTo>
                  <a:lnTo>
                    <a:pt x="115047" y="0"/>
                  </a:lnTo>
                  <a:lnTo>
                    <a:pt x="116619" y="1913"/>
                  </a:lnTo>
                  <a:lnTo>
                    <a:pt x="119141" y="38605"/>
                  </a:lnTo>
                  <a:lnTo>
                    <a:pt x="112404" y="99318"/>
                  </a:lnTo>
                  <a:lnTo>
                    <a:pt x="109860" y="152039"/>
                  </a:lnTo>
                  <a:lnTo>
                    <a:pt x="109234" y="16717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201907" y="5653803"/>
              <a:ext cx="10529" cy="126343"/>
            </a:xfrm>
            <a:custGeom>
              <a:avLst/>
              <a:gdLst/>
              <a:ahLst/>
              <a:cxnLst/>
              <a:rect l="0" t="0" r="0" b="0"/>
              <a:pathLst>
                <a:path w="10529" h="126343">
                  <a:moveTo>
                    <a:pt x="0" y="0"/>
                  </a:moveTo>
                  <a:lnTo>
                    <a:pt x="5589" y="58617"/>
                  </a:lnTo>
                  <a:lnTo>
                    <a:pt x="9878" y="114189"/>
                  </a:lnTo>
                  <a:lnTo>
                    <a:pt x="10528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222964" y="5527461"/>
              <a:ext cx="21058" cy="10530"/>
            </a:xfrm>
            <a:custGeom>
              <a:avLst/>
              <a:gdLst/>
              <a:ahLst/>
              <a:cxnLst/>
              <a:rect l="0" t="0" r="0" b="0"/>
              <a:pathLst>
                <a:path w="21058" h="10530">
                  <a:moveTo>
                    <a:pt x="0" y="0"/>
                  </a:moveTo>
                  <a:lnTo>
                    <a:pt x="21057" y="1052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309337" y="5664332"/>
              <a:ext cx="61027" cy="73700"/>
            </a:xfrm>
            <a:custGeom>
              <a:avLst/>
              <a:gdLst/>
              <a:ahLst/>
              <a:cxnLst/>
              <a:rect l="0" t="0" r="0" b="0"/>
              <a:pathLst>
                <a:path w="61027" h="73700">
                  <a:moveTo>
                    <a:pt x="8383" y="0"/>
                  </a:moveTo>
                  <a:lnTo>
                    <a:pt x="51" y="37478"/>
                  </a:lnTo>
                  <a:lnTo>
                    <a:pt x="0" y="54091"/>
                  </a:lnTo>
                  <a:lnTo>
                    <a:pt x="1625" y="53609"/>
                  </a:lnTo>
                  <a:lnTo>
                    <a:pt x="18227" y="33206"/>
                  </a:lnTo>
                  <a:lnTo>
                    <a:pt x="24304" y="31496"/>
                  </a:lnTo>
                  <a:lnTo>
                    <a:pt x="30696" y="32695"/>
                  </a:lnTo>
                  <a:lnTo>
                    <a:pt x="37296" y="35835"/>
                  </a:lnTo>
                  <a:lnTo>
                    <a:pt x="47751" y="48682"/>
                  </a:lnTo>
                  <a:lnTo>
                    <a:pt x="61026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419478" y="5584244"/>
              <a:ext cx="193042" cy="163027"/>
            </a:xfrm>
            <a:custGeom>
              <a:avLst/>
              <a:gdLst/>
              <a:ahLst/>
              <a:cxnLst/>
              <a:rect l="0" t="0" r="0" b="0"/>
              <a:pathLst>
                <a:path w="193042" h="163027">
                  <a:moveTo>
                    <a:pt x="45641" y="37974"/>
                  </a:moveTo>
                  <a:lnTo>
                    <a:pt x="10894" y="101402"/>
                  </a:lnTo>
                  <a:lnTo>
                    <a:pt x="1733" y="122316"/>
                  </a:lnTo>
                  <a:lnTo>
                    <a:pt x="0" y="143309"/>
                  </a:lnTo>
                  <a:lnTo>
                    <a:pt x="1176" y="153821"/>
                  </a:lnTo>
                  <a:lnTo>
                    <a:pt x="6639" y="159659"/>
                  </a:lnTo>
                  <a:lnTo>
                    <a:pt x="14960" y="162381"/>
                  </a:lnTo>
                  <a:lnTo>
                    <a:pt x="25187" y="163026"/>
                  </a:lnTo>
                  <a:lnTo>
                    <a:pt x="33175" y="158777"/>
                  </a:lnTo>
                  <a:lnTo>
                    <a:pt x="45171" y="141577"/>
                  </a:lnTo>
                  <a:lnTo>
                    <a:pt x="52911" y="105586"/>
                  </a:lnTo>
                  <a:lnTo>
                    <a:pt x="55205" y="54108"/>
                  </a:lnTo>
                  <a:lnTo>
                    <a:pt x="50294" y="5580"/>
                  </a:lnTo>
                  <a:lnTo>
                    <a:pt x="47574" y="0"/>
                  </a:lnTo>
                  <a:lnTo>
                    <a:pt x="44590" y="960"/>
                  </a:lnTo>
                  <a:lnTo>
                    <a:pt x="41431" y="6279"/>
                  </a:lnTo>
                  <a:lnTo>
                    <a:pt x="42575" y="41711"/>
                  </a:lnTo>
                  <a:lnTo>
                    <a:pt x="53441" y="103746"/>
                  </a:lnTo>
                  <a:lnTo>
                    <a:pt x="60026" y="129207"/>
                  </a:lnTo>
                  <a:lnTo>
                    <a:pt x="66930" y="136230"/>
                  </a:lnTo>
                  <a:lnTo>
                    <a:pt x="76212" y="139743"/>
                  </a:lnTo>
                  <a:lnTo>
                    <a:pt x="87079" y="140915"/>
                  </a:lnTo>
                  <a:lnTo>
                    <a:pt x="105393" y="135978"/>
                  </a:lnTo>
                  <a:lnTo>
                    <a:pt x="113552" y="131386"/>
                  </a:lnTo>
                  <a:lnTo>
                    <a:pt x="136212" y="102566"/>
                  </a:lnTo>
                  <a:lnTo>
                    <a:pt x="146567" y="64391"/>
                  </a:lnTo>
                  <a:lnTo>
                    <a:pt x="144510" y="56755"/>
                  </a:lnTo>
                  <a:lnTo>
                    <a:pt x="139630" y="52834"/>
                  </a:lnTo>
                  <a:lnTo>
                    <a:pt x="132867" y="51391"/>
                  </a:lnTo>
                  <a:lnTo>
                    <a:pt x="128359" y="55107"/>
                  </a:lnTo>
                  <a:lnTo>
                    <a:pt x="123349" y="71715"/>
                  </a:lnTo>
                  <a:lnTo>
                    <a:pt x="126118" y="107373"/>
                  </a:lnTo>
                  <a:lnTo>
                    <a:pt x="134441" y="127699"/>
                  </a:lnTo>
                  <a:lnTo>
                    <a:pt x="139936" y="136395"/>
                  </a:lnTo>
                  <a:lnTo>
                    <a:pt x="147109" y="141023"/>
                  </a:lnTo>
                  <a:lnTo>
                    <a:pt x="164437" y="143045"/>
                  </a:lnTo>
                  <a:lnTo>
                    <a:pt x="177598" y="140044"/>
                  </a:lnTo>
                  <a:lnTo>
                    <a:pt x="193041" y="13273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644104" y="5590632"/>
              <a:ext cx="63172" cy="126343"/>
            </a:xfrm>
            <a:custGeom>
              <a:avLst/>
              <a:gdLst/>
              <a:ahLst/>
              <a:cxnLst/>
              <a:rect l="0" t="0" r="0" b="0"/>
              <a:pathLst>
                <a:path w="63172" h="126343">
                  <a:moveTo>
                    <a:pt x="0" y="0"/>
                  </a:moveTo>
                  <a:lnTo>
                    <a:pt x="19128" y="61111"/>
                  </a:lnTo>
                  <a:lnTo>
                    <a:pt x="43119" y="101759"/>
                  </a:lnTo>
                  <a:lnTo>
                    <a:pt x="63171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641086" y="5548518"/>
              <a:ext cx="129361" cy="178986"/>
            </a:xfrm>
            <a:custGeom>
              <a:avLst/>
              <a:gdLst/>
              <a:ahLst/>
              <a:cxnLst/>
              <a:rect l="0" t="0" r="0" b="0"/>
              <a:pathLst>
                <a:path w="129361" h="178986">
                  <a:moveTo>
                    <a:pt x="13546" y="178985"/>
                  </a:moveTo>
                  <a:lnTo>
                    <a:pt x="2368" y="162217"/>
                  </a:lnTo>
                  <a:lnTo>
                    <a:pt x="0" y="141507"/>
                  </a:lnTo>
                  <a:lnTo>
                    <a:pt x="1006" y="129433"/>
                  </a:lnTo>
                  <a:lnTo>
                    <a:pt x="19189" y="90083"/>
                  </a:lnTo>
                  <a:lnTo>
                    <a:pt x="56775" y="44441"/>
                  </a:lnTo>
                  <a:lnTo>
                    <a:pt x="87576" y="20447"/>
                  </a:lnTo>
                  <a:lnTo>
                    <a:pt x="129360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784244" y="3158549"/>
            <a:ext cx="1362933" cy="452727"/>
            <a:chOff x="8784244" y="3158549"/>
            <a:chExt cx="1362933" cy="452727"/>
          </a:xfrm>
        </p:grpSpPr>
        <p:sp>
          <p:nvSpPr>
            <p:cNvPr id="175" name="Freeform 174"/>
            <p:cNvSpPr/>
            <p:nvPr/>
          </p:nvSpPr>
          <p:spPr>
            <a:xfrm>
              <a:off x="8784244" y="3231700"/>
              <a:ext cx="172658" cy="179534"/>
            </a:xfrm>
            <a:custGeom>
              <a:avLst/>
              <a:gdLst/>
              <a:ahLst/>
              <a:cxnLst/>
              <a:rect l="0" t="0" r="0" b="0"/>
              <a:pathLst>
                <a:path w="172658" h="179534">
                  <a:moveTo>
                    <a:pt x="91279" y="21606"/>
                  </a:moveTo>
                  <a:lnTo>
                    <a:pt x="85691" y="4838"/>
                  </a:lnTo>
                  <a:lnTo>
                    <a:pt x="79365" y="1069"/>
                  </a:lnTo>
                  <a:lnTo>
                    <a:pt x="59858" y="0"/>
                  </a:lnTo>
                  <a:lnTo>
                    <a:pt x="50445" y="3692"/>
                  </a:lnTo>
                  <a:lnTo>
                    <a:pt x="33746" y="17154"/>
                  </a:lnTo>
                  <a:lnTo>
                    <a:pt x="12368" y="68863"/>
                  </a:lnTo>
                  <a:lnTo>
                    <a:pt x="0" y="118418"/>
                  </a:lnTo>
                  <a:lnTo>
                    <a:pt x="408" y="144182"/>
                  </a:lnTo>
                  <a:lnTo>
                    <a:pt x="8388" y="167331"/>
                  </a:lnTo>
                  <a:lnTo>
                    <a:pt x="14962" y="172569"/>
                  </a:lnTo>
                  <a:lnTo>
                    <a:pt x="22853" y="173720"/>
                  </a:lnTo>
                  <a:lnTo>
                    <a:pt x="31624" y="172148"/>
                  </a:lnTo>
                  <a:lnTo>
                    <a:pt x="47608" y="161043"/>
                  </a:lnTo>
                  <a:lnTo>
                    <a:pt x="69761" y="131941"/>
                  </a:lnTo>
                  <a:lnTo>
                    <a:pt x="92618" y="80185"/>
                  </a:lnTo>
                  <a:lnTo>
                    <a:pt x="95681" y="77036"/>
                  </a:lnTo>
                  <a:lnTo>
                    <a:pt x="97723" y="80787"/>
                  </a:lnTo>
                  <a:lnTo>
                    <a:pt x="101001" y="128832"/>
                  </a:lnTo>
                  <a:lnTo>
                    <a:pt x="105950" y="136374"/>
                  </a:lnTo>
                  <a:lnTo>
                    <a:pt x="113928" y="139062"/>
                  </a:lnTo>
                  <a:lnTo>
                    <a:pt x="123926" y="138514"/>
                  </a:lnTo>
                  <a:lnTo>
                    <a:pt x="141274" y="131667"/>
                  </a:lnTo>
                  <a:lnTo>
                    <a:pt x="149176" y="126565"/>
                  </a:lnTo>
                  <a:lnTo>
                    <a:pt x="161075" y="111538"/>
                  </a:lnTo>
                  <a:lnTo>
                    <a:pt x="165886" y="102618"/>
                  </a:lnTo>
                  <a:lnTo>
                    <a:pt x="169093" y="102520"/>
                  </a:lnTo>
                  <a:lnTo>
                    <a:pt x="172657" y="118009"/>
                  </a:lnTo>
                  <a:lnTo>
                    <a:pt x="164980" y="17953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980808" y="3158549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027862" y="3242777"/>
              <a:ext cx="58232" cy="99500"/>
            </a:xfrm>
            <a:custGeom>
              <a:avLst/>
              <a:gdLst/>
              <a:ahLst/>
              <a:cxnLst/>
              <a:rect l="0" t="0" r="0" b="0"/>
              <a:pathLst>
                <a:path w="58232" h="99500">
                  <a:moveTo>
                    <a:pt x="5589" y="52643"/>
                  </a:moveTo>
                  <a:lnTo>
                    <a:pt x="0" y="69410"/>
                  </a:lnTo>
                  <a:lnTo>
                    <a:pt x="375" y="87002"/>
                  </a:lnTo>
                  <a:lnTo>
                    <a:pt x="2113" y="96606"/>
                  </a:lnTo>
                  <a:lnTo>
                    <a:pt x="4442" y="99499"/>
                  </a:lnTo>
                  <a:lnTo>
                    <a:pt x="7164" y="97918"/>
                  </a:lnTo>
                  <a:lnTo>
                    <a:pt x="13308" y="85633"/>
                  </a:lnTo>
                  <a:lnTo>
                    <a:pt x="23664" y="39619"/>
                  </a:lnTo>
                  <a:lnTo>
                    <a:pt x="24658" y="26413"/>
                  </a:lnTo>
                  <a:lnTo>
                    <a:pt x="28830" y="17609"/>
                  </a:lnTo>
                  <a:lnTo>
                    <a:pt x="35121" y="11739"/>
                  </a:lnTo>
                  <a:lnTo>
                    <a:pt x="58231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41566" y="3181306"/>
              <a:ext cx="128798" cy="429970"/>
            </a:xfrm>
            <a:custGeom>
              <a:avLst/>
              <a:gdLst/>
              <a:ahLst/>
              <a:cxnLst/>
              <a:rect l="0" t="0" r="0" b="0"/>
              <a:pathLst>
                <a:path w="128798" h="429970">
                  <a:moveTo>
                    <a:pt x="128797" y="103585"/>
                  </a:moveTo>
                  <a:lnTo>
                    <a:pt x="128797" y="44969"/>
                  </a:lnTo>
                  <a:lnTo>
                    <a:pt x="123208" y="10178"/>
                  </a:lnTo>
                  <a:lnTo>
                    <a:pt x="118053" y="3879"/>
                  </a:lnTo>
                  <a:lnTo>
                    <a:pt x="111106" y="850"/>
                  </a:lnTo>
                  <a:lnTo>
                    <a:pt x="102964" y="0"/>
                  </a:lnTo>
                  <a:lnTo>
                    <a:pt x="95198" y="2943"/>
                  </a:lnTo>
                  <a:lnTo>
                    <a:pt x="50550" y="46209"/>
                  </a:lnTo>
                  <a:lnTo>
                    <a:pt x="24504" y="81775"/>
                  </a:lnTo>
                  <a:lnTo>
                    <a:pt x="0" y="143983"/>
                  </a:lnTo>
                  <a:lnTo>
                    <a:pt x="819" y="152744"/>
                  </a:lnTo>
                  <a:lnTo>
                    <a:pt x="4874" y="159754"/>
                  </a:lnTo>
                  <a:lnTo>
                    <a:pt x="11086" y="165598"/>
                  </a:lnTo>
                  <a:lnTo>
                    <a:pt x="17568" y="167154"/>
                  </a:lnTo>
                  <a:lnTo>
                    <a:pt x="24228" y="165851"/>
                  </a:lnTo>
                  <a:lnTo>
                    <a:pt x="39038" y="156995"/>
                  </a:lnTo>
                  <a:lnTo>
                    <a:pt x="81752" y="112828"/>
                  </a:lnTo>
                  <a:lnTo>
                    <a:pt x="88075" y="112087"/>
                  </a:lnTo>
                  <a:lnTo>
                    <a:pt x="93460" y="117442"/>
                  </a:lnTo>
                  <a:lnTo>
                    <a:pt x="98220" y="126861"/>
                  </a:lnTo>
                  <a:lnTo>
                    <a:pt x="94150" y="156045"/>
                  </a:lnTo>
                  <a:lnTo>
                    <a:pt x="74120" y="215203"/>
                  </a:lnTo>
                  <a:lnTo>
                    <a:pt x="46959" y="271489"/>
                  </a:lnTo>
                  <a:lnTo>
                    <a:pt x="27336" y="324611"/>
                  </a:lnTo>
                  <a:lnTo>
                    <a:pt x="1096" y="387848"/>
                  </a:lnTo>
                  <a:lnTo>
                    <a:pt x="1071" y="408909"/>
                  </a:lnTo>
                  <a:lnTo>
                    <a:pt x="4960" y="420609"/>
                  </a:lnTo>
                  <a:lnTo>
                    <a:pt x="12984" y="42996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382355" y="3274363"/>
              <a:ext cx="75579" cy="126343"/>
            </a:xfrm>
            <a:custGeom>
              <a:avLst/>
              <a:gdLst/>
              <a:ahLst/>
              <a:cxnLst/>
              <a:rect l="0" t="0" r="0" b="0"/>
              <a:pathLst>
                <a:path w="75579" h="126343">
                  <a:moveTo>
                    <a:pt x="9065" y="0"/>
                  </a:moveTo>
                  <a:lnTo>
                    <a:pt x="0" y="58617"/>
                  </a:lnTo>
                  <a:lnTo>
                    <a:pt x="4559" y="93407"/>
                  </a:lnTo>
                  <a:lnTo>
                    <a:pt x="8400" y="98536"/>
                  </a:lnTo>
                  <a:lnTo>
                    <a:pt x="13302" y="99616"/>
                  </a:lnTo>
                  <a:lnTo>
                    <a:pt x="18908" y="97996"/>
                  </a:lnTo>
                  <a:lnTo>
                    <a:pt x="37978" y="84538"/>
                  </a:lnTo>
                  <a:lnTo>
                    <a:pt x="58446" y="54554"/>
                  </a:lnTo>
                  <a:lnTo>
                    <a:pt x="75578" y="11859"/>
                  </a:lnTo>
                  <a:lnTo>
                    <a:pt x="72576" y="29510"/>
                  </a:lnTo>
                  <a:lnTo>
                    <a:pt x="66618" y="70095"/>
                  </a:lnTo>
                  <a:lnTo>
                    <a:pt x="72236" y="1263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485037" y="3176806"/>
              <a:ext cx="138011" cy="197767"/>
            </a:xfrm>
            <a:custGeom>
              <a:avLst/>
              <a:gdLst/>
              <a:ahLst/>
              <a:cxnLst/>
              <a:rect l="0" t="0" r="0" b="0"/>
              <a:pathLst>
                <a:path w="138011" h="197767">
                  <a:moveTo>
                    <a:pt x="64310" y="97557"/>
                  </a:moveTo>
                  <a:lnTo>
                    <a:pt x="47542" y="103146"/>
                  </a:lnTo>
                  <a:lnTo>
                    <a:pt x="33071" y="118368"/>
                  </a:lnTo>
                  <a:lnTo>
                    <a:pt x="4717" y="160679"/>
                  </a:lnTo>
                  <a:lnTo>
                    <a:pt x="0" y="181763"/>
                  </a:lnTo>
                  <a:lnTo>
                    <a:pt x="380" y="192299"/>
                  </a:lnTo>
                  <a:lnTo>
                    <a:pt x="2973" y="196983"/>
                  </a:lnTo>
                  <a:lnTo>
                    <a:pt x="7041" y="197766"/>
                  </a:lnTo>
                  <a:lnTo>
                    <a:pt x="35970" y="182212"/>
                  </a:lnTo>
                  <a:lnTo>
                    <a:pt x="59683" y="163324"/>
                  </a:lnTo>
                  <a:lnTo>
                    <a:pt x="88656" y="110765"/>
                  </a:lnTo>
                  <a:lnTo>
                    <a:pt x="113790" y="50296"/>
                  </a:lnTo>
                  <a:lnTo>
                    <a:pt x="131744" y="0"/>
                  </a:lnTo>
                  <a:lnTo>
                    <a:pt x="113062" y="62155"/>
                  </a:lnTo>
                  <a:lnTo>
                    <a:pt x="95846" y="124350"/>
                  </a:lnTo>
                  <a:lnTo>
                    <a:pt x="92364" y="152749"/>
                  </a:lnTo>
                  <a:lnTo>
                    <a:pt x="98616" y="173169"/>
                  </a:lnTo>
                  <a:lnTo>
                    <a:pt x="104728" y="179550"/>
                  </a:lnTo>
                  <a:lnTo>
                    <a:pt x="138010" y="19231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802031" y="3337534"/>
              <a:ext cx="10530" cy="73700"/>
            </a:xfrm>
            <a:custGeom>
              <a:avLst/>
              <a:gdLst/>
              <a:ahLst/>
              <a:cxnLst/>
              <a:rect l="0" t="0" r="0" b="0"/>
              <a:pathLst>
                <a:path w="10530" h="73700">
                  <a:moveTo>
                    <a:pt x="10529" y="0"/>
                  </a:moveTo>
                  <a:lnTo>
                    <a:pt x="2195" y="37477"/>
                  </a:lnTo>
                  <a:lnTo>
                    <a:pt x="0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823089" y="3200663"/>
              <a:ext cx="105286" cy="160428"/>
            </a:xfrm>
            <a:custGeom>
              <a:avLst/>
              <a:gdLst/>
              <a:ahLst/>
              <a:cxnLst/>
              <a:rect l="0" t="0" r="0" b="0"/>
              <a:pathLst>
                <a:path w="105286" h="160428">
                  <a:moveTo>
                    <a:pt x="0" y="0"/>
                  </a:moveTo>
                  <a:lnTo>
                    <a:pt x="9575" y="24047"/>
                  </a:lnTo>
                  <a:lnTo>
                    <a:pt x="29664" y="58779"/>
                  </a:lnTo>
                  <a:lnTo>
                    <a:pt x="38425" y="96575"/>
                  </a:lnTo>
                  <a:lnTo>
                    <a:pt x="41385" y="151268"/>
                  </a:lnTo>
                  <a:lnTo>
                    <a:pt x="45137" y="158167"/>
                  </a:lnTo>
                  <a:lnTo>
                    <a:pt x="51149" y="160427"/>
                  </a:lnTo>
                  <a:lnTo>
                    <a:pt x="58665" y="159594"/>
                  </a:lnTo>
                  <a:lnTo>
                    <a:pt x="73257" y="152429"/>
                  </a:lnTo>
                  <a:lnTo>
                    <a:pt x="80423" y="147243"/>
                  </a:lnTo>
                  <a:lnTo>
                    <a:pt x="86370" y="144955"/>
                  </a:lnTo>
                  <a:lnTo>
                    <a:pt x="91505" y="144600"/>
                  </a:lnTo>
                  <a:lnTo>
                    <a:pt x="105285" y="1473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968120" y="3207216"/>
              <a:ext cx="109527" cy="206917"/>
            </a:xfrm>
            <a:custGeom>
              <a:avLst/>
              <a:gdLst/>
              <a:ahLst/>
              <a:cxnLst/>
              <a:rect l="0" t="0" r="0" b="0"/>
              <a:pathLst>
                <a:path w="109527" h="206917">
                  <a:moveTo>
                    <a:pt x="44481" y="119789"/>
                  </a:moveTo>
                  <a:lnTo>
                    <a:pt x="9735" y="180900"/>
                  </a:lnTo>
                  <a:lnTo>
                    <a:pt x="572" y="203101"/>
                  </a:lnTo>
                  <a:lnTo>
                    <a:pt x="0" y="206916"/>
                  </a:lnTo>
                  <a:lnTo>
                    <a:pt x="1960" y="205950"/>
                  </a:lnTo>
                  <a:lnTo>
                    <a:pt x="9205" y="195517"/>
                  </a:lnTo>
                  <a:lnTo>
                    <a:pt x="30428" y="135421"/>
                  </a:lnTo>
                  <a:lnTo>
                    <a:pt x="40967" y="80097"/>
                  </a:lnTo>
                  <a:lnTo>
                    <a:pt x="51889" y="21352"/>
                  </a:lnTo>
                  <a:lnTo>
                    <a:pt x="53623" y="0"/>
                  </a:lnTo>
                  <a:lnTo>
                    <a:pt x="54827" y="59706"/>
                  </a:lnTo>
                  <a:lnTo>
                    <a:pt x="54956" y="120704"/>
                  </a:lnTo>
                  <a:lnTo>
                    <a:pt x="49404" y="166464"/>
                  </a:lnTo>
                  <a:lnTo>
                    <a:pt x="52443" y="174302"/>
                  </a:lnTo>
                  <a:lnTo>
                    <a:pt x="59147" y="178358"/>
                  </a:lnTo>
                  <a:lnTo>
                    <a:pt x="68297" y="179892"/>
                  </a:lnTo>
                  <a:lnTo>
                    <a:pt x="76736" y="176236"/>
                  </a:lnTo>
                  <a:lnTo>
                    <a:pt x="92353" y="159694"/>
                  </a:lnTo>
                  <a:lnTo>
                    <a:pt x="109526" y="127542"/>
                  </a:lnTo>
                  <a:lnTo>
                    <a:pt x="78269" y="186021"/>
                  </a:lnTo>
                  <a:lnTo>
                    <a:pt x="65538" y="20401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0042761" y="3186287"/>
              <a:ext cx="104416" cy="382875"/>
            </a:xfrm>
            <a:custGeom>
              <a:avLst/>
              <a:gdLst/>
              <a:ahLst/>
              <a:cxnLst/>
              <a:rect l="0" t="0" r="0" b="0"/>
              <a:pathLst>
                <a:path w="104416" h="382875">
                  <a:moveTo>
                    <a:pt x="96182" y="140718"/>
                  </a:moveTo>
                  <a:lnTo>
                    <a:pt x="79415" y="135129"/>
                  </a:lnTo>
                  <a:lnTo>
                    <a:pt x="58705" y="138624"/>
                  </a:lnTo>
                  <a:lnTo>
                    <a:pt x="46631" y="142832"/>
                  </a:lnTo>
                  <a:lnTo>
                    <a:pt x="37412" y="150316"/>
                  </a:lnTo>
                  <a:lnTo>
                    <a:pt x="4360" y="209125"/>
                  </a:lnTo>
                  <a:lnTo>
                    <a:pt x="0" y="233123"/>
                  </a:lnTo>
                  <a:lnTo>
                    <a:pt x="476" y="244435"/>
                  </a:lnTo>
                  <a:lnTo>
                    <a:pt x="4302" y="249637"/>
                  </a:lnTo>
                  <a:lnTo>
                    <a:pt x="10363" y="250766"/>
                  </a:lnTo>
                  <a:lnTo>
                    <a:pt x="17913" y="249178"/>
                  </a:lnTo>
                  <a:lnTo>
                    <a:pt x="32540" y="234936"/>
                  </a:lnTo>
                  <a:lnTo>
                    <a:pt x="66751" y="172257"/>
                  </a:lnTo>
                  <a:lnTo>
                    <a:pt x="87509" y="130181"/>
                  </a:lnTo>
                  <a:lnTo>
                    <a:pt x="95639" y="79668"/>
                  </a:lnTo>
                  <a:lnTo>
                    <a:pt x="104177" y="21511"/>
                  </a:lnTo>
                  <a:lnTo>
                    <a:pt x="104415" y="0"/>
                  </a:lnTo>
                  <a:lnTo>
                    <a:pt x="102841" y="2452"/>
                  </a:lnTo>
                  <a:lnTo>
                    <a:pt x="98155" y="36970"/>
                  </a:lnTo>
                  <a:lnTo>
                    <a:pt x="93647" y="91651"/>
                  </a:lnTo>
                  <a:lnTo>
                    <a:pt x="88022" y="152306"/>
                  </a:lnTo>
                  <a:lnTo>
                    <a:pt x="86356" y="211612"/>
                  </a:lnTo>
                  <a:lnTo>
                    <a:pt x="82743" y="266229"/>
                  </a:lnTo>
                  <a:lnTo>
                    <a:pt x="77383" y="319457"/>
                  </a:lnTo>
                  <a:lnTo>
                    <a:pt x="75125" y="38287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875523" y="2268028"/>
            <a:ext cx="968624" cy="395683"/>
            <a:chOff x="8875523" y="2268028"/>
            <a:chExt cx="968624" cy="395683"/>
          </a:xfrm>
        </p:grpSpPr>
        <p:sp>
          <p:nvSpPr>
            <p:cNvPr id="186" name="Freeform 185"/>
            <p:cNvSpPr/>
            <p:nvPr/>
          </p:nvSpPr>
          <p:spPr>
            <a:xfrm>
              <a:off x="8898825" y="2268028"/>
              <a:ext cx="123894" cy="202057"/>
            </a:xfrm>
            <a:custGeom>
              <a:avLst/>
              <a:gdLst/>
              <a:ahLst/>
              <a:cxnLst/>
              <a:rect l="0" t="0" r="0" b="0"/>
              <a:pathLst>
                <a:path w="123894" h="202057">
                  <a:moveTo>
                    <a:pt x="39870" y="121941"/>
                  </a:moveTo>
                  <a:lnTo>
                    <a:pt x="42989" y="170872"/>
                  </a:lnTo>
                  <a:lnTo>
                    <a:pt x="45459" y="186147"/>
                  </a:lnTo>
                  <a:lnTo>
                    <a:pt x="43596" y="195161"/>
                  </a:lnTo>
                  <a:lnTo>
                    <a:pt x="38844" y="200000"/>
                  </a:lnTo>
                  <a:lnTo>
                    <a:pt x="32167" y="202056"/>
                  </a:lnTo>
                  <a:lnTo>
                    <a:pt x="26546" y="198748"/>
                  </a:lnTo>
                  <a:lnTo>
                    <a:pt x="17180" y="182594"/>
                  </a:lnTo>
                  <a:lnTo>
                    <a:pt x="2806" y="126859"/>
                  </a:lnTo>
                  <a:lnTo>
                    <a:pt x="0" y="98001"/>
                  </a:lnTo>
                  <a:lnTo>
                    <a:pt x="4993" y="72697"/>
                  </a:lnTo>
                  <a:lnTo>
                    <a:pt x="20957" y="41840"/>
                  </a:lnTo>
                  <a:lnTo>
                    <a:pt x="43625" y="17879"/>
                  </a:lnTo>
                  <a:lnTo>
                    <a:pt x="52901" y="10452"/>
                  </a:lnTo>
                  <a:lnTo>
                    <a:pt x="75688" y="2200"/>
                  </a:lnTo>
                  <a:lnTo>
                    <a:pt x="88315" y="0"/>
                  </a:lnTo>
                  <a:lnTo>
                    <a:pt x="108584" y="3794"/>
                  </a:lnTo>
                  <a:lnTo>
                    <a:pt x="117264" y="8081"/>
                  </a:lnTo>
                  <a:lnTo>
                    <a:pt x="121882" y="15619"/>
                  </a:lnTo>
                  <a:lnTo>
                    <a:pt x="123893" y="36472"/>
                  </a:lnTo>
                  <a:lnTo>
                    <a:pt x="117767" y="58219"/>
                  </a:lnTo>
                  <a:lnTo>
                    <a:pt x="101164" y="87072"/>
                  </a:lnTo>
                  <a:lnTo>
                    <a:pt x="44733" y="148361"/>
                  </a:lnTo>
                  <a:lnTo>
                    <a:pt x="29341" y="16405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140621" y="2318366"/>
              <a:ext cx="101380" cy="324288"/>
            </a:xfrm>
            <a:custGeom>
              <a:avLst/>
              <a:gdLst/>
              <a:ahLst/>
              <a:cxnLst/>
              <a:rect l="0" t="0" r="0" b="0"/>
              <a:pathLst>
                <a:path w="101380" h="324288">
                  <a:moveTo>
                    <a:pt x="8644" y="18961"/>
                  </a:moveTo>
                  <a:lnTo>
                    <a:pt x="17708" y="77577"/>
                  </a:lnTo>
                  <a:lnTo>
                    <a:pt x="17713" y="138987"/>
                  </a:lnTo>
                  <a:lnTo>
                    <a:pt x="7662" y="194271"/>
                  </a:lnTo>
                  <a:lnTo>
                    <a:pt x="4480" y="206024"/>
                  </a:lnTo>
                  <a:lnTo>
                    <a:pt x="2358" y="208010"/>
                  </a:lnTo>
                  <a:lnTo>
                    <a:pt x="0" y="194620"/>
                  </a:lnTo>
                  <a:lnTo>
                    <a:pt x="827" y="131128"/>
                  </a:lnTo>
                  <a:lnTo>
                    <a:pt x="13866" y="79751"/>
                  </a:lnTo>
                  <a:lnTo>
                    <a:pt x="32466" y="22996"/>
                  </a:lnTo>
                  <a:lnTo>
                    <a:pt x="38563" y="11123"/>
                  </a:lnTo>
                  <a:lnTo>
                    <a:pt x="46137" y="4377"/>
                  </a:lnTo>
                  <a:lnTo>
                    <a:pt x="54697" y="1049"/>
                  </a:lnTo>
                  <a:lnTo>
                    <a:pt x="63912" y="0"/>
                  </a:lnTo>
                  <a:lnTo>
                    <a:pt x="72396" y="3981"/>
                  </a:lnTo>
                  <a:lnTo>
                    <a:pt x="88061" y="20882"/>
                  </a:lnTo>
                  <a:lnTo>
                    <a:pt x="96582" y="50230"/>
                  </a:lnTo>
                  <a:lnTo>
                    <a:pt x="101379" y="106214"/>
                  </a:lnTo>
                  <a:lnTo>
                    <a:pt x="99682" y="167256"/>
                  </a:lnTo>
                  <a:lnTo>
                    <a:pt x="94890" y="226677"/>
                  </a:lnTo>
                  <a:lnTo>
                    <a:pt x="87681" y="287978"/>
                  </a:lnTo>
                  <a:lnTo>
                    <a:pt x="82343" y="32428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149265" y="2484725"/>
              <a:ext cx="73700" cy="21059"/>
            </a:xfrm>
            <a:custGeom>
              <a:avLst/>
              <a:gdLst/>
              <a:ahLst/>
              <a:cxnLst/>
              <a:rect l="0" t="0" r="0" b="0"/>
              <a:pathLst>
                <a:path w="73700" h="21059">
                  <a:moveTo>
                    <a:pt x="0" y="0"/>
                  </a:moveTo>
                  <a:lnTo>
                    <a:pt x="57754" y="18212"/>
                  </a:lnTo>
                  <a:lnTo>
                    <a:pt x="73699" y="2105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321884" y="2343730"/>
              <a:ext cx="172069" cy="256085"/>
            </a:xfrm>
            <a:custGeom>
              <a:avLst/>
              <a:gdLst/>
              <a:ahLst/>
              <a:cxnLst/>
              <a:rect l="0" t="0" r="0" b="0"/>
              <a:pathLst>
                <a:path w="172069" h="256085">
                  <a:moveTo>
                    <a:pt x="122178" y="56767"/>
                  </a:moveTo>
                  <a:lnTo>
                    <a:pt x="116589" y="40000"/>
                  </a:lnTo>
                  <a:lnTo>
                    <a:pt x="104487" y="28648"/>
                  </a:lnTo>
                  <a:lnTo>
                    <a:pt x="96347" y="23983"/>
                  </a:lnTo>
                  <a:lnTo>
                    <a:pt x="88580" y="23213"/>
                  </a:lnTo>
                  <a:lnTo>
                    <a:pt x="73711" y="28596"/>
                  </a:lnTo>
                  <a:lnTo>
                    <a:pt x="52186" y="44781"/>
                  </a:lnTo>
                  <a:lnTo>
                    <a:pt x="30990" y="69983"/>
                  </a:lnTo>
                  <a:lnTo>
                    <a:pt x="9892" y="110856"/>
                  </a:lnTo>
                  <a:lnTo>
                    <a:pt x="0" y="165601"/>
                  </a:lnTo>
                  <a:lnTo>
                    <a:pt x="2660" y="215097"/>
                  </a:lnTo>
                  <a:lnTo>
                    <a:pt x="10957" y="238660"/>
                  </a:lnTo>
                  <a:lnTo>
                    <a:pt x="16446" y="248219"/>
                  </a:lnTo>
                  <a:lnTo>
                    <a:pt x="25954" y="253422"/>
                  </a:lnTo>
                  <a:lnTo>
                    <a:pt x="52116" y="256084"/>
                  </a:lnTo>
                  <a:lnTo>
                    <a:pt x="64941" y="251646"/>
                  </a:lnTo>
                  <a:lnTo>
                    <a:pt x="88551" y="234237"/>
                  </a:lnTo>
                  <a:lnTo>
                    <a:pt x="126300" y="176671"/>
                  </a:lnTo>
                  <a:lnTo>
                    <a:pt x="153928" y="122826"/>
                  </a:lnTo>
                  <a:lnTo>
                    <a:pt x="169481" y="76055"/>
                  </a:lnTo>
                  <a:lnTo>
                    <a:pt x="172068" y="31937"/>
                  </a:lnTo>
                  <a:lnTo>
                    <a:pt x="168529" y="7127"/>
                  </a:lnTo>
                  <a:lnTo>
                    <a:pt x="162437" y="1447"/>
                  </a:lnTo>
                  <a:lnTo>
                    <a:pt x="153697" y="0"/>
                  </a:lnTo>
                  <a:lnTo>
                    <a:pt x="133847" y="4631"/>
                  </a:lnTo>
                  <a:lnTo>
                    <a:pt x="90593" y="3571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370363" y="2484725"/>
              <a:ext cx="42115" cy="178986"/>
            </a:xfrm>
            <a:custGeom>
              <a:avLst/>
              <a:gdLst/>
              <a:ahLst/>
              <a:cxnLst/>
              <a:rect l="0" t="0" r="0" b="0"/>
              <a:pathLst>
                <a:path w="42115" h="178986">
                  <a:moveTo>
                    <a:pt x="0" y="0"/>
                  </a:moveTo>
                  <a:lnTo>
                    <a:pt x="0" y="49264"/>
                  </a:lnTo>
                  <a:lnTo>
                    <a:pt x="3120" y="110294"/>
                  </a:lnTo>
                  <a:lnTo>
                    <a:pt x="9575" y="133248"/>
                  </a:lnTo>
                  <a:lnTo>
                    <a:pt x="42114" y="1789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707275" y="2421555"/>
              <a:ext cx="10530" cy="200042"/>
            </a:xfrm>
            <a:custGeom>
              <a:avLst/>
              <a:gdLst/>
              <a:ahLst/>
              <a:cxnLst/>
              <a:rect l="0" t="0" r="0" b="0"/>
              <a:pathLst>
                <a:path w="10530" h="200042">
                  <a:moveTo>
                    <a:pt x="0" y="0"/>
                  </a:moveTo>
                  <a:lnTo>
                    <a:pt x="0" y="48930"/>
                  </a:lnTo>
                  <a:lnTo>
                    <a:pt x="0" y="99895"/>
                  </a:lnTo>
                  <a:lnTo>
                    <a:pt x="5590" y="163231"/>
                  </a:lnTo>
                  <a:lnTo>
                    <a:pt x="10529" y="200041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570404" y="2317890"/>
              <a:ext cx="210571" cy="51023"/>
            </a:xfrm>
            <a:custGeom>
              <a:avLst/>
              <a:gdLst/>
              <a:ahLst/>
              <a:cxnLst/>
              <a:rect l="0" t="0" r="0" b="0"/>
              <a:pathLst>
                <a:path w="210571" h="51023">
                  <a:moveTo>
                    <a:pt x="0" y="51022"/>
                  </a:moveTo>
                  <a:lnTo>
                    <a:pt x="11179" y="34255"/>
                  </a:lnTo>
                  <a:lnTo>
                    <a:pt x="26026" y="22903"/>
                  </a:lnTo>
                  <a:lnTo>
                    <a:pt x="64153" y="6083"/>
                  </a:lnTo>
                  <a:lnTo>
                    <a:pt x="111815" y="662"/>
                  </a:lnTo>
                  <a:lnTo>
                    <a:pt x="171653" y="0"/>
                  </a:lnTo>
                  <a:lnTo>
                    <a:pt x="210570" y="890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612519" y="2590011"/>
              <a:ext cx="231628" cy="20190"/>
            </a:xfrm>
            <a:custGeom>
              <a:avLst/>
              <a:gdLst/>
              <a:ahLst/>
              <a:cxnLst/>
              <a:rect l="0" t="0" r="0" b="0"/>
              <a:pathLst>
                <a:path w="231628" h="20190">
                  <a:moveTo>
                    <a:pt x="0" y="0"/>
                  </a:moveTo>
                  <a:lnTo>
                    <a:pt x="11178" y="11178"/>
                  </a:lnTo>
                  <a:lnTo>
                    <a:pt x="32264" y="16666"/>
                  </a:lnTo>
                  <a:lnTo>
                    <a:pt x="93460" y="20189"/>
                  </a:lnTo>
                  <a:lnTo>
                    <a:pt x="144545" y="15210"/>
                  </a:lnTo>
                  <a:lnTo>
                    <a:pt x="202294" y="11453"/>
                  </a:lnTo>
                  <a:lnTo>
                    <a:pt x="231627" y="105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875523" y="2281823"/>
              <a:ext cx="163855" cy="364545"/>
            </a:xfrm>
            <a:custGeom>
              <a:avLst/>
              <a:gdLst/>
              <a:ahLst/>
              <a:cxnLst/>
              <a:rect l="0" t="0" r="0" b="0"/>
              <a:pathLst>
                <a:path w="163855" h="364545">
                  <a:moveTo>
                    <a:pt x="0" y="87089"/>
                  </a:moveTo>
                  <a:lnTo>
                    <a:pt x="2341" y="121881"/>
                  </a:lnTo>
                  <a:lnTo>
                    <a:pt x="14472" y="168498"/>
                  </a:lnTo>
                  <a:lnTo>
                    <a:pt x="19106" y="223904"/>
                  </a:lnTo>
                  <a:lnTo>
                    <a:pt x="20480" y="273336"/>
                  </a:lnTo>
                  <a:lnTo>
                    <a:pt x="19717" y="329057"/>
                  </a:lnTo>
                  <a:lnTo>
                    <a:pt x="15392" y="361136"/>
                  </a:lnTo>
                  <a:lnTo>
                    <a:pt x="13772" y="364544"/>
                  </a:lnTo>
                  <a:lnTo>
                    <a:pt x="10956" y="301744"/>
                  </a:lnTo>
                  <a:lnTo>
                    <a:pt x="10613" y="239498"/>
                  </a:lnTo>
                  <a:lnTo>
                    <a:pt x="11724" y="193988"/>
                  </a:lnTo>
                  <a:lnTo>
                    <a:pt x="18942" y="137090"/>
                  </a:lnTo>
                  <a:lnTo>
                    <a:pt x="29659" y="79287"/>
                  </a:lnTo>
                  <a:lnTo>
                    <a:pt x="47133" y="39544"/>
                  </a:lnTo>
                  <a:lnTo>
                    <a:pt x="60333" y="20724"/>
                  </a:lnTo>
                  <a:lnTo>
                    <a:pt x="77118" y="7681"/>
                  </a:lnTo>
                  <a:lnTo>
                    <a:pt x="86507" y="2565"/>
                  </a:lnTo>
                  <a:lnTo>
                    <a:pt x="109418" y="0"/>
                  </a:lnTo>
                  <a:lnTo>
                    <a:pt x="122078" y="953"/>
                  </a:lnTo>
                  <a:lnTo>
                    <a:pt x="142385" y="11372"/>
                  </a:lnTo>
                  <a:lnTo>
                    <a:pt x="151076" y="19063"/>
                  </a:lnTo>
                  <a:lnTo>
                    <a:pt x="160732" y="40088"/>
                  </a:lnTo>
                  <a:lnTo>
                    <a:pt x="163854" y="65030"/>
                  </a:lnTo>
                  <a:lnTo>
                    <a:pt x="161342" y="91713"/>
                  </a:lnTo>
                  <a:lnTo>
                    <a:pt x="153207" y="112931"/>
                  </a:lnTo>
                  <a:lnTo>
                    <a:pt x="128920" y="145616"/>
                  </a:lnTo>
                  <a:lnTo>
                    <a:pt x="102930" y="167471"/>
                  </a:lnTo>
                  <a:lnTo>
                    <a:pt x="56640" y="186242"/>
                  </a:lnTo>
                  <a:lnTo>
                    <a:pt x="21058" y="19237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9338777" y="3569161"/>
            <a:ext cx="21059" cy="547483"/>
            <a:chOff x="9338777" y="3569161"/>
            <a:chExt cx="21059" cy="547483"/>
          </a:xfrm>
        </p:grpSpPr>
        <p:sp>
          <p:nvSpPr>
            <p:cNvPr id="196" name="Freeform 195"/>
            <p:cNvSpPr/>
            <p:nvPr/>
          </p:nvSpPr>
          <p:spPr>
            <a:xfrm>
              <a:off x="9359835" y="3569161"/>
              <a:ext cx="1" cy="31586"/>
            </a:xfrm>
            <a:custGeom>
              <a:avLst/>
              <a:gdLst/>
              <a:ahLst/>
              <a:cxnLst/>
              <a:rect l="0" t="0" r="0" b="0"/>
              <a:pathLst>
                <a:path w="1" h="31586">
                  <a:moveTo>
                    <a:pt x="0" y="0"/>
                  </a:moveTo>
                  <a:lnTo>
                    <a:pt x="0" y="315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338777" y="3779731"/>
              <a:ext cx="10530" cy="52643"/>
            </a:xfrm>
            <a:custGeom>
              <a:avLst/>
              <a:gdLst/>
              <a:ahLst/>
              <a:cxnLst/>
              <a:rect l="0" t="0" r="0" b="0"/>
              <a:pathLst>
                <a:path w="10530" h="52643">
                  <a:moveTo>
                    <a:pt x="10529" y="0"/>
                  </a:moveTo>
                  <a:lnTo>
                    <a:pt x="0" y="526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338777" y="4042943"/>
              <a:ext cx="10530" cy="73701"/>
            </a:xfrm>
            <a:custGeom>
              <a:avLst/>
              <a:gdLst/>
              <a:ahLst/>
              <a:cxnLst/>
              <a:rect l="0" t="0" r="0" b="0"/>
              <a:pathLst>
                <a:path w="10530" h="73701">
                  <a:moveTo>
                    <a:pt x="10529" y="0"/>
                  </a:moveTo>
                  <a:lnTo>
                    <a:pt x="2195" y="37478"/>
                  </a:lnTo>
                  <a:lnTo>
                    <a:pt x="0" y="73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9296664" y="4390384"/>
            <a:ext cx="21057" cy="379027"/>
            <a:chOff x="9296664" y="4390384"/>
            <a:chExt cx="21057" cy="379027"/>
          </a:xfrm>
        </p:grpSpPr>
        <p:sp>
          <p:nvSpPr>
            <p:cNvPr id="200" name="Freeform 199"/>
            <p:cNvSpPr/>
            <p:nvPr/>
          </p:nvSpPr>
          <p:spPr>
            <a:xfrm>
              <a:off x="9296664" y="4390384"/>
              <a:ext cx="21057" cy="52643"/>
            </a:xfrm>
            <a:custGeom>
              <a:avLst/>
              <a:gdLst/>
              <a:ahLst/>
              <a:cxnLst/>
              <a:rect l="0" t="0" r="0" b="0"/>
              <a:pathLst>
                <a:path w="21057" h="52643">
                  <a:moveTo>
                    <a:pt x="21056" y="0"/>
                  </a:moveTo>
                  <a:lnTo>
                    <a:pt x="0" y="526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296664" y="4611482"/>
              <a:ext cx="21057" cy="52644"/>
            </a:xfrm>
            <a:custGeom>
              <a:avLst/>
              <a:gdLst/>
              <a:ahLst/>
              <a:cxnLst/>
              <a:rect l="0" t="0" r="0" b="0"/>
              <a:pathLst>
                <a:path w="21057" h="52644">
                  <a:moveTo>
                    <a:pt x="21056" y="0"/>
                  </a:moveTo>
                  <a:lnTo>
                    <a:pt x="6585" y="24047"/>
                  </a:lnTo>
                  <a:lnTo>
                    <a:pt x="0" y="5264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296664" y="4758881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10528" y="0"/>
                  </a:moveTo>
                  <a:lnTo>
                    <a:pt x="0" y="1052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8756221" y="3642860"/>
            <a:ext cx="971919" cy="1137079"/>
            <a:chOff x="8756221" y="3642860"/>
            <a:chExt cx="971919" cy="1137079"/>
          </a:xfrm>
        </p:grpSpPr>
        <p:sp>
          <p:nvSpPr>
            <p:cNvPr id="204" name="Freeform 203"/>
            <p:cNvSpPr/>
            <p:nvPr/>
          </p:nvSpPr>
          <p:spPr>
            <a:xfrm>
              <a:off x="8756221" y="4431077"/>
              <a:ext cx="180071" cy="307596"/>
            </a:xfrm>
            <a:custGeom>
              <a:avLst/>
              <a:gdLst/>
              <a:ahLst/>
              <a:cxnLst/>
              <a:rect l="0" t="0" r="0" b="0"/>
              <a:pathLst>
                <a:path w="180071" h="307596">
                  <a:moveTo>
                    <a:pt x="77189" y="127763"/>
                  </a:moveTo>
                  <a:lnTo>
                    <a:pt x="77189" y="150119"/>
                  </a:lnTo>
                  <a:lnTo>
                    <a:pt x="88367" y="180790"/>
                  </a:lnTo>
                  <a:lnTo>
                    <a:pt x="143137" y="237339"/>
                  </a:lnTo>
                  <a:lnTo>
                    <a:pt x="178868" y="286255"/>
                  </a:lnTo>
                  <a:lnTo>
                    <a:pt x="180070" y="294256"/>
                  </a:lnTo>
                  <a:lnTo>
                    <a:pt x="177362" y="300759"/>
                  </a:lnTo>
                  <a:lnTo>
                    <a:pt x="172046" y="306264"/>
                  </a:lnTo>
                  <a:lnTo>
                    <a:pt x="166164" y="307595"/>
                  </a:lnTo>
                  <a:lnTo>
                    <a:pt x="159901" y="306142"/>
                  </a:lnTo>
                  <a:lnTo>
                    <a:pt x="153388" y="302834"/>
                  </a:lnTo>
                  <a:lnTo>
                    <a:pt x="97970" y="242731"/>
                  </a:lnTo>
                  <a:lnTo>
                    <a:pt x="54478" y="190822"/>
                  </a:lnTo>
                  <a:lnTo>
                    <a:pt x="29332" y="139222"/>
                  </a:lnTo>
                  <a:lnTo>
                    <a:pt x="6168" y="77037"/>
                  </a:lnTo>
                  <a:lnTo>
                    <a:pt x="0" y="49066"/>
                  </a:lnTo>
                  <a:lnTo>
                    <a:pt x="1159" y="24936"/>
                  </a:lnTo>
                  <a:lnTo>
                    <a:pt x="5445" y="15928"/>
                  </a:lnTo>
                  <a:lnTo>
                    <a:pt x="19567" y="2799"/>
                  </a:lnTo>
                  <a:lnTo>
                    <a:pt x="28245" y="0"/>
                  </a:lnTo>
                  <a:lnTo>
                    <a:pt x="47247" y="10"/>
                  </a:lnTo>
                  <a:lnTo>
                    <a:pt x="67391" y="13271"/>
                  </a:lnTo>
                  <a:lnTo>
                    <a:pt x="85702" y="34764"/>
                  </a:lnTo>
                  <a:lnTo>
                    <a:pt x="111094" y="94791"/>
                  </a:lnTo>
                  <a:lnTo>
                    <a:pt x="119302" y="1277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886052" y="4441368"/>
              <a:ext cx="139498" cy="128199"/>
            </a:xfrm>
            <a:custGeom>
              <a:avLst/>
              <a:gdLst/>
              <a:ahLst/>
              <a:cxnLst/>
              <a:rect l="0" t="0" r="0" b="0"/>
              <a:pathLst>
                <a:path w="139498" h="128199">
                  <a:moveTo>
                    <a:pt x="63172" y="43772"/>
                  </a:moveTo>
                  <a:lnTo>
                    <a:pt x="66291" y="86464"/>
                  </a:lnTo>
                  <a:lnTo>
                    <a:pt x="68760" y="96800"/>
                  </a:lnTo>
                  <a:lnTo>
                    <a:pt x="80863" y="114523"/>
                  </a:lnTo>
                  <a:lnTo>
                    <a:pt x="89004" y="122525"/>
                  </a:lnTo>
                  <a:lnTo>
                    <a:pt x="97941" y="126690"/>
                  </a:lnTo>
                  <a:lnTo>
                    <a:pt x="117229" y="128198"/>
                  </a:lnTo>
                  <a:lnTo>
                    <a:pt x="124946" y="124622"/>
                  </a:lnTo>
                  <a:lnTo>
                    <a:pt x="136640" y="111291"/>
                  </a:lnTo>
                  <a:lnTo>
                    <a:pt x="139497" y="90548"/>
                  </a:lnTo>
                  <a:lnTo>
                    <a:pt x="138622" y="78466"/>
                  </a:lnTo>
                  <a:lnTo>
                    <a:pt x="128291" y="55682"/>
                  </a:lnTo>
                  <a:lnTo>
                    <a:pt x="110831" y="35027"/>
                  </a:lnTo>
                  <a:lnTo>
                    <a:pt x="74693" y="11415"/>
                  </a:lnTo>
                  <a:lnTo>
                    <a:pt x="48014" y="925"/>
                  </a:lnTo>
                  <a:lnTo>
                    <a:pt x="36689" y="0"/>
                  </a:lnTo>
                  <a:lnTo>
                    <a:pt x="17867" y="5211"/>
                  </a:lnTo>
                  <a:lnTo>
                    <a:pt x="11911" y="11046"/>
                  </a:lnTo>
                  <a:lnTo>
                    <a:pt x="0" y="437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864995" y="4148228"/>
              <a:ext cx="231628" cy="203993"/>
            </a:xfrm>
            <a:custGeom>
              <a:avLst/>
              <a:gdLst/>
              <a:ahLst/>
              <a:cxnLst/>
              <a:rect l="0" t="0" r="0" b="0"/>
              <a:pathLst>
                <a:path w="231628" h="203993">
                  <a:moveTo>
                    <a:pt x="0" y="0"/>
                  </a:moveTo>
                  <a:lnTo>
                    <a:pt x="14654" y="58617"/>
                  </a:lnTo>
                  <a:lnTo>
                    <a:pt x="35928" y="93407"/>
                  </a:lnTo>
                  <a:lnTo>
                    <a:pt x="86073" y="148744"/>
                  </a:lnTo>
                  <a:lnTo>
                    <a:pt x="126706" y="180204"/>
                  </a:lnTo>
                  <a:lnTo>
                    <a:pt x="179032" y="202787"/>
                  </a:lnTo>
                  <a:lnTo>
                    <a:pt x="200063" y="203992"/>
                  </a:lnTo>
                  <a:lnTo>
                    <a:pt x="210584" y="202675"/>
                  </a:lnTo>
                  <a:lnTo>
                    <a:pt x="217599" y="199457"/>
                  </a:lnTo>
                  <a:lnTo>
                    <a:pt x="222274" y="194972"/>
                  </a:lnTo>
                  <a:lnTo>
                    <a:pt x="231627" y="1789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907109" y="3990301"/>
              <a:ext cx="294799" cy="230940"/>
            </a:xfrm>
            <a:custGeom>
              <a:avLst/>
              <a:gdLst/>
              <a:ahLst/>
              <a:cxnLst/>
              <a:rect l="0" t="0" r="0" b="0"/>
              <a:pathLst>
                <a:path w="294799" h="230940">
                  <a:moveTo>
                    <a:pt x="0" y="63171"/>
                  </a:moveTo>
                  <a:lnTo>
                    <a:pt x="5590" y="79938"/>
                  </a:lnTo>
                  <a:lnTo>
                    <a:pt x="55709" y="139359"/>
                  </a:lnTo>
                  <a:lnTo>
                    <a:pt x="113592" y="189453"/>
                  </a:lnTo>
                  <a:lnTo>
                    <a:pt x="149040" y="223166"/>
                  </a:lnTo>
                  <a:lnTo>
                    <a:pt x="160192" y="228326"/>
                  </a:lnTo>
                  <a:lnTo>
                    <a:pt x="185060" y="230939"/>
                  </a:lnTo>
                  <a:lnTo>
                    <a:pt x="193563" y="224150"/>
                  </a:lnTo>
                  <a:lnTo>
                    <a:pt x="203012" y="197888"/>
                  </a:lnTo>
                  <a:lnTo>
                    <a:pt x="202742" y="160409"/>
                  </a:lnTo>
                  <a:lnTo>
                    <a:pt x="185825" y="102492"/>
                  </a:lnTo>
                  <a:lnTo>
                    <a:pt x="180036" y="89384"/>
                  </a:lnTo>
                  <a:lnTo>
                    <a:pt x="172666" y="81816"/>
                  </a:lnTo>
                  <a:lnTo>
                    <a:pt x="164244" y="77941"/>
                  </a:lnTo>
                  <a:lnTo>
                    <a:pt x="155120" y="76527"/>
                  </a:lnTo>
                  <a:lnTo>
                    <a:pt x="150206" y="80263"/>
                  </a:lnTo>
                  <a:lnTo>
                    <a:pt x="148100" y="87434"/>
                  </a:lnTo>
                  <a:lnTo>
                    <a:pt x="147866" y="96894"/>
                  </a:lnTo>
                  <a:lnTo>
                    <a:pt x="153846" y="116763"/>
                  </a:lnTo>
                  <a:lnTo>
                    <a:pt x="158716" y="126975"/>
                  </a:lnTo>
                  <a:lnTo>
                    <a:pt x="173486" y="141441"/>
                  </a:lnTo>
                  <a:lnTo>
                    <a:pt x="182338" y="146936"/>
                  </a:lnTo>
                  <a:lnTo>
                    <a:pt x="189409" y="145921"/>
                  </a:lnTo>
                  <a:lnTo>
                    <a:pt x="195293" y="140564"/>
                  </a:lnTo>
                  <a:lnTo>
                    <a:pt x="200385" y="132314"/>
                  </a:lnTo>
                  <a:lnTo>
                    <a:pt x="202924" y="107549"/>
                  </a:lnTo>
                  <a:lnTo>
                    <a:pt x="198983" y="78215"/>
                  </a:lnTo>
                  <a:lnTo>
                    <a:pt x="188289" y="42412"/>
                  </a:lnTo>
                  <a:lnTo>
                    <a:pt x="189868" y="39973"/>
                  </a:lnTo>
                  <a:lnTo>
                    <a:pt x="193259" y="40687"/>
                  </a:lnTo>
                  <a:lnTo>
                    <a:pt x="209211" y="52869"/>
                  </a:lnTo>
                  <a:lnTo>
                    <a:pt x="215512" y="52793"/>
                  </a:lnTo>
                  <a:lnTo>
                    <a:pt x="228755" y="43351"/>
                  </a:lnTo>
                  <a:lnTo>
                    <a:pt x="236200" y="24336"/>
                  </a:lnTo>
                  <a:lnTo>
                    <a:pt x="238185" y="12715"/>
                  </a:lnTo>
                  <a:lnTo>
                    <a:pt x="244188" y="6136"/>
                  </a:lnTo>
                  <a:lnTo>
                    <a:pt x="252869" y="2921"/>
                  </a:lnTo>
                  <a:lnTo>
                    <a:pt x="29479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368120" y="4262965"/>
              <a:ext cx="143049" cy="274744"/>
            </a:xfrm>
            <a:custGeom>
              <a:avLst/>
              <a:gdLst/>
              <a:ahLst/>
              <a:cxnLst/>
              <a:rect l="0" t="0" r="0" b="0"/>
              <a:pathLst>
                <a:path w="143049" h="274744">
                  <a:moveTo>
                    <a:pt x="23300" y="127419"/>
                  </a:moveTo>
                  <a:lnTo>
                    <a:pt x="49664" y="187359"/>
                  </a:lnTo>
                  <a:lnTo>
                    <a:pt x="100224" y="245957"/>
                  </a:lnTo>
                  <a:lnTo>
                    <a:pt x="119489" y="263161"/>
                  </a:lnTo>
                  <a:lnTo>
                    <a:pt x="139751" y="274706"/>
                  </a:lnTo>
                  <a:lnTo>
                    <a:pt x="143048" y="274743"/>
                  </a:lnTo>
                  <a:lnTo>
                    <a:pt x="141736" y="271259"/>
                  </a:lnTo>
                  <a:lnTo>
                    <a:pt x="86266" y="211554"/>
                  </a:lnTo>
                  <a:lnTo>
                    <a:pt x="30311" y="148255"/>
                  </a:lnTo>
                  <a:lnTo>
                    <a:pt x="10429" y="122544"/>
                  </a:lnTo>
                  <a:lnTo>
                    <a:pt x="813" y="99126"/>
                  </a:lnTo>
                  <a:lnTo>
                    <a:pt x="0" y="54045"/>
                  </a:lnTo>
                  <a:lnTo>
                    <a:pt x="7484" y="30077"/>
                  </a:lnTo>
                  <a:lnTo>
                    <a:pt x="12756" y="20410"/>
                  </a:lnTo>
                  <a:lnTo>
                    <a:pt x="27973" y="6550"/>
                  </a:lnTo>
                  <a:lnTo>
                    <a:pt x="36944" y="1216"/>
                  </a:lnTo>
                  <a:lnTo>
                    <a:pt x="46434" y="0"/>
                  </a:lnTo>
                  <a:lnTo>
                    <a:pt x="66337" y="4887"/>
                  </a:lnTo>
                  <a:lnTo>
                    <a:pt x="80642" y="17978"/>
                  </a:lnTo>
                  <a:lnTo>
                    <a:pt x="95273" y="48199"/>
                  </a:lnTo>
                  <a:lnTo>
                    <a:pt x="100911" y="72322"/>
                  </a:lnTo>
                  <a:lnTo>
                    <a:pt x="96999" y="1274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440648" y="4054120"/>
              <a:ext cx="171872" cy="273094"/>
            </a:xfrm>
            <a:custGeom>
              <a:avLst/>
              <a:gdLst/>
              <a:ahLst/>
              <a:cxnLst/>
              <a:rect l="0" t="0" r="0" b="0"/>
              <a:pathLst>
                <a:path w="171872" h="273094">
                  <a:moveTo>
                    <a:pt x="98171" y="273093"/>
                  </a:moveTo>
                  <a:lnTo>
                    <a:pt x="86993" y="261914"/>
                  </a:lnTo>
                  <a:lnTo>
                    <a:pt x="58629" y="202312"/>
                  </a:lnTo>
                  <a:lnTo>
                    <a:pt x="31613" y="139899"/>
                  </a:lnTo>
                  <a:lnTo>
                    <a:pt x="10912" y="84064"/>
                  </a:lnTo>
                  <a:lnTo>
                    <a:pt x="47" y="52137"/>
                  </a:lnTo>
                  <a:lnTo>
                    <a:pt x="0" y="48580"/>
                  </a:lnTo>
                  <a:lnTo>
                    <a:pt x="2307" y="49718"/>
                  </a:lnTo>
                  <a:lnTo>
                    <a:pt x="57225" y="109212"/>
                  </a:lnTo>
                  <a:lnTo>
                    <a:pt x="67364" y="113536"/>
                  </a:lnTo>
                  <a:lnTo>
                    <a:pt x="87988" y="115221"/>
                  </a:lnTo>
                  <a:lnTo>
                    <a:pt x="93722" y="109353"/>
                  </a:lnTo>
                  <a:lnTo>
                    <a:pt x="96974" y="87235"/>
                  </a:lnTo>
                  <a:lnTo>
                    <a:pt x="88360" y="33782"/>
                  </a:lnTo>
                  <a:lnTo>
                    <a:pt x="76417" y="325"/>
                  </a:lnTo>
                  <a:lnTo>
                    <a:pt x="77819" y="0"/>
                  </a:lnTo>
                  <a:lnTo>
                    <a:pt x="130048" y="62163"/>
                  </a:lnTo>
                  <a:lnTo>
                    <a:pt x="171871" y="1151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665161" y="3642860"/>
              <a:ext cx="62979" cy="1137079"/>
            </a:xfrm>
            <a:custGeom>
              <a:avLst/>
              <a:gdLst/>
              <a:ahLst/>
              <a:cxnLst/>
              <a:rect l="0" t="0" r="0" b="0"/>
              <a:pathLst>
                <a:path w="62979" h="1137079">
                  <a:moveTo>
                    <a:pt x="52643" y="0"/>
                  </a:moveTo>
                  <a:lnTo>
                    <a:pt x="52643" y="49263"/>
                  </a:lnTo>
                  <a:lnTo>
                    <a:pt x="52643" y="98175"/>
                  </a:lnTo>
                  <a:lnTo>
                    <a:pt x="52643" y="160336"/>
                  </a:lnTo>
                  <a:lnTo>
                    <a:pt x="55762" y="211284"/>
                  </a:lnTo>
                  <a:lnTo>
                    <a:pt x="60976" y="266544"/>
                  </a:lnTo>
                  <a:lnTo>
                    <a:pt x="62520" y="324251"/>
                  </a:lnTo>
                  <a:lnTo>
                    <a:pt x="62978" y="381514"/>
                  </a:lnTo>
                  <a:lnTo>
                    <a:pt x="61915" y="423415"/>
                  </a:lnTo>
                  <a:lnTo>
                    <a:pt x="57544" y="469335"/>
                  </a:lnTo>
                  <a:lnTo>
                    <a:pt x="54821" y="513920"/>
                  </a:lnTo>
                  <a:lnTo>
                    <a:pt x="52441" y="557132"/>
                  </a:lnTo>
                  <a:lnTo>
                    <a:pt x="47484" y="599734"/>
                  </a:lnTo>
                  <a:lnTo>
                    <a:pt x="44501" y="645184"/>
                  </a:lnTo>
                  <a:lnTo>
                    <a:pt x="42005" y="692681"/>
                  </a:lnTo>
                  <a:lnTo>
                    <a:pt x="36996" y="741087"/>
                  </a:lnTo>
                  <a:lnTo>
                    <a:pt x="33990" y="786777"/>
                  </a:lnTo>
                  <a:lnTo>
                    <a:pt x="31485" y="830480"/>
                  </a:lnTo>
                  <a:lnTo>
                    <a:pt x="23496" y="893376"/>
                  </a:lnTo>
                  <a:lnTo>
                    <a:pt x="14891" y="948407"/>
                  </a:lnTo>
                  <a:lnTo>
                    <a:pt x="11390" y="1009516"/>
                  </a:lnTo>
                  <a:lnTo>
                    <a:pt x="5109" y="1066647"/>
                  </a:lnTo>
                  <a:lnTo>
                    <a:pt x="673" y="1124568"/>
                  </a:lnTo>
                  <a:lnTo>
                    <a:pt x="0" y="11370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9780974" y="3931358"/>
            <a:ext cx="305328" cy="617858"/>
            <a:chOff x="9780974" y="3931358"/>
            <a:chExt cx="305328" cy="617858"/>
          </a:xfrm>
        </p:grpSpPr>
        <p:sp>
          <p:nvSpPr>
            <p:cNvPr id="212" name="Freeform 211"/>
            <p:cNvSpPr/>
            <p:nvPr/>
          </p:nvSpPr>
          <p:spPr>
            <a:xfrm>
              <a:off x="9780974" y="4106114"/>
              <a:ext cx="139325" cy="443102"/>
            </a:xfrm>
            <a:custGeom>
              <a:avLst/>
              <a:gdLst/>
              <a:ahLst/>
              <a:cxnLst/>
              <a:rect l="0" t="0" r="0" b="0"/>
              <a:pathLst>
                <a:path w="139325" h="443102">
                  <a:moveTo>
                    <a:pt x="0" y="221099"/>
                  </a:moveTo>
                  <a:lnTo>
                    <a:pt x="5590" y="243455"/>
                  </a:lnTo>
                  <a:lnTo>
                    <a:pt x="48469" y="305441"/>
                  </a:lnTo>
                  <a:lnTo>
                    <a:pt x="87261" y="361104"/>
                  </a:lnTo>
                  <a:lnTo>
                    <a:pt x="127695" y="414100"/>
                  </a:lnTo>
                  <a:lnTo>
                    <a:pt x="137862" y="438288"/>
                  </a:lnTo>
                  <a:lnTo>
                    <a:pt x="137532" y="443101"/>
                  </a:lnTo>
                  <a:lnTo>
                    <a:pt x="133802" y="442799"/>
                  </a:lnTo>
                  <a:lnTo>
                    <a:pt x="127806" y="439089"/>
                  </a:lnTo>
                  <a:lnTo>
                    <a:pt x="95306" y="393447"/>
                  </a:lnTo>
                  <a:lnTo>
                    <a:pt x="60110" y="333961"/>
                  </a:lnTo>
                  <a:lnTo>
                    <a:pt x="28207" y="271142"/>
                  </a:lnTo>
                  <a:lnTo>
                    <a:pt x="11248" y="214909"/>
                  </a:lnTo>
                  <a:lnTo>
                    <a:pt x="7499" y="202935"/>
                  </a:lnTo>
                  <a:lnTo>
                    <a:pt x="9679" y="197291"/>
                  </a:lnTo>
                  <a:lnTo>
                    <a:pt x="15812" y="195868"/>
                  </a:lnTo>
                  <a:lnTo>
                    <a:pt x="24579" y="197259"/>
                  </a:lnTo>
                  <a:lnTo>
                    <a:pt x="53686" y="215985"/>
                  </a:lnTo>
                  <a:lnTo>
                    <a:pt x="105423" y="257686"/>
                  </a:lnTo>
                  <a:lnTo>
                    <a:pt x="115906" y="263038"/>
                  </a:lnTo>
                  <a:lnTo>
                    <a:pt x="124064" y="261926"/>
                  </a:lnTo>
                  <a:lnTo>
                    <a:pt x="130672" y="256506"/>
                  </a:lnTo>
                  <a:lnTo>
                    <a:pt x="136249" y="248213"/>
                  </a:lnTo>
                  <a:lnTo>
                    <a:pt x="139324" y="226520"/>
                  </a:lnTo>
                  <a:lnTo>
                    <a:pt x="135621" y="202451"/>
                  </a:lnTo>
                  <a:lnTo>
                    <a:pt x="113295" y="147716"/>
                  </a:lnTo>
                  <a:lnTo>
                    <a:pt x="77073" y="84441"/>
                  </a:lnTo>
                  <a:lnTo>
                    <a:pt x="42826" y="23470"/>
                  </a:lnTo>
                  <a:lnTo>
                    <a:pt x="315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780974" y="3957830"/>
              <a:ext cx="183038" cy="228015"/>
            </a:xfrm>
            <a:custGeom>
              <a:avLst/>
              <a:gdLst/>
              <a:ahLst/>
              <a:cxnLst/>
              <a:rect l="0" t="0" r="0" b="0"/>
              <a:pathLst>
                <a:path w="183038" h="228015">
                  <a:moveTo>
                    <a:pt x="52643" y="95642"/>
                  </a:moveTo>
                  <a:lnTo>
                    <a:pt x="52643" y="123588"/>
                  </a:lnTo>
                  <a:lnTo>
                    <a:pt x="62002" y="149786"/>
                  </a:lnTo>
                  <a:lnTo>
                    <a:pt x="91016" y="193554"/>
                  </a:lnTo>
                  <a:lnTo>
                    <a:pt x="123414" y="217329"/>
                  </a:lnTo>
                  <a:lnTo>
                    <a:pt x="162650" y="228014"/>
                  </a:lnTo>
                  <a:lnTo>
                    <a:pt x="171605" y="223664"/>
                  </a:lnTo>
                  <a:lnTo>
                    <a:pt x="177574" y="214915"/>
                  </a:lnTo>
                  <a:lnTo>
                    <a:pt x="183037" y="189596"/>
                  </a:lnTo>
                  <a:lnTo>
                    <a:pt x="178365" y="144797"/>
                  </a:lnTo>
                  <a:lnTo>
                    <a:pt x="155492" y="86041"/>
                  </a:lnTo>
                  <a:lnTo>
                    <a:pt x="125559" y="35712"/>
                  </a:lnTo>
                  <a:lnTo>
                    <a:pt x="109617" y="19873"/>
                  </a:lnTo>
                  <a:lnTo>
                    <a:pt x="86933" y="5035"/>
                  </a:lnTo>
                  <a:lnTo>
                    <a:pt x="61254" y="0"/>
                  </a:lnTo>
                  <a:lnTo>
                    <a:pt x="36583" y="2832"/>
                  </a:lnTo>
                  <a:lnTo>
                    <a:pt x="17819" y="11889"/>
                  </a:lnTo>
                  <a:lnTo>
                    <a:pt x="11879" y="18749"/>
                  </a:lnTo>
                  <a:lnTo>
                    <a:pt x="0" y="53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928374" y="3931358"/>
              <a:ext cx="157928" cy="59665"/>
            </a:xfrm>
            <a:custGeom>
              <a:avLst/>
              <a:gdLst/>
              <a:ahLst/>
              <a:cxnLst/>
              <a:rect l="0" t="0" r="0" b="0"/>
              <a:pathLst>
                <a:path w="157928" h="59665">
                  <a:moveTo>
                    <a:pt x="0" y="48414"/>
                  </a:moveTo>
                  <a:lnTo>
                    <a:pt x="29308" y="10041"/>
                  </a:lnTo>
                  <a:lnTo>
                    <a:pt x="48900" y="2114"/>
                  </a:lnTo>
                  <a:lnTo>
                    <a:pt x="60676" y="0"/>
                  </a:lnTo>
                  <a:lnTo>
                    <a:pt x="70866" y="3270"/>
                  </a:lnTo>
                  <a:lnTo>
                    <a:pt x="88428" y="19381"/>
                  </a:lnTo>
                  <a:lnTo>
                    <a:pt x="105879" y="54760"/>
                  </a:lnTo>
                  <a:lnTo>
                    <a:pt x="111530" y="59664"/>
                  </a:lnTo>
                  <a:lnTo>
                    <a:pt x="117637" y="59423"/>
                  </a:lnTo>
                  <a:lnTo>
                    <a:pt x="157927" y="273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600332" y="3106673"/>
            <a:ext cx="286742" cy="241390"/>
            <a:chOff x="1600332" y="3106673"/>
            <a:chExt cx="286742" cy="241390"/>
          </a:xfrm>
        </p:grpSpPr>
        <p:sp>
          <p:nvSpPr>
            <p:cNvPr id="216" name="Freeform 215"/>
            <p:cNvSpPr/>
            <p:nvPr/>
          </p:nvSpPr>
          <p:spPr>
            <a:xfrm>
              <a:off x="1674031" y="3348062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600332" y="3106673"/>
              <a:ext cx="286742" cy="51444"/>
            </a:xfrm>
            <a:custGeom>
              <a:avLst/>
              <a:gdLst/>
              <a:ahLst/>
              <a:cxnLst/>
              <a:rect l="0" t="0" r="0" b="0"/>
              <a:pathLst>
                <a:path w="286742" h="51444">
                  <a:moveTo>
                    <a:pt x="168456" y="41348"/>
                  </a:moveTo>
                  <a:lnTo>
                    <a:pt x="222600" y="49681"/>
                  </a:lnTo>
                  <a:lnTo>
                    <a:pt x="277547" y="51443"/>
                  </a:lnTo>
                  <a:lnTo>
                    <a:pt x="284467" y="49248"/>
                  </a:lnTo>
                  <a:lnTo>
                    <a:pt x="286741" y="45445"/>
                  </a:lnTo>
                  <a:lnTo>
                    <a:pt x="285917" y="40570"/>
                  </a:lnTo>
                  <a:lnTo>
                    <a:pt x="272523" y="28914"/>
                  </a:lnTo>
                  <a:lnTo>
                    <a:pt x="238675" y="12317"/>
                  </a:lnTo>
                  <a:lnTo>
                    <a:pt x="195891" y="3110"/>
                  </a:lnTo>
                  <a:lnTo>
                    <a:pt x="134620" y="0"/>
                  </a:lnTo>
                  <a:lnTo>
                    <a:pt x="78628" y="7791"/>
                  </a:lnTo>
                  <a:lnTo>
                    <a:pt x="21706" y="24003"/>
                  </a:lnTo>
                  <a:lnTo>
                    <a:pt x="0" y="308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917223" y="3105907"/>
            <a:ext cx="149571" cy="160100"/>
            <a:chOff x="6917223" y="3105907"/>
            <a:chExt cx="149571" cy="160100"/>
          </a:xfrm>
        </p:grpSpPr>
        <p:sp>
          <p:nvSpPr>
            <p:cNvPr id="219" name="Freeform 218"/>
            <p:cNvSpPr/>
            <p:nvPr/>
          </p:nvSpPr>
          <p:spPr>
            <a:xfrm>
              <a:off x="7054093" y="325330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917223" y="3105907"/>
              <a:ext cx="147400" cy="52643"/>
            </a:xfrm>
            <a:custGeom>
              <a:avLst/>
              <a:gdLst/>
              <a:ahLst/>
              <a:cxnLst/>
              <a:rect l="0" t="0" r="0" b="0"/>
              <a:pathLst>
                <a:path w="147400" h="52643">
                  <a:moveTo>
                    <a:pt x="147399" y="52642"/>
                  </a:moveTo>
                  <a:lnTo>
                    <a:pt x="88782" y="28923"/>
                  </a:lnTo>
                  <a:lnTo>
                    <a:pt x="32185" y="106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3853430" y="2188114"/>
            <a:ext cx="1013269" cy="597547"/>
            <a:chOff x="3853430" y="2188114"/>
            <a:chExt cx="1013269" cy="597547"/>
          </a:xfrm>
        </p:grpSpPr>
        <p:sp>
          <p:nvSpPr>
            <p:cNvPr id="222" name="Freeform 221"/>
            <p:cNvSpPr/>
            <p:nvPr/>
          </p:nvSpPr>
          <p:spPr>
            <a:xfrm>
              <a:off x="3858182" y="2188114"/>
              <a:ext cx="175406" cy="326003"/>
            </a:xfrm>
            <a:custGeom>
              <a:avLst/>
              <a:gdLst/>
              <a:ahLst/>
              <a:cxnLst/>
              <a:rect l="0" t="0" r="0" b="0"/>
              <a:pathLst>
                <a:path w="175406" h="326003">
                  <a:moveTo>
                    <a:pt x="16305" y="180798"/>
                  </a:moveTo>
                  <a:lnTo>
                    <a:pt x="16305" y="239415"/>
                  </a:lnTo>
                  <a:lnTo>
                    <a:pt x="16305" y="293589"/>
                  </a:lnTo>
                  <a:lnTo>
                    <a:pt x="16305" y="321394"/>
                  </a:lnTo>
                  <a:lnTo>
                    <a:pt x="15135" y="326002"/>
                  </a:lnTo>
                  <a:lnTo>
                    <a:pt x="13186" y="324394"/>
                  </a:lnTo>
                  <a:lnTo>
                    <a:pt x="10716" y="318642"/>
                  </a:lnTo>
                  <a:lnTo>
                    <a:pt x="3308" y="257630"/>
                  </a:lnTo>
                  <a:lnTo>
                    <a:pt x="0" y="230154"/>
                  </a:lnTo>
                  <a:lnTo>
                    <a:pt x="4715" y="169816"/>
                  </a:lnTo>
                  <a:lnTo>
                    <a:pt x="13521" y="108134"/>
                  </a:lnTo>
                  <a:lnTo>
                    <a:pt x="25879" y="54633"/>
                  </a:lnTo>
                  <a:lnTo>
                    <a:pt x="41617" y="27628"/>
                  </a:lnTo>
                  <a:lnTo>
                    <a:pt x="60310" y="10167"/>
                  </a:lnTo>
                  <a:lnTo>
                    <a:pt x="70208" y="3873"/>
                  </a:lnTo>
                  <a:lnTo>
                    <a:pt x="90565" y="0"/>
                  </a:lnTo>
                  <a:lnTo>
                    <a:pt x="100907" y="604"/>
                  </a:lnTo>
                  <a:lnTo>
                    <a:pt x="118637" y="7515"/>
                  </a:lnTo>
                  <a:lnTo>
                    <a:pt x="135485" y="20725"/>
                  </a:lnTo>
                  <a:lnTo>
                    <a:pt x="154672" y="42194"/>
                  </a:lnTo>
                  <a:lnTo>
                    <a:pt x="174026" y="86178"/>
                  </a:lnTo>
                  <a:lnTo>
                    <a:pt x="175405" y="142697"/>
                  </a:lnTo>
                  <a:lnTo>
                    <a:pt x="174233" y="18079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063089" y="2411026"/>
              <a:ext cx="106197" cy="136871"/>
            </a:xfrm>
            <a:custGeom>
              <a:avLst/>
              <a:gdLst/>
              <a:ahLst/>
              <a:cxnLst/>
              <a:rect l="0" t="0" r="0" b="0"/>
              <a:pathLst>
                <a:path w="106197" h="136871">
                  <a:moveTo>
                    <a:pt x="106196" y="0"/>
                  </a:moveTo>
                  <a:lnTo>
                    <a:pt x="63504" y="14572"/>
                  </a:lnTo>
                  <a:lnTo>
                    <a:pt x="53169" y="20243"/>
                  </a:lnTo>
                  <a:lnTo>
                    <a:pt x="27443" y="50582"/>
                  </a:lnTo>
                  <a:lnTo>
                    <a:pt x="5003" y="83617"/>
                  </a:lnTo>
                  <a:lnTo>
                    <a:pt x="0" y="105014"/>
                  </a:lnTo>
                  <a:lnTo>
                    <a:pt x="304" y="115633"/>
                  </a:lnTo>
                  <a:lnTo>
                    <a:pt x="6355" y="121542"/>
                  </a:lnTo>
                  <a:lnTo>
                    <a:pt x="28677" y="124989"/>
                  </a:lnTo>
                  <a:lnTo>
                    <a:pt x="51856" y="116382"/>
                  </a:lnTo>
                  <a:lnTo>
                    <a:pt x="95332" y="93439"/>
                  </a:lnTo>
                  <a:lnTo>
                    <a:pt x="101293" y="95048"/>
                  </a:lnTo>
                  <a:lnTo>
                    <a:pt x="104097" y="100800"/>
                  </a:lnTo>
                  <a:lnTo>
                    <a:pt x="106196" y="1368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128830" y="2474197"/>
              <a:ext cx="344074" cy="311464"/>
            </a:xfrm>
            <a:custGeom>
              <a:avLst/>
              <a:gdLst/>
              <a:ahLst/>
              <a:cxnLst/>
              <a:rect l="0" t="0" r="0" b="0"/>
              <a:pathLst>
                <a:path w="344074" h="311464">
                  <a:moveTo>
                    <a:pt x="177326" y="0"/>
                  </a:moveTo>
                  <a:lnTo>
                    <a:pt x="148017" y="34898"/>
                  </a:lnTo>
                  <a:lnTo>
                    <a:pt x="133417" y="69742"/>
                  </a:lnTo>
                  <a:lnTo>
                    <a:pt x="126408" y="130673"/>
                  </a:lnTo>
                  <a:lnTo>
                    <a:pt x="125024" y="188982"/>
                  </a:lnTo>
                  <a:lnTo>
                    <a:pt x="119161" y="239971"/>
                  </a:lnTo>
                  <a:lnTo>
                    <a:pt x="104460" y="273094"/>
                  </a:lnTo>
                  <a:lnTo>
                    <a:pt x="79697" y="299546"/>
                  </a:lnTo>
                  <a:lnTo>
                    <a:pt x="57116" y="308606"/>
                  </a:lnTo>
                  <a:lnTo>
                    <a:pt x="32652" y="311463"/>
                  </a:lnTo>
                  <a:lnTo>
                    <a:pt x="10081" y="308834"/>
                  </a:lnTo>
                  <a:lnTo>
                    <a:pt x="3828" y="302985"/>
                  </a:lnTo>
                  <a:lnTo>
                    <a:pt x="829" y="294407"/>
                  </a:lnTo>
                  <a:lnTo>
                    <a:pt x="0" y="284009"/>
                  </a:lnTo>
                  <a:lnTo>
                    <a:pt x="4126" y="273567"/>
                  </a:lnTo>
                  <a:lnTo>
                    <a:pt x="31121" y="243274"/>
                  </a:lnTo>
                  <a:lnTo>
                    <a:pt x="72276" y="214604"/>
                  </a:lnTo>
                  <a:lnTo>
                    <a:pt x="134289" y="185148"/>
                  </a:lnTo>
                  <a:lnTo>
                    <a:pt x="196467" y="157758"/>
                  </a:lnTo>
                  <a:lnTo>
                    <a:pt x="254156" y="135407"/>
                  </a:lnTo>
                  <a:lnTo>
                    <a:pt x="301036" y="111322"/>
                  </a:lnTo>
                  <a:lnTo>
                    <a:pt x="341463" y="77080"/>
                  </a:lnTo>
                  <a:lnTo>
                    <a:pt x="344073" y="70104"/>
                  </a:lnTo>
                  <a:lnTo>
                    <a:pt x="343472" y="63113"/>
                  </a:lnTo>
                  <a:lnTo>
                    <a:pt x="340732" y="56114"/>
                  </a:lnTo>
                  <a:lnTo>
                    <a:pt x="334227" y="52617"/>
                  </a:lnTo>
                  <a:lnTo>
                    <a:pt x="314520" y="51851"/>
                  </a:lnTo>
                  <a:lnTo>
                    <a:pt x="277118" y="63586"/>
                  </a:lnTo>
                  <a:lnTo>
                    <a:pt x="267250" y="71637"/>
                  </a:lnTo>
                  <a:lnTo>
                    <a:pt x="253167" y="93060"/>
                  </a:lnTo>
                  <a:lnTo>
                    <a:pt x="249248" y="118179"/>
                  </a:lnTo>
                  <a:lnTo>
                    <a:pt x="253618" y="152389"/>
                  </a:lnTo>
                  <a:lnTo>
                    <a:pt x="261554" y="1789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632539" y="2372932"/>
              <a:ext cx="234160" cy="301308"/>
            </a:xfrm>
            <a:custGeom>
              <a:avLst/>
              <a:gdLst/>
              <a:ahLst/>
              <a:cxnLst/>
              <a:rect l="0" t="0" r="0" b="0"/>
              <a:pathLst>
                <a:path w="234160" h="301308">
                  <a:moveTo>
                    <a:pt x="0" y="132851"/>
                  </a:moveTo>
                  <a:lnTo>
                    <a:pt x="29309" y="94477"/>
                  </a:lnTo>
                  <a:lnTo>
                    <a:pt x="88004" y="55849"/>
                  </a:lnTo>
                  <a:lnTo>
                    <a:pt x="148900" y="22996"/>
                  </a:lnTo>
                  <a:lnTo>
                    <a:pt x="187488" y="5025"/>
                  </a:lnTo>
                  <a:lnTo>
                    <a:pt x="214739" y="0"/>
                  </a:lnTo>
                  <a:lnTo>
                    <a:pt x="223878" y="4509"/>
                  </a:lnTo>
                  <a:lnTo>
                    <a:pt x="229970" y="13364"/>
                  </a:lnTo>
                  <a:lnTo>
                    <a:pt x="234032" y="25117"/>
                  </a:lnTo>
                  <a:lnTo>
                    <a:pt x="234159" y="75193"/>
                  </a:lnTo>
                  <a:lnTo>
                    <a:pt x="223722" y="137016"/>
                  </a:lnTo>
                  <a:lnTo>
                    <a:pt x="210395" y="187356"/>
                  </a:lnTo>
                  <a:lnTo>
                    <a:pt x="191830" y="248693"/>
                  </a:lnTo>
                  <a:lnTo>
                    <a:pt x="168456" y="30130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853430" y="2358384"/>
              <a:ext cx="178986" cy="31586"/>
            </a:xfrm>
            <a:custGeom>
              <a:avLst/>
              <a:gdLst/>
              <a:ahLst/>
              <a:cxnLst/>
              <a:rect l="0" t="0" r="0" b="0"/>
              <a:pathLst>
                <a:path w="178986" h="31586">
                  <a:moveTo>
                    <a:pt x="178985" y="0"/>
                  </a:moveTo>
                  <a:lnTo>
                    <a:pt x="125957" y="23719"/>
                  </a:lnTo>
                  <a:lnTo>
                    <a:pt x="74577" y="30031"/>
                  </a:lnTo>
                  <a:lnTo>
                    <a:pt x="21794" y="31278"/>
                  </a:lnTo>
                  <a:lnTo>
                    <a:pt x="0" y="315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953272" y="2321740"/>
            <a:ext cx="940304" cy="576589"/>
            <a:chOff x="6953272" y="2321740"/>
            <a:chExt cx="940304" cy="576589"/>
          </a:xfrm>
        </p:grpSpPr>
        <p:sp>
          <p:nvSpPr>
            <p:cNvPr id="228" name="Freeform 227"/>
            <p:cNvSpPr/>
            <p:nvPr/>
          </p:nvSpPr>
          <p:spPr>
            <a:xfrm>
              <a:off x="6953272" y="2321740"/>
              <a:ext cx="231807" cy="457784"/>
            </a:xfrm>
            <a:custGeom>
              <a:avLst/>
              <a:gdLst/>
              <a:ahLst/>
              <a:cxnLst/>
              <a:rect l="0" t="0" r="0" b="0"/>
              <a:pathLst>
                <a:path w="231807" h="457784">
                  <a:moveTo>
                    <a:pt x="6065" y="457783"/>
                  </a:moveTo>
                  <a:lnTo>
                    <a:pt x="0" y="418096"/>
                  </a:lnTo>
                  <a:lnTo>
                    <a:pt x="5036" y="357757"/>
                  </a:lnTo>
                  <a:lnTo>
                    <a:pt x="14267" y="304188"/>
                  </a:lnTo>
                  <a:lnTo>
                    <a:pt x="30787" y="242195"/>
                  </a:lnTo>
                  <a:lnTo>
                    <a:pt x="37465" y="188424"/>
                  </a:lnTo>
                  <a:lnTo>
                    <a:pt x="52127" y="131977"/>
                  </a:lnTo>
                  <a:lnTo>
                    <a:pt x="74218" y="73759"/>
                  </a:lnTo>
                  <a:lnTo>
                    <a:pt x="95409" y="32563"/>
                  </a:lnTo>
                  <a:lnTo>
                    <a:pt x="113624" y="12993"/>
                  </a:lnTo>
                  <a:lnTo>
                    <a:pt x="136537" y="2736"/>
                  </a:lnTo>
                  <a:lnTo>
                    <a:pt x="149198" y="0"/>
                  </a:lnTo>
                  <a:lnTo>
                    <a:pt x="175745" y="6320"/>
                  </a:lnTo>
                  <a:lnTo>
                    <a:pt x="200801" y="21996"/>
                  </a:lnTo>
                  <a:lnTo>
                    <a:pt x="219737" y="44562"/>
                  </a:lnTo>
                  <a:lnTo>
                    <a:pt x="229712" y="73308"/>
                  </a:lnTo>
                  <a:lnTo>
                    <a:pt x="231806" y="103242"/>
                  </a:lnTo>
                  <a:lnTo>
                    <a:pt x="224937" y="128244"/>
                  </a:lnTo>
                  <a:lnTo>
                    <a:pt x="202328" y="162050"/>
                  </a:lnTo>
                  <a:lnTo>
                    <a:pt x="167812" y="188705"/>
                  </a:lnTo>
                  <a:lnTo>
                    <a:pt x="111350" y="2051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138795" y="2573893"/>
              <a:ext cx="115341" cy="174046"/>
            </a:xfrm>
            <a:custGeom>
              <a:avLst/>
              <a:gdLst/>
              <a:ahLst/>
              <a:cxnLst/>
              <a:rect l="0" t="0" r="0" b="0"/>
              <a:pathLst>
                <a:path w="115341" h="174046">
                  <a:moveTo>
                    <a:pt x="115340" y="5589"/>
                  </a:moveTo>
                  <a:lnTo>
                    <a:pt x="98573" y="0"/>
                  </a:lnTo>
                  <a:lnTo>
                    <a:pt x="91293" y="1863"/>
                  </a:lnTo>
                  <a:lnTo>
                    <a:pt x="50158" y="39457"/>
                  </a:lnTo>
                  <a:lnTo>
                    <a:pt x="5501" y="98451"/>
                  </a:lnTo>
                  <a:lnTo>
                    <a:pt x="0" y="109611"/>
                  </a:lnTo>
                  <a:lnTo>
                    <a:pt x="2182" y="115881"/>
                  </a:lnTo>
                  <a:lnTo>
                    <a:pt x="9486" y="118891"/>
                  </a:lnTo>
                  <a:lnTo>
                    <a:pt x="20204" y="119728"/>
                  </a:lnTo>
                  <a:lnTo>
                    <a:pt x="41471" y="114419"/>
                  </a:lnTo>
                  <a:lnTo>
                    <a:pt x="83722" y="97536"/>
                  </a:lnTo>
                  <a:lnTo>
                    <a:pt x="89582" y="98473"/>
                  </a:lnTo>
                  <a:lnTo>
                    <a:pt x="92319" y="102606"/>
                  </a:lnTo>
                  <a:lnTo>
                    <a:pt x="92240" y="116558"/>
                  </a:lnTo>
                  <a:lnTo>
                    <a:pt x="83755" y="17404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181714" y="2642653"/>
              <a:ext cx="268712" cy="255676"/>
            </a:xfrm>
            <a:custGeom>
              <a:avLst/>
              <a:gdLst/>
              <a:ahLst/>
              <a:cxnLst/>
              <a:rect l="0" t="0" r="0" b="0"/>
              <a:pathLst>
                <a:path w="268712" h="255676">
                  <a:moveTo>
                    <a:pt x="209291" y="0"/>
                  </a:moveTo>
                  <a:lnTo>
                    <a:pt x="179983" y="34898"/>
                  </a:lnTo>
                  <a:lnTo>
                    <a:pt x="161301" y="91165"/>
                  </a:lnTo>
                  <a:lnTo>
                    <a:pt x="149969" y="140226"/>
                  </a:lnTo>
                  <a:lnTo>
                    <a:pt x="132540" y="196198"/>
                  </a:lnTo>
                  <a:lnTo>
                    <a:pt x="119027" y="218220"/>
                  </a:lnTo>
                  <a:lnTo>
                    <a:pt x="91689" y="242602"/>
                  </a:lnTo>
                  <a:lnTo>
                    <a:pt x="71626" y="253273"/>
                  </a:lnTo>
                  <a:lnTo>
                    <a:pt x="51010" y="255675"/>
                  </a:lnTo>
                  <a:lnTo>
                    <a:pt x="30150" y="251674"/>
                  </a:lnTo>
                  <a:lnTo>
                    <a:pt x="9180" y="242096"/>
                  </a:lnTo>
                  <a:lnTo>
                    <a:pt x="3354" y="235097"/>
                  </a:lnTo>
                  <a:lnTo>
                    <a:pt x="641" y="226921"/>
                  </a:lnTo>
                  <a:lnTo>
                    <a:pt x="0" y="217961"/>
                  </a:lnTo>
                  <a:lnTo>
                    <a:pt x="8649" y="198647"/>
                  </a:lnTo>
                  <a:lnTo>
                    <a:pt x="33248" y="171162"/>
                  </a:lnTo>
                  <a:lnTo>
                    <a:pt x="62765" y="151320"/>
                  </a:lnTo>
                  <a:lnTo>
                    <a:pt x="115820" y="123132"/>
                  </a:lnTo>
                  <a:lnTo>
                    <a:pt x="176258" y="102277"/>
                  </a:lnTo>
                  <a:lnTo>
                    <a:pt x="230158" y="84294"/>
                  </a:lnTo>
                  <a:lnTo>
                    <a:pt x="250151" y="76068"/>
                  </a:lnTo>
                  <a:lnTo>
                    <a:pt x="266835" y="64614"/>
                  </a:lnTo>
                  <a:lnTo>
                    <a:pt x="268711" y="58284"/>
                  </a:lnTo>
                  <a:lnTo>
                    <a:pt x="266452" y="51724"/>
                  </a:lnTo>
                  <a:lnTo>
                    <a:pt x="261436" y="45011"/>
                  </a:lnTo>
                  <a:lnTo>
                    <a:pt x="254583" y="42876"/>
                  </a:lnTo>
                  <a:lnTo>
                    <a:pt x="237610" y="46742"/>
                  </a:lnTo>
                  <a:lnTo>
                    <a:pt x="213912" y="62073"/>
                  </a:lnTo>
                  <a:lnTo>
                    <a:pt x="197663" y="87022"/>
                  </a:lnTo>
                  <a:lnTo>
                    <a:pt x="195544" y="106527"/>
                  </a:lnTo>
                  <a:lnTo>
                    <a:pt x="199672" y="125724"/>
                  </a:lnTo>
                  <a:lnTo>
                    <a:pt x="219820" y="1579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16614" y="2528303"/>
              <a:ext cx="176962" cy="314393"/>
            </a:xfrm>
            <a:custGeom>
              <a:avLst/>
              <a:gdLst/>
              <a:ahLst/>
              <a:cxnLst/>
              <a:rect l="0" t="0" r="0" b="0"/>
              <a:pathLst>
                <a:path w="176962" h="314393">
                  <a:moveTo>
                    <a:pt x="775" y="9065"/>
                  </a:moveTo>
                  <a:lnTo>
                    <a:pt x="59392" y="0"/>
                  </a:lnTo>
                  <a:lnTo>
                    <a:pt x="82979" y="5426"/>
                  </a:lnTo>
                  <a:lnTo>
                    <a:pt x="138548" y="28473"/>
                  </a:lnTo>
                  <a:lnTo>
                    <a:pt x="164173" y="44597"/>
                  </a:lnTo>
                  <a:lnTo>
                    <a:pt x="171708" y="54980"/>
                  </a:lnTo>
                  <a:lnTo>
                    <a:pt x="176961" y="78994"/>
                  </a:lnTo>
                  <a:lnTo>
                    <a:pt x="173214" y="89610"/>
                  </a:lnTo>
                  <a:lnTo>
                    <a:pt x="156574" y="107644"/>
                  </a:lnTo>
                  <a:lnTo>
                    <a:pt x="102867" y="138285"/>
                  </a:lnTo>
                  <a:lnTo>
                    <a:pt x="42454" y="173739"/>
                  </a:lnTo>
                  <a:lnTo>
                    <a:pt x="21638" y="185979"/>
                  </a:lnTo>
                  <a:lnTo>
                    <a:pt x="6929" y="202337"/>
                  </a:lnTo>
                  <a:lnTo>
                    <a:pt x="1368" y="211613"/>
                  </a:lnTo>
                  <a:lnTo>
                    <a:pt x="0" y="220136"/>
                  </a:lnTo>
                  <a:lnTo>
                    <a:pt x="1429" y="228158"/>
                  </a:lnTo>
                  <a:lnTo>
                    <a:pt x="4720" y="235845"/>
                  </a:lnTo>
                  <a:lnTo>
                    <a:pt x="23976" y="250626"/>
                  </a:lnTo>
                  <a:lnTo>
                    <a:pt x="83899" y="279001"/>
                  </a:lnTo>
                  <a:lnTo>
                    <a:pt x="145737" y="308608"/>
                  </a:lnTo>
                  <a:lnTo>
                    <a:pt x="169231" y="31439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6759296" y="3158549"/>
            <a:ext cx="1275500" cy="938094"/>
            <a:chOff x="6759296" y="3158549"/>
            <a:chExt cx="1275500" cy="938094"/>
          </a:xfrm>
        </p:grpSpPr>
        <p:sp>
          <p:nvSpPr>
            <p:cNvPr id="233" name="Freeform 232"/>
            <p:cNvSpPr/>
            <p:nvPr/>
          </p:nvSpPr>
          <p:spPr>
            <a:xfrm>
              <a:off x="6759296" y="3158549"/>
              <a:ext cx="115814" cy="452727"/>
            </a:xfrm>
            <a:custGeom>
              <a:avLst/>
              <a:gdLst/>
              <a:ahLst/>
              <a:cxnLst/>
              <a:rect l="0" t="0" r="0" b="0"/>
              <a:pathLst>
                <a:path w="115814" h="452727">
                  <a:moveTo>
                    <a:pt x="115813" y="0"/>
                  </a:moveTo>
                  <a:lnTo>
                    <a:pt x="92094" y="62093"/>
                  </a:lnTo>
                  <a:lnTo>
                    <a:pt x="77377" y="113478"/>
                  </a:lnTo>
                  <a:lnTo>
                    <a:pt x="63204" y="168688"/>
                  </a:lnTo>
                  <a:lnTo>
                    <a:pt x="49139" y="224654"/>
                  </a:lnTo>
                  <a:lnTo>
                    <a:pt x="35095" y="280769"/>
                  </a:lnTo>
                  <a:lnTo>
                    <a:pt x="21057" y="333794"/>
                  </a:lnTo>
                  <a:lnTo>
                    <a:pt x="7019" y="389589"/>
                  </a:lnTo>
                  <a:lnTo>
                    <a:pt x="0" y="45272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022508" y="3169078"/>
              <a:ext cx="31586" cy="400084"/>
            </a:xfrm>
            <a:custGeom>
              <a:avLst/>
              <a:gdLst/>
              <a:ahLst/>
              <a:cxnLst/>
              <a:rect l="0" t="0" r="0" b="0"/>
              <a:pathLst>
                <a:path w="31586" h="400084">
                  <a:moveTo>
                    <a:pt x="31585" y="0"/>
                  </a:moveTo>
                  <a:lnTo>
                    <a:pt x="31585" y="60383"/>
                  </a:lnTo>
                  <a:lnTo>
                    <a:pt x="31585" y="111868"/>
                  </a:lnTo>
                  <a:lnTo>
                    <a:pt x="31585" y="159878"/>
                  </a:lnTo>
                  <a:lnTo>
                    <a:pt x="25997" y="222914"/>
                  </a:lnTo>
                  <a:lnTo>
                    <a:pt x="22521" y="271809"/>
                  </a:lnTo>
                  <a:lnTo>
                    <a:pt x="12940" y="333497"/>
                  </a:lnTo>
                  <a:lnTo>
                    <a:pt x="2902" y="385197"/>
                  </a:lnTo>
                  <a:lnTo>
                    <a:pt x="0" y="40008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854052" y="3400705"/>
              <a:ext cx="84229" cy="10529"/>
            </a:xfrm>
            <a:custGeom>
              <a:avLst/>
              <a:gdLst/>
              <a:ahLst/>
              <a:cxnLst/>
              <a:rect l="0" t="0" r="0" b="0"/>
              <a:pathLst>
                <a:path w="84229" h="10529">
                  <a:moveTo>
                    <a:pt x="0" y="0"/>
                  </a:moveTo>
                  <a:lnTo>
                    <a:pt x="51025" y="8333"/>
                  </a:lnTo>
                  <a:lnTo>
                    <a:pt x="84228" y="1052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075150" y="3537575"/>
              <a:ext cx="42116" cy="94758"/>
            </a:xfrm>
            <a:custGeom>
              <a:avLst/>
              <a:gdLst/>
              <a:ahLst/>
              <a:cxnLst/>
              <a:rect l="0" t="0" r="0" b="0"/>
              <a:pathLst>
                <a:path w="42116" h="94758">
                  <a:moveTo>
                    <a:pt x="42115" y="0"/>
                  </a:moveTo>
                  <a:lnTo>
                    <a:pt x="19238" y="25217"/>
                  </a:lnTo>
                  <a:lnTo>
                    <a:pt x="6220" y="53875"/>
                  </a:lnTo>
                  <a:lnTo>
                    <a:pt x="0" y="947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212021" y="33585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7201492" y="3474404"/>
              <a:ext cx="168458" cy="224118"/>
            </a:xfrm>
            <a:custGeom>
              <a:avLst/>
              <a:gdLst/>
              <a:ahLst/>
              <a:cxnLst/>
              <a:rect l="0" t="0" r="0" b="0"/>
              <a:pathLst>
                <a:path w="168458" h="224118">
                  <a:moveTo>
                    <a:pt x="168457" y="0"/>
                  </a:moveTo>
                  <a:lnTo>
                    <a:pt x="109839" y="14655"/>
                  </a:lnTo>
                  <a:lnTo>
                    <a:pt x="89372" y="27570"/>
                  </a:lnTo>
                  <a:lnTo>
                    <a:pt x="80638" y="35928"/>
                  </a:lnTo>
                  <a:lnTo>
                    <a:pt x="75985" y="45009"/>
                  </a:lnTo>
                  <a:lnTo>
                    <a:pt x="73936" y="64458"/>
                  </a:lnTo>
                  <a:lnTo>
                    <a:pt x="85184" y="127436"/>
                  </a:lnTo>
                  <a:lnTo>
                    <a:pt x="98455" y="177121"/>
                  </a:lnTo>
                  <a:lnTo>
                    <a:pt x="98393" y="187101"/>
                  </a:lnTo>
                  <a:lnTo>
                    <a:pt x="92083" y="204429"/>
                  </a:lnTo>
                  <a:lnTo>
                    <a:pt x="78361" y="216809"/>
                  </a:lnTo>
                  <a:lnTo>
                    <a:pt x="69788" y="221749"/>
                  </a:lnTo>
                  <a:lnTo>
                    <a:pt x="47785" y="224117"/>
                  </a:lnTo>
                  <a:lnTo>
                    <a:pt x="25917" y="221270"/>
                  </a:lnTo>
                  <a:lnTo>
                    <a:pt x="0" y="2105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369949" y="3316477"/>
              <a:ext cx="115814" cy="421141"/>
            </a:xfrm>
            <a:custGeom>
              <a:avLst/>
              <a:gdLst/>
              <a:ahLst/>
              <a:cxnLst/>
              <a:rect l="0" t="0" r="0" b="0"/>
              <a:pathLst>
                <a:path w="115814" h="421141">
                  <a:moveTo>
                    <a:pt x="115813" y="0"/>
                  </a:moveTo>
                  <a:lnTo>
                    <a:pt x="95570" y="60730"/>
                  </a:lnTo>
                  <a:lnTo>
                    <a:pt x="81999" y="123799"/>
                  </a:lnTo>
                  <a:lnTo>
                    <a:pt x="76159" y="183170"/>
                  </a:lnTo>
                  <a:lnTo>
                    <a:pt x="74428" y="232217"/>
                  </a:lnTo>
                  <a:lnTo>
                    <a:pt x="65437" y="290712"/>
                  </a:lnTo>
                  <a:lnTo>
                    <a:pt x="52397" y="344207"/>
                  </a:lnTo>
                  <a:lnTo>
                    <a:pt x="32966" y="388915"/>
                  </a:lnTo>
                  <a:lnTo>
                    <a:pt x="0" y="42114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401534" y="3548104"/>
              <a:ext cx="126343" cy="21058"/>
            </a:xfrm>
            <a:custGeom>
              <a:avLst/>
              <a:gdLst/>
              <a:ahLst/>
              <a:cxnLst/>
              <a:rect l="0" t="0" r="0" b="0"/>
              <a:pathLst>
                <a:path w="126343" h="21058">
                  <a:moveTo>
                    <a:pt x="0" y="0"/>
                  </a:moveTo>
                  <a:lnTo>
                    <a:pt x="49263" y="8405"/>
                  </a:lnTo>
                  <a:lnTo>
                    <a:pt x="104054" y="18211"/>
                  </a:lnTo>
                  <a:lnTo>
                    <a:pt x="126342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485762" y="3551031"/>
              <a:ext cx="389555" cy="191559"/>
            </a:xfrm>
            <a:custGeom>
              <a:avLst/>
              <a:gdLst/>
              <a:ahLst/>
              <a:cxnLst/>
              <a:rect l="0" t="0" r="0" b="0"/>
              <a:pathLst>
                <a:path w="389555" h="191559">
                  <a:moveTo>
                    <a:pt x="168456" y="18130"/>
                  </a:moveTo>
                  <a:lnTo>
                    <a:pt x="134834" y="3658"/>
                  </a:lnTo>
                  <a:lnTo>
                    <a:pt x="109839" y="0"/>
                  </a:lnTo>
                  <a:lnTo>
                    <a:pt x="69460" y="9118"/>
                  </a:lnTo>
                  <a:lnTo>
                    <a:pt x="33449" y="32227"/>
                  </a:lnTo>
                  <a:lnTo>
                    <a:pt x="6141" y="61301"/>
                  </a:lnTo>
                  <a:lnTo>
                    <a:pt x="1755" y="71477"/>
                  </a:lnTo>
                  <a:lnTo>
                    <a:pt x="0" y="92142"/>
                  </a:lnTo>
                  <a:lnTo>
                    <a:pt x="4679" y="100227"/>
                  </a:lnTo>
                  <a:lnTo>
                    <a:pt x="22356" y="112329"/>
                  </a:lnTo>
                  <a:lnTo>
                    <a:pt x="58617" y="120130"/>
                  </a:lnTo>
                  <a:lnTo>
                    <a:pt x="118334" y="111529"/>
                  </a:lnTo>
                  <a:lnTo>
                    <a:pt x="143840" y="107604"/>
                  </a:lnTo>
                  <a:lnTo>
                    <a:pt x="166874" y="109758"/>
                  </a:lnTo>
                  <a:lnTo>
                    <a:pt x="175591" y="115480"/>
                  </a:lnTo>
                  <a:lnTo>
                    <a:pt x="188394" y="134316"/>
                  </a:lnTo>
                  <a:lnTo>
                    <a:pt x="191745" y="155166"/>
                  </a:lnTo>
                  <a:lnTo>
                    <a:pt x="191001" y="165639"/>
                  </a:lnTo>
                  <a:lnTo>
                    <a:pt x="183936" y="183515"/>
                  </a:lnTo>
                  <a:lnTo>
                    <a:pt x="178776" y="191558"/>
                  </a:lnTo>
                  <a:lnTo>
                    <a:pt x="176506" y="191070"/>
                  </a:lnTo>
                  <a:lnTo>
                    <a:pt x="177103" y="174931"/>
                  </a:lnTo>
                  <a:lnTo>
                    <a:pt x="184388" y="157619"/>
                  </a:lnTo>
                  <a:lnTo>
                    <a:pt x="218300" y="111845"/>
                  </a:lnTo>
                  <a:lnTo>
                    <a:pt x="276654" y="73686"/>
                  </a:lnTo>
                  <a:lnTo>
                    <a:pt x="333328" y="48861"/>
                  </a:lnTo>
                  <a:lnTo>
                    <a:pt x="389554" y="28658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7715708" y="3600746"/>
              <a:ext cx="319088" cy="495897"/>
            </a:xfrm>
            <a:custGeom>
              <a:avLst/>
              <a:gdLst/>
              <a:ahLst/>
              <a:cxnLst/>
              <a:rect l="0" t="0" r="0" b="0"/>
              <a:pathLst>
                <a:path w="319088" h="495897">
                  <a:moveTo>
                    <a:pt x="212251" y="0"/>
                  </a:moveTo>
                  <a:lnTo>
                    <a:pt x="193123" y="55045"/>
                  </a:lnTo>
                  <a:lnTo>
                    <a:pt x="162448" y="114512"/>
                  </a:lnTo>
                  <a:lnTo>
                    <a:pt x="153040" y="152603"/>
                  </a:lnTo>
                  <a:lnTo>
                    <a:pt x="157080" y="173499"/>
                  </a:lnTo>
                  <a:lnTo>
                    <a:pt x="161432" y="182346"/>
                  </a:lnTo>
                  <a:lnTo>
                    <a:pt x="167843" y="187075"/>
                  </a:lnTo>
                  <a:lnTo>
                    <a:pt x="175627" y="189058"/>
                  </a:lnTo>
                  <a:lnTo>
                    <a:pt x="184325" y="189209"/>
                  </a:lnTo>
                  <a:lnTo>
                    <a:pt x="245243" y="166567"/>
                  </a:lnTo>
                  <a:lnTo>
                    <a:pt x="294677" y="140007"/>
                  </a:lnTo>
                  <a:lnTo>
                    <a:pt x="303467" y="140131"/>
                  </a:lnTo>
                  <a:lnTo>
                    <a:pt x="310497" y="144894"/>
                  </a:lnTo>
                  <a:lnTo>
                    <a:pt x="316353" y="152748"/>
                  </a:lnTo>
                  <a:lnTo>
                    <a:pt x="319087" y="161493"/>
                  </a:lnTo>
                  <a:lnTo>
                    <a:pt x="319005" y="180569"/>
                  </a:lnTo>
                  <a:lnTo>
                    <a:pt x="303011" y="242295"/>
                  </a:lnTo>
                  <a:lnTo>
                    <a:pt x="280958" y="292703"/>
                  </a:lnTo>
                  <a:lnTo>
                    <a:pt x="250953" y="344600"/>
                  </a:lnTo>
                  <a:lnTo>
                    <a:pt x="202443" y="405775"/>
                  </a:lnTo>
                  <a:lnTo>
                    <a:pt x="158086" y="453707"/>
                  </a:lnTo>
                  <a:lnTo>
                    <a:pt x="95312" y="485711"/>
                  </a:lnTo>
                  <a:lnTo>
                    <a:pt x="67861" y="495462"/>
                  </a:lnTo>
                  <a:lnTo>
                    <a:pt x="40063" y="495896"/>
                  </a:lnTo>
                  <a:lnTo>
                    <a:pt x="29608" y="492034"/>
                  </a:lnTo>
                  <a:lnTo>
                    <a:pt x="14873" y="478385"/>
                  </a:lnTo>
                  <a:lnTo>
                    <a:pt x="0" y="439791"/>
                  </a:lnTo>
                  <a:lnTo>
                    <a:pt x="1324" y="407983"/>
                  </a:lnTo>
                  <a:lnTo>
                    <a:pt x="10881" y="376688"/>
                  </a:lnTo>
                  <a:lnTo>
                    <a:pt x="26826" y="351081"/>
                  </a:lnTo>
                  <a:lnTo>
                    <a:pt x="45612" y="334241"/>
                  </a:lnTo>
                  <a:lnTo>
                    <a:pt x="86268" y="313898"/>
                  </a:lnTo>
                  <a:lnTo>
                    <a:pt x="123189" y="307866"/>
                  </a:lnTo>
                  <a:lnTo>
                    <a:pt x="176909" y="313995"/>
                  </a:lnTo>
                  <a:lnTo>
                    <a:pt x="201723" y="31585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9644104" y="2021472"/>
            <a:ext cx="526426" cy="526425"/>
            <a:chOff x="9644104" y="2021472"/>
            <a:chExt cx="526426" cy="526425"/>
          </a:xfrm>
        </p:grpSpPr>
        <p:sp>
          <p:nvSpPr>
            <p:cNvPr id="244" name="Freeform 243"/>
            <p:cNvSpPr/>
            <p:nvPr/>
          </p:nvSpPr>
          <p:spPr>
            <a:xfrm>
              <a:off x="9678315" y="2021472"/>
              <a:ext cx="84032" cy="157964"/>
            </a:xfrm>
            <a:custGeom>
              <a:avLst/>
              <a:gdLst/>
              <a:ahLst/>
              <a:cxnLst/>
              <a:rect l="0" t="0" r="0" b="0"/>
              <a:pathLst>
                <a:path w="84032" h="157964">
                  <a:moveTo>
                    <a:pt x="60546" y="0"/>
                  </a:moveTo>
                  <a:lnTo>
                    <a:pt x="45973" y="54144"/>
                  </a:lnTo>
                  <a:lnTo>
                    <a:pt x="21143" y="114680"/>
                  </a:lnTo>
                  <a:lnTo>
                    <a:pt x="6237" y="154472"/>
                  </a:lnTo>
                  <a:lnTo>
                    <a:pt x="3282" y="157963"/>
                  </a:lnTo>
                  <a:lnTo>
                    <a:pt x="1313" y="155611"/>
                  </a:lnTo>
                  <a:lnTo>
                    <a:pt x="0" y="149364"/>
                  </a:lnTo>
                  <a:lnTo>
                    <a:pt x="13535" y="97311"/>
                  </a:lnTo>
                  <a:lnTo>
                    <a:pt x="31805" y="36942"/>
                  </a:lnTo>
                  <a:lnTo>
                    <a:pt x="45433" y="15249"/>
                  </a:lnTo>
                  <a:lnTo>
                    <a:pt x="63187" y="1708"/>
                  </a:lnTo>
                  <a:lnTo>
                    <a:pt x="70495" y="1138"/>
                  </a:lnTo>
                  <a:lnTo>
                    <a:pt x="76538" y="4268"/>
                  </a:lnTo>
                  <a:lnTo>
                    <a:pt x="81736" y="9864"/>
                  </a:lnTo>
                  <a:lnTo>
                    <a:pt x="84031" y="17105"/>
                  </a:lnTo>
                  <a:lnTo>
                    <a:pt x="81602" y="52642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9784142" y="2053057"/>
              <a:ext cx="81061" cy="105286"/>
            </a:xfrm>
            <a:custGeom>
              <a:avLst/>
              <a:gdLst/>
              <a:ahLst/>
              <a:cxnLst/>
              <a:rect l="0" t="0" r="0" b="0"/>
              <a:pathLst>
                <a:path w="81061" h="105286">
                  <a:moveTo>
                    <a:pt x="81060" y="0"/>
                  </a:moveTo>
                  <a:lnTo>
                    <a:pt x="21120" y="19128"/>
                  </a:lnTo>
                  <a:lnTo>
                    <a:pt x="3337" y="30338"/>
                  </a:lnTo>
                  <a:lnTo>
                    <a:pt x="0" y="36603"/>
                  </a:lnTo>
                  <a:lnTo>
                    <a:pt x="113" y="43120"/>
                  </a:lnTo>
                  <a:lnTo>
                    <a:pt x="2530" y="49803"/>
                  </a:lnTo>
                  <a:lnTo>
                    <a:pt x="8819" y="54259"/>
                  </a:lnTo>
                  <a:lnTo>
                    <a:pt x="36519" y="64040"/>
                  </a:lnTo>
                  <a:lnTo>
                    <a:pt x="48786" y="78765"/>
                  </a:lnTo>
                  <a:lnTo>
                    <a:pt x="51355" y="85265"/>
                  </a:lnTo>
                  <a:lnTo>
                    <a:pt x="51899" y="90769"/>
                  </a:lnTo>
                  <a:lnTo>
                    <a:pt x="49475" y="1052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823728" y="2095171"/>
              <a:ext cx="143882" cy="146115"/>
            </a:xfrm>
            <a:custGeom>
              <a:avLst/>
              <a:gdLst/>
              <a:ahLst/>
              <a:cxnLst/>
              <a:rect l="0" t="0" r="0" b="0"/>
              <a:pathLst>
                <a:path w="143882" h="146115">
                  <a:moveTo>
                    <a:pt x="104646" y="0"/>
                  </a:moveTo>
                  <a:lnTo>
                    <a:pt x="79451" y="53875"/>
                  </a:lnTo>
                  <a:lnTo>
                    <a:pt x="47360" y="115922"/>
                  </a:lnTo>
                  <a:lnTo>
                    <a:pt x="33952" y="136919"/>
                  </a:lnTo>
                  <a:lnTo>
                    <a:pt x="25930" y="142752"/>
                  </a:lnTo>
                  <a:lnTo>
                    <a:pt x="17074" y="145471"/>
                  </a:lnTo>
                  <a:lnTo>
                    <a:pt x="7660" y="146114"/>
                  </a:lnTo>
                  <a:lnTo>
                    <a:pt x="2554" y="143032"/>
                  </a:lnTo>
                  <a:lnTo>
                    <a:pt x="320" y="137469"/>
                  </a:lnTo>
                  <a:lnTo>
                    <a:pt x="0" y="130251"/>
                  </a:lnTo>
                  <a:lnTo>
                    <a:pt x="4467" y="124269"/>
                  </a:lnTo>
                  <a:lnTo>
                    <a:pt x="42136" y="106262"/>
                  </a:lnTo>
                  <a:lnTo>
                    <a:pt x="94898" y="91440"/>
                  </a:lnTo>
                  <a:lnTo>
                    <a:pt x="143881" y="73521"/>
                  </a:lnTo>
                  <a:lnTo>
                    <a:pt x="112273" y="100961"/>
                  </a:lnTo>
                  <a:lnTo>
                    <a:pt x="94117" y="1368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9959959" y="2137285"/>
              <a:ext cx="148031" cy="231628"/>
            </a:xfrm>
            <a:custGeom>
              <a:avLst/>
              <a:gdLst/>
              <a:ahLst/>
              <a:cxnLst/>
              <a:rect l="0" t="0" r="0" b="0"/>
              <a:pathLst>
                <a:path w="148031" h="231628">
                  <a:moveTo>
                    <a:pt x="73699" y="0"/>
                  </a:moveTo>
                  <a:lnTo>
                    <a:pt x="121138" y="29309"/>
                  </a:lnTo>
                  <a:lnTo>
                    <a:pt x="143387" y="49498"/>
                  </a:lnTo>
                  <a:lnTo>
                    <a:pt x="147064" y="58735"/>
                  </a:lnTo>
                  <a:lnTo>
                    <a:pt x="148030" y="81477"/>
                  </a:lnTo>
                  <a:lnTo>
                    <a:pt x="144310" y="91753"/>
                  </a:lnTo>
                  <a:lnTo>
                    <a:pt x="130819" y="109409"/>
                  </a:lnTo>
                  <a:lnTo>
                    <a:pt x="78758" y="145099"/>
                  </a:lnTo>
                  <a:lnTo>
                    <a:pt x="75901" y="151715"/>
                  </a:lnTo>
                  <a:lnTo>
                    <a:pt x="76337" y="158465"/>
                  </a:lnTo>
                  <a:lnTo>
                    <a:pt x="83061" y="172204"/>
                  </a:lnTo>
                  <a:lnTo>
                    <a:pt x="113074" y="207092"/>
                  </a:lnTo>
                  <a:lnTo>
                    <a:pt x="113987" y="212931"/>
                  </a:lnTo>
                  <a:lnTo>
                    <a:pt x="111087" y="217993"/>
                  </a:lnTo>
                  <a:lnTo>
                    <a:pt x="105644" y="222538"/>
                  </a:lnTo>
                  <a:lnTo>
                    <a:pt x="87117" y="227587"/>
                  </a:lnTo>
                  <a:lnTo>
                    <a:pt x="27069" y="231095"/>
                  </a:lnTo>
                  <a:lnTo>
                    <a:pt x="0" y="23162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644104" y="2253099"/>
              <a:ext cx="526426" cy="294798"/>
            </a:xfrm>
            <a:custGeom>
              <a:avLst/>
              <a:gdLst/>
              <a:ahLst/>
              <a:cxnLst/>
              <a:rect l="0" t="0" r="0" b="0"/>
              <a:pathLst>
                <a:path w="526426" h="294798">
                  <a:moveTo>
                    <a:pt x="0" y="0"/>
                  </a:moveTo>
                  <a:lnTo>
                    <a:pt x="53028" y="47438"/>
                  </a:lnTo>
                  <a:lnTo>
                    <a:pt x="104408" y="78044"/>
                  </a:lnTo>
                  <a:lnTo>
                    <a:pt x="152728" y="106572"/>
                  </a:lnTo>
                  <a:lnTo>
                    <a:pt x="205260" y="136082"/>
                  </a:lnTo>
                  <a:lnTo>
                    <a:pt x="263589" y="160163"/>
                  </a:lnTo>
                  <a:lnTo>
                    <a:pt x="317266" y="183286"/>
                  </a:lnTo>
                  <a:lnTo>
                    <a:pt x="364496" y="210674"/>
                  </a:lnTo>
                  <a:lnTo>
                    <a:pt x="426026" y="241482"/>
                  </a:lnTo>
                  <a:lnTo>
                    <a:pt x="483568" y="275992"/>
                  </a:lnTo>
                  <a:lnTo>
                    <a:pt x="526425" y="29479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32953" y="3916601"/>
            <a:ext cx="1284479" cy="989680"/>
            <a:chOff x="6632953" y="3916601"/>
            <a:chExt cx="1284479" cy="989680"/>
          </a:xfrm>
        </p:grpSpPr>
        <p:sp>
          <p:nvSpPr>
            <p:cNvPr id="250" name="Freeform 249"/>
            <p:cNvSpPr/>
            <p:nvPr/>
          </p:nvSpPr>
          <p:spPr>
            <a:xfrm>
              <a:off x="6685596" y="3969244"/>
              <a:ext cx="73701" cy="673824"/>
            </a:xfrm>
            <a:custGeom>
              <a:avLst/>
              <a:gdLst/>
              <a:ahLst/>
              <a:cxnLst/>
              <a:rect l="0" t="0" r="0" b="0"/>
              <a:pathLst>
                <a:path w="73701" h="673824">
                  <a:moveTo>
                    <a:pt x="73700" y="0"/>
                  </a:moveTo>
                  <a:lnTo>
                    <a:pt x="70580" y="48931"/>
                  </a:lnTo>
                  <a:lnTo>
                    <a:pt x="59045" y="102472"/>
                  </a:lnTo>
                  <a:lnTo>
                    <a:pt x="54539" y="158393"/>
                  </a:lnTo>
                  <a:lnTo>
                    <a:pt x="47615" y="210058"/>
                  </a:lnTo>
                  <a:lnTo>
                    <a:pt x="35966" y="262201"/>
                  </a:lnTo>
                  <a:lnTo>
                    <a:pt x="29331" y="316348"/>
                  </a:lnTo>
                  <a:lnTo>
                    <a:pt x="22692" y="372104"/>
                  </a:lnTo>
                  <a:lnTo>
                    <a:pt x="14145" y="428178"/>
                  </a:lnTo>
                  <a:lnTo>
                    <a:pt x="8123" y="490554"/>
                  </a:lnTo>
                  <a:lnTo>
                    <a:pt x="2407" y="549331"/>
                  </a:lnTo>
                  <a:lnTo>
                    <a:pt x="713" y="604962"/>
                  </a:lnTo>
                  <a:lnTo>
                    <a:pt x="211" y="644841"/>
                  </a:lnTo>
                  <a:lnTo>
                    <a:pt x="0" y="673823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658586" y="3916601"/>
              <a:ext cx="121879" cy="93285"/>
            </a:xfrm>
            <a:custGeom>
              <a:avLst/>
              <a:gdLst/>
              <a:ahLst/>
              <a:cxnLst/>
              <a:rect l="0" t="0" r="0" b="0"/>
              <a:pathLst>
                <a:path w="121879" h="93285">
                  <a:moveTo>
                    <a:pt x="58595" y="0"/>
                  </a:moveTo>
                  <a:lnTo>
                    <a:pt x="64185" y="16768"/>
                  </a:lnTo>
                  <a:lnTo>
                    <a:pt x="60691" y="34359"/>
                  </a:lnTo>
                  <a:lnTo>
                    <a:pt x="50168" y="52705"/>
                  </a:lnTo>
                  <a:lnTo>
                    <a:pt x="4843" y="90793"/>
                  </a:lnTo>
                  <a:lnTo>
                    <a:pt x="534" y="93284"/>
                  </a:lnTo>
                  <a:lnTo>
                    <a:pt x="0" y="92605"/>
                  </a:lnTo>
                  <a:lnTo>
                    <a:pt x="21545" y="69115"/>
                  </a:lnTo>
                  <a:lnTo>
                    <a:pt x="66831" y="40256"/>
                  </a:lnTo>
                  <a:lnTo>
                    <a:pt x="120179" y="10765"/>
                  </a:lnTo>
                  <a:lnTo>
                    <a:pt x="121878" y="11856"/>
                  </a:lnTo>
                  <a:lnTo>
                    <a:pt x="121767" y="21057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632953" y="4653596"/>
              <a:ext cx="1284479" cy="252685"/>
            </a:xfrm>
            <a:custGeom>
              <a:avLst/>
              <a:gdLst/>
              <a:ahLst/>
              <a:cxnLst/>
              <a:rect l="0" t="0" r="0" b="0"/>
              <a:pathLst>
                <a:path w="1284479" h="252685">
                  <a:moveTo>
                    <a:pt x="0" y="0"/>
                  </a:moveTo>
                  <a:lnTo>
                    <a:pt x="57265" y="11453"/>
                  </a:lnTo>
                  <a:lnTo>
                    <a:pt x="112568" y="24749"/>
                  </a:lnTo>
                  <a:lnTo>
                    <a:pt x="166862" y="31405"/>
                  </a:lnTo>
                  <a:lnTo>
                    <a:pt x="229579" y="42772"/>
                  </a:lnTo>
                  <a:lnTo>
                    <a:pt x="292965" y="50693"/>
                  </a:lnTo>
                  <a:lnTo>
                    <a:pt x="344428" y="57654"/>
                  </a:lnTo>
                  <a:lnTo>
                    <a:pt x="396721" y="67126"/>
                  </a:lnTo>
                  <a:lnTo>
                    <a:pt x="449260" y="77341"/>
                  </a:lnTo>
                  <a:lnTo>
                    <a:pt x="501872" y="87777"/>
                  </a:lnTo>
                  <a:lnTo>
                    <a:pt x="560095" y="98278"/>
                  </a:lnTo>
                  <a:lnTo>
                    <a:pt x="616210" y="108798"/>
                  </a:lnTo>
                  <a:lnTo>
                    <a:pt x="669882" y="119324"/>
                  </a:lnTo>
                  <a:lnTo>
                    <a:pt x="722829" y="129852"/>
                  </a:lnTo>
                  <a:lnTo>
                    <a:pt x="775562" y="140380"/>
                  </a:lnTo>
                  <a:lnTo>
                    <a:pt x="828231" y="145319"/>
                  </a:lnTo>
                  <a:lnTo>
                    <a:pt x="880882" y="152372"/>
                  </a:lnTo>
                  <a:lnTo>
                    <a:pt x="933527" y="161871"/>
                  </a:lnTo>
                  <a:lnTo>
                    <a:pt x="996481" y="175561"/>
                  </a:lnTo>
                  <a:lnTo>
                    <a:pt x="1045637" y="184859"/>
                  </a:lnTo>
                  <a:lnTo>
                    <a:pt x="1104762" y="191713"/>
                  </a:lnTo>
                  <a:lnTo>
                    <a:pt x="1167181" y="207350"/>
                  </a:lnTo>
                  <a:lnTo>
                    <a:pt x="1221111" y="224646"/>
                  </a:lnTo>
                  <a:lnTo>
                    <a:pt x="1267108" y="238653"/>
                  </a:lnTo>
                  <a:lnTo>
                    <a:pt x="1284478" y="25268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811938" y="4244539"/>
              <a:ext cx="1021265" cy="282716"/>
            </a:xfrm>
            <a:custGeom>
              <a:avLst/>
              <a:gdLst/>
              <a:ahLst/>
              <a:cxnLst/>
              <a:rect l="0" t="0" r="0" b="0"/>
              <a:pathLst>
                <a:path w="1021265" h="282716">
                  <a:moveTo>
                    <a:pt x="0" y="30031"/>
                  </a:moveTo>
                  <a:lnTo>
                    <a:pt x="43963" y="6312"/>
                  </a:lnTo>
                  <a:lnTo>
                    <a:pt x="101404" y="0"/>
                  </a:lnTo>
                  <a:lnTo>
                    <a:pt x="151838" y="76"/>
                  </a:lnTo>
                  <a:lnTo>
                    <a:pt x="202656" y="6988"/>
                  </a:lnTo>
                  <a:lnTo>
                    <a:pt x="259223" y="19803"/>
                  </a:lnTo>
                  <a:lnTo>
                    <a:pt x="271082" y="23213"/>
                  </a:lnTo>
                  <a:lnTo>
                    <a:pt x="278987" y="30165"/>
                  </a:lnTo>
                  <a:lnTo>
                    <a:pt x="293623" y="58797"/>
                  </a:lnTo>
                  <a:lnTo>
                    <a:pt x="309484" y="71282"/>
                  </a:lnTo>
                  <a:lnTo>
                    <a:pt x="357837" y="88829"/>
                  </a:lnTo>
                  <a:lnTo>
                    <a:pt x="405633" y="99965"/>
                  </a:lnTo>
                  <a:lnTo>
                    <a:pt x="467946" y="114209"/>
                  </a:lnTo>
                  <a:lnTo>
                    <a:pt x="520333" y="128287"/>
                  </a:lnTo>
                  <a:lnTo>
                    <a:pt x="578265" y="154177"/>
                  </a:lnTo>
                  <a:lnTo>
                    <a:pt x="640009" y="173631"/>
                  </a:lnTo>
                  <a:lnTo>
                    <a:pt x="701373" y="184782"/>
                  </a:lnTo>
                  <a:lnTo>
                    <a:pt x="763624" y="192920"/>
                  </a:lnTo>
                  <a:lnTo>
                    <a:pt x="819291" y="198557"/>
                  </a:lnTo>
                  <a:lnTo>
                    <a:pt x="882279" y="212842"/>
                  </a:lnTo>
                  <a:lnTo>
                    <a:pt x="940128" y="237847"/>
                  </a:lnTo>
                  <a:lnTo>
                    <a:pt x="996109" y="269166"/>
                  </a:lnTo>
                  <a:lnTo>
                    <a:pt x="1021264" y="28271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7812146" y="4758881"/>
            <a:ext cx="88443" cy="162680"/>
          </a:xfrm>
          <a:custGeom>
            <a:avLst/>
            <a:gdLst/>
            <a:ahLst/>
            <a:cxnLst/>
            <a:rect l="0" t="0" r="0" b="0"/>
            <a:pathLst>
              <a:path w="88443" h="162680">
                <a:moveTo>
                  <a:pt x="0" y="0"/>
                </a:moveTo>
                <a:lnTo>
                  <a:pt x="34328" y="60873"/>
                </a:lnTo>
                <a:lnTo>
                  <a:pt x="67041" y="113605"/>
                </a:lnTo>
                <a:lnTo>
                  <a:pt x="85504" y="147914"/>
                </a:lnTo>
                <a:lnTo>
                  <a:pt x="88442" y="162679"/>
                </a:lnTo>
              </a:path>
            </a:pathLst>
          </a:custGeom>
          <a:ln w="12700" cap="flat" cmpd="sng" algn="ctr">
            <a:solidFill>
              <a:srgbClr val="FF14D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4" name="Group 263"/>
          <p:cNvGrpSpPr/>
          <p:nvPr/>
        </p:nvGrpSpPr>
        <p:grpSpPr>
          <a:xfrm>
            <a:off x="6864580" y="3825101"/>
            <a:ext cx="600126" cy="344185"/>
            <a:chOff x="6864580" y="3825101"/>
            <a:chExt cx="600126" cy="344185"/>
          </a:xfrm>
        </p:grpSpPr>
        <p:sp>
          <p:nvSpPr>
            <p:cNvPr id="256" name="Freeform 255"/>
            <p:cNvSpPr/>
            <p:nvPr/>
          </p:nvSpPr>
          <p:spPr>
            <a:xfrm>
              <a:off x="6864580" y="3825101"/>
              <a:ext cx="85601" cy="163059"/>
            </a:xfrm>
            <a:custGeom>
              <a:avLst/>
              <a:gdLst/>
              <a:ahLst/>
              <a:cxnLst/>
              <a:rect l="0" t="0" r="0" b="0"/>
              <a:pathLst>
                <a:path w="85601" h="163059">
                  <a:moveTo>
                    <a:pt x="0" y="49386"/>
                  </a:moveTo>
                  <a:lnTo>
                    <a:pt x="0" y="103531"/>
                  </a:lnTo>
                  <a:lnTo>
                    <a:pt x="0" y="163058"/>
                  </a:lnTo>
                  <a:lnTo>
                    <a:pt x="0" y="104392"/>
                  </a:lnTo>
                  <a:lnTo>
                    <a:pt x="3120" y="44178"/>
                  </a:lnTo>
                  <a:lnTo>
                    <a:pt x="5590" y="31876"/>
                  </a:lnTo>
                  <a:lnTo>
                    <a:pt x="17692" y="11968"/>
                  </a:lnTo>
                  <a:lnTo>
                    <a:pt x="25833" y="3384"/>
                  </a:lnTo>
                  <a:lnTo>
                    <a:pt x="33600" y="0"/>
                  </a:lnTo>
                  <a:lnTo>
                    <a:pt x="41117" y="85"/>
                  </a:lnTo>
                  <a:lnTo>
                    <a:pt x="55709" y="6417"/>
                  </a:lnTo>
                  <a:lnTo>
                    <a:pt x="69994" y="17031"/>
                  </a:lnTo>
                  <a:lnTo>
                    <a:pt x="85600" y="41749"/>
                  </a:lnTo>
                  <a:lnTo>
                    <a:pt x="83973" y="47804"/>
                  </a:lnTo>
                  <a:lnTo>
                    <a:pt x="78209" y="51841"/>
                  </a:lnTo>
                  <a:lnTo>
                    <a:pt x="62836" y="55156"/>
                  </a:lnTo>
                  <a:lnTo>
                    <a:pt x="42115" y="493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997626" y="3885016"/>
              <a:ext cx="104362" cy="136871"/>
            </a:xfrm>
            <a:custGeom>
              <a:avLst/>
              <a:gdLst/>
              <a:ahLst/>
              <a:cxnLst/>
              <a:rect l="0" t="0" r="0" b="0"/>
              <a:pathLst>
                <a:path w="104362" h="136871">
                  <a:moveTo>
                    <a:pt x="35411" y="0"/>
                  </a:moveTo>
                  <a:lnTo>
                    <a:pt x="29821" y="62092"/>
                  </a:lnTo>
                  <a:lnTo>
                    <a:pt x="15167" y="94437"/>
                  </a:lnTo>
                  <a:lnTo>
                    <a:pt x="10216" y="98053"/>
                  </a:lnTo>
                  <a:lnTo>
                    <a:pt x="5746" y="96954"/>
                  </a:lnTo>
                  <a:lnTo>
                    <a:pt x="1596" y="92712"/>
                  </a:lnTo>
                  <a:lnTo>
                    <a:pt x="0" y="86374"/>
                  </a:lnTo>
                  <a:lnTo>
                    <a:pt x="1345" y="69974"/>
                  </a:lnTo>
                  <a:lnTo>
                    <a:pt x="14268" y="41010"/>
                  </a:lnTo>
                  <a:lnTo>
                    <a:pt x="38505" y="15790"/>
                  </a:lnTo>
                  <a:lnTo>
                    <a:pt x="49172" y="11697"/>
                  </a:lnTo>
                  <a:lnTo>
                    <a:pt x="73501" y="10268"/>
                  </a:lnTo>
                  <a:lnTo>
                    <a:pt x="83031" y="13864"/>
                  </a:lnTo>
                  <a:lnTo>
                    <a:pt x="96739" y="27218"/>
                  </a:lnTo>
                  <a:lnTo>
                    <a:pt x="103612" y="51091"/>
                  </a:lnTo>
                  <a:lnTo>
                    <a:pt x="104361" y="94297"/>
                  </a:lnTo>
                  <a:lnTo>
                    <a:pt x="98581" y="13687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022508" y="3948187"/>
              <a:ext cx="52643" cy="10529"/>
            </a:xfrm>
            <a:custGeom>
              <a:avLst/>
              <a:gdLst/>
              <a:ahLst/>
              <a:cxnLst/>
              <a:rect l="0" t="0" r="0" b="0"/>
              <a:pathLst>
                <a:path w="52643" h="10529">
                  <a:moveTo>
                    <a:pt x="0" y="10528"/>
                  </a:moveTo>
                  <a:lnTo>
                    <a:pt x="52642" y="0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158410" y="3937658"/>
              <a:ext cx="106570" cy="147125"/>
            </a:xfrm>
            <a:custGeom>
              <a:avLst/>
              <a:gdLst/>
              <a:ahLst/>
              <a:cxnLst/>
              <a:rect l="0" t="0" r="0" b="0"/>
              <a:pathLst>
                <a:path w="106570" h="147125">
                  <a:moveTo>
                    <a:pt x="95725" y="0"/>
                  </a:moveTo>
                  <a:lnTo>
                    <a:pt x="51762" y="20243"/>
                  </a:lnTo>
                  <a:lnTo>
                    <a:pt x="4932" y="83617"/>
                  </a:lnTo>
                  <a:lnTo>
                    <a:pt x="0" y="108133"/>
                  </a:lnTo>
                  <a:lnTo>
                    <a:pt x="323" y="121222"/>
                  </a:lnTo>
                  <a:lnTo>
                    <a:pt x="4047" y="131117"/>
                  </a:lnTo>
                  <a:lnTo>
                    <a:pt x="17545" y="145232"/>
                  </a:lnTo>
                  <a:lnTo>
                    <a:pt x="26058" y="147124"/>
                  </a:lnTo>
                  <a:lnTo>
                    <a:pt x="44874" y="142988"/>
                  </a:lnTo>
                  <a:lnTo>
                    <a:pt x="75199" y="127505"/>
                  </a:lnTo>
                  <a:lnTo>
                    <a:pt x="100821" y="96921"/>
                  </a:lnTo>
                  <a:lnTo>
                    <a:pt x="106569" y="74662"/>
                  </a:lnTo>
                  <a:lnTo>
                    <a:pt x="106464" y="63812"/>
                  </a:lnTo>
                  <a:lnTo>
                    <a:pt x="100108" y="45519"/>
                  </a:lnTo>
                  <a:lnTo>
                    <a:pt x="95137" y="37365"/>
                  </a:lnTo>
                  <a:lnTo>
                    <a:pt x="88314" y="33099"/>
                  </a:lnTo>
                  <a:lnTo>
                    <a:pt x="43082" y="3158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206432" y="4032415"/>
              <a:ext cx="5590" cy="73700"/>
            </a:xfrm>
            <a:custGeom>
              <a:avLst/>
              <a:gdLst/>
              <a:ahLst/>
              <a:cxnLst/>
              <a:rect l="0" t="0" r="0" b="0"/>
              <a:pathLst>
                <a:path w="5590" h="73700">
                  <a:moveTo>
                    <a:pt x="5589" y="0"/>
                  </a:moveTo>
                  <a:lnTo>
                    <a:pt x="0" y="16767"/>
                  </a:lnTo>
                  <a:lnTo>
                    <a:pt x="375" y="34358"/>
                  </a:lnTo>
                  <a:lnTo>
                    <a:pt x="5589" y="73699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359420" y="4000829"/>
              <a:ext cx="10530" cy="168457"/>
            </a:xfrm>
            <a:custGeom>
              <a:avLst/>
              <a:gdLst/>
              <a:ahLst/>
              <a:cxnLst/>
              <a:rect l="0" t="0" r="0" b="0"/>
              <a:pathLst>
                <a:path w="10530" h="168457">
                  <a:moveTo>
                    <a:pt x="0" y="0"/>
                  </a:moveTo>
                  <a:lnTo>
                    <a:pt x="0" y="58617"/>
                  </a:lnTo>
                  <a:lnTo>
                    <a:pt x="1169" y="118857"/>
                  </a:lnTo>
                  <a:lnTo>
                    <a:pt x="10529" y="168456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327834" y="3969244"/>
              <a:ext cx="136872" cy="31586"/>
            </a:xfrm>
            <a:custGeom>
              <a:avLst/>
              <a:gdLst/>
              <a:ahLst/>
              <a:cxnLst/>
              <a:rect l="0" t="0" r="0" b="0"/>
              <a:pathLst>
                <a:path w="136872" h="31586">
                  <a:moveTo>
                    <a:pt x="0" y="0"/>
                  </a:moveTo>
                  <a:lnTo>
                    <a:pt x="58617" y="5589"/>
                  </a:lnTo>
                  <a:lnTo>
                    <a:pt x="112095" y="26544"/>
                  </a:lnTo>
                  <a:lnTo>
                    <a:pt x="136871" y="31585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243607" y="4116643"/>
              <a:ext cx="84228" cy="42115"/>
            </a:xfrm>
            <a:custGeom>
              <a:avLst/>
              <a:gdLst/>
              <a:ahLst/>
              <a:cxnLst/>
              <a:rect l="0" t="0" r="0" b="0"/>
              <a:pathLst>
                <a:path w="84228" h="42115">
                  <a:moveTo>
                    <a:pt x="0" y="0"/>
                  </a:moveTo>
                  <a:lnTo>
                    <a:pt x="26386" y="15641"/>
                  </a:lnTo>
                  <a:lnTo>
                    <a:pt x="84227" y="42114"/>
                  </a:lnTo>
                </a:path>
              </a:pathLst>
            </a:custGeom>
            <a:ln w="12700" cap="flat" cmpd="sng" algn="ctr">
              <a:solidFill>
                <a:srgbClr val="FF14D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7401534" y="5001037"/>
            <a:ext cx="443175" cy="315855"/>
            <a:chOff x="7401534" y="5001037"/>
            <a:chExt cx="443175" cy="315855"/>
          </a:xfrm>
        </p:grpSpPr>
        <p:sp>
          <p:nvSpPr>
            <p:cNvPr id="265" name="Freeform 264"/>
            <p:cNvSpPr/>
            <p:nvPr/>
          </p:nvSpPr>
          <p:spPr>
            <a:xfrm>
              <a:off x="7443648" y="5001037"/>
              <a:ext cx="42115" cy="242156"/>
            </a:xfrm>
            <a:custGeom>
              <a:avLst/>
              <a:gdLst/>
              <a:ahLst/>
              <a:cxnLst/>
              <a:rect l="0" t="0" r="0" b="0"/>
              <a:pathLst>
                <a:path w="42115" h="242156">
                  <a:moveTo>
                    <a:pt x="42114" y="0"/>
                  </a:moveTo>
                  <a:lnTo>
                    <a:pt x="42114" y="54144"/>
                  </a:lnTo>
                  <a:lnTo>
                    <a:pt x="36525" y="103501"/>
                  </a:lnTo>
                  <a:lnTo>
                    <a:pt x="24156" y="155452"/>
                  </a:lnTo>
                  <a:lnTo>
                    <a:pt x="10447" y="207654"/>
                  </a:lnTo>
                  <a:lnTo>
                    <a:pt x="0" y="24215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401534" y="5095793"/>
              <a:ext cx="94757" cy="1"/>
            </a:xfrm>
            <a:custGeom>
              <a:avLst/>
              <a:gdLst/>
              <a:ahLst/>
              <a:cxnLst/>
              <a:rect l="0" t="0" r="0" b="0"/>
              <a:pathLst>
                <a:path w="94757" h="1">
                  <a:moveTo>
                    <a:pt x="0" y="0"/>
                  </a:moveTo>
                  <a:lnTo>
                    <a:pt x="54144" y="0"/>
                  </a:lnTo>
                  <a:lnTo>
                    <a:pt x="94756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527876" y="5127379"/>
              <a:ext cx="63172" cy="105286"/>
            </a:xfrm>
            <a:custGeom>
              <a:avLst/>
              <a:gdLst/>
              <a:ahLst/>
              <a:cxnLst/>
              <a:rect l="0" t="0" r="0" b="0"/>
              <a:pathLst>
                <a:path w="63172" h="105286">
                  <a:moveTo>
                    <a:pt x="63171" y="0"/>
                  </a:moveTo>
                  <a:lnTo>
                    <a:pt x="28843" y="60873"/>
                  </a:lnTo>
                  <a:lnTo>
                    <a:pt x="0" y="1052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591047" y="503262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618506" y="5137907"/>
              <a:ext cx="226203" cy="178985"/>
            </a:xfrm>
            <a:custGeom>
              <a:avLst/>
              <a:gdLst/>
              <a:ahLst/>
              <a:cxnLst/>
              <a:rect l="0" t="0" r="0" b="0"/>
              <a:pathLst>
                <a:path w="226203" h="178985">
                  <a:moveTo>
                    <a:pt x="14655" y="0"/>
                  </a:moveTo>
                  <a:lnTo>
                    <a:pt x="0" y="43963"/>
                  </a:lnTo>
                  <a:lnTo>
                    <a:pt x="206" y="46856"/>
                  </a:lnTo>
                  <a:lnTo>
                    <a:pt x="2682" y="45275"/>
                  </a:lnTo>
                  <a:lnTo>
                    <a:pt x="23469" y="23111"/>
                  </a:lnTo>
                  <a:lnTo>
                    <a:pt x="48852" y="8668"/>
                  </a:lnTo>
                  <a:lnTo>
                    <a:pt x="57340" y="8118"/>
                  </a:lnTo>
                  <a:lnTo>
                    <a:pt x="73011" y="13746"/>
                  </a:lnTo>
                  <a:lnTo>
                    <a:pt x="76955" y="19693"/>
                  </a:lnTo>
                  <a:lnTo>
                    <a:pt x="78219" y="35659"/>
                  </a:lnTo>
                  <a:lnTo>
                    <a:pt x="72354" y="64378"/>
                  </a:lnTo>
                  <a:lnTo>
                    <a:pt x="73008" y="68655"/>
                  </a:lnTo>
                  <a:lnTo>
                    <a:pt x="75784" y="69166"/>
                  </a:lnTo>
                  <a:lnTo>
                    <a:pt x="85108" y="63496"/>
                  </a:lnTo>
                  <a:lnTo>
                    <a:pt x="116927" y="34213"/>
                  </a:lnTo>
                  <a:lnTo>
                    <a:pt x="122611" y="33337"/>
                  </a:lnTo>
                  <a:lnTo>
                    <a:pt x="127569" y="36262"/>
                  </a:lnTo>
                  <a:lnTo>
                    <a:pt x="136199" y="48872"/>
                  </a:lnTo>
                  <a:lnTo>
                    <a:pt x="154865" y="95646"/>
                  </a:lnTo>
                  <a:lnTo>
                    <a:pt x="160771" y="101199"/>
                  </a:lnTo>
                  <a:lnTo>
                    <a:pt x="168217" y="103731"/>
                  </a:lnTo>
                  <a:lnTo>
                    <a:pt x="176691" y="104249"/>
                  </a:lnTo>
                  <a:lnTo>
                    <a:pt x="195465" y="98585"/>
                  </a:lnTo>
                  <a:lnTo>
                    <a:pt x="205385" y="93800"/>
                  </a:lnTo>
                  <a:lnTo>
                    <a:pt x="219526" y="79123"/>
                  </a:lnTo>
                  <a:lnTo>
                    <a:pt x="224935" y="70296"/>
                  </a:lnTo>
                  <a:lnTo>
                    <a:pt x="226202" y="62072"/>
                  </a:lnTo>
                  <a:lnTo>
                    <a:pt x="224707" y="54249"/>
                  </a:lnTo>
                  <a:lnTo>
                    <a:pt x="221370" y="46695"/>
                  </a:lnTo>
                  <a:lnTo>
                    <a:pt x="215636" y="43998"/>
                  </a:lnTo>
                  <a:lnTo>
                    <a:pt x="208304" y="44540"/>
                  </a:lnTo>
                  <a:lnTo>
                    <a:pt x="191968" y="51381"/>
                  </a:lnTo>
                  <a:lnTo>
                    <a:pt x="176909" y="62221"/>
                  </a:lnTo>
                  <a:lnTo>
                    <a:pt x="160866" y="87066"/>
                  </a:lnTo>
                  <a:lnTo>
                    <a:pt x="158796" y="106547"/>
                  </a:lnTo>
                  <a:lnTo>
                    <a:pt x="162946" y="125733"/>
                  </a:lnTo>
                  <a:lnTo>
                    <a:pt x="172589" y="142059"/>
                  </a:lnTo>
                  <a:lnTo>
                    <a:pt x="214696" y="17898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938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6603" y="226959"/>
            <a:ext cx="1480823" cy="677168"/>
            <a:chOff x="856603" y="226959"/>
            <a:chExt cx="1480823" cy="677168"/>
          </a:xfrm>
        </p:grpSpPr>
        <p:sp>
          <p:nvSpPr>
            <p:cNvPr id="2" name="Freeform 1"/>
            <p:cNvSpPr/>
            <p:nvPr/>
          </p:nvSpPr>
          <p:spPr>
            <a:xfrm>
              <a:off x="856603" y="226959"/>
              <a:ext cx="239020" cy="534074"/>
            </a:xfrm>
            <a:custGeom>
              <a:avLst/>
              <a:gdLst/>
              <a:ahLst/>
              <a:cxnLst/>
              <a:rect l="0" t="0" r="0" b="0"/>
              <a:pathLst>
                <a:path w="239020" h="534074">
                  <a:moveTo>
                    <a:pt x="69905" y="162595"/>
                  </a:moveTo>
                  <a:lnTo>
                    <a:pt x="69905" y="214198"/>
                  </a:lnTo>
                  <a:lnTo>
                    <a:pt x="69905" y="276411"/>
                  </a:lnTo>
                  <a:lnTo>
                    <a:pt x="68735" y="331759"/>
                  </a:lnTo>
                  <a:lnTo>
                    <a:pt x="58452" y="392976"/>
                  </a:lnTo>
                  <a:lnTo>
                    <a:pt x="50745" y="450128"/>
                  </a:lnTo>
                  <a:lnTo>
                    <a:pt x="39647" y="499242"/>
                  </a:lnTo>
                  <a:lnTo>
                    <a:pt x="28771" y="525516"/>
                  </a:lnTo>
                  <a:lnTo>
                    <a:pt x="22595" y="532054"/>
                  </a:lnTo>
                  <a:lnTo>
                    <a:pt x="16138" y="534073"/>
                  </a:lnTo>
                  <a:lnTo>
                    <a:pt x="9494" y="533080"/>
                  </a:lnTo>
                  <a:lnTo>
                    <a:pt x="5064" y="524229"/>
                  </a:lnTo>
                  <a:lnTo>
                    <a:pt x="0" y="474987"/>
                  </a:lnTo>
                  <a:lnTo>
                    <a:pt x="4219" y="422312"/>
                  </a:lnTo>
                  <a:lnTo>
                    <a:pt x="7158" y="369660"/>
                  </a:lnTo>
                  <a:lnTo>
                    <a:pt x="13749" y="318184"/>
                  </a:lnTo>
                  <a:lnTo>
                    <a:pt x="19688" y="255157"/>
                  </a:lnTo>
                  <a:lnTo>
                    <a:pt x="31779" y="192318"/>
                  </a:lnTo>
                  <a:lnTo>
                    <a:pt x="53838" y="134845"/>
                  </a:lnTo>
                  <a:lnTo>
                    <a:pt x="77606" y="81551"/>
                  </a:lnTo>
                  <a:lnTo>
                    <a:pt x="88536" y="59895"/>
                  </a:lnTo>
                  <a:lnTo>
                    <a:pt x="139732" y="13919"/>
                  </a:lnTo>
                  <a:lnTo>
                    <a:pt x="166060" y="2931"/>
                  </a:lnTo>
                  <a:lnTo>
                    <a:pt x="179632" y="0"/>
                  </a:lnTo>
                  <a:lnTo>
                    <a:pt x="200951" y="2983"/>
                  </a:lnTo>
                  <a:lnTo>
                    <a:pt x="209911" y="7054"/>
                  </a:lnTo>
                  <a:lnTo>
                    <a:pt x="226106" y="27176"/>
                  </a:lnTo>
                  <a:lnTo>
                    <a:pt x="233701" y="40730"/>
                  </a:lnTo>
                  <a:lnTo>
                    <a:pt x="239019" y="77627"/>
                  </a:lnTo>
                  <a:lnTo>
                    <a:pt x="235436" y="131960"/>
                  </a:lnTo>
                  <a:lnTo>
                    <a:pt x="218156" y="187350"/>
                  </a:lnTo>
                  <a:lnTo>
                    <a:pt x="177035" y="245924"/>
                  </a:lnTo>
                  <a:lnTo>
                    <a:pt x="126165" y="305816"/>
                  </a:lnTo>
                  <a:lnTo>
                    <a:pt x="101490" y="33105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93929" y="490714"/>
              <a:ext cx="148435" cy="184988"/>
            </a:xfrm>
            <a:custGeom>
              <a:avLst/>
              <a:gdLst/>
              <a:ahLst/>
              <a:cxnLst/>
              <a:rect l="0" t="0" r="0" b="0"/>
              <a:pathLst>
                <a:path w="148435" h="184988">
                  <a:moveTo>
                    <a:pt x="148434" y="14654"/>
                  </a:moveTo>
                  <a:lnTo>
                    <a:pt x="104471" y="0"/>
                  </a:lnTo>
                  <a:lnTo>
                    <a:pt x="94559" y="1375"/>
                  </a:lnTo>
                  <a:lnTo>
                    <a:pt x="74187" y="12262"/>
                  </a:lnTo>
                  <a:lnTo>
                    <a:pt x="42986" y="49300"/>
                  </a:lnTo>
                  <a:lnTo>
                    <a:pt x="16644" y="99746"/>
                  </a:lnTo>
                  <a:lnTo>
                    <a:pt x="460" y="145671"/>
                  </a:lnTo>
                  <a:lnTo>
                    <a:pt x="0" y="175049"/>
                  </a:lnTo>
                  <a:lnTo>
                    <a:pt x="6194" y="182415"/>
                  </a:lnTo>
                  <a:lnTo>
                    <a:pt x="16173" y="184987"/>
                  </a:lnTo>
                  <a:lnTo>
                    <a:pt x="39348" y="181604"/>
                  </a:lnTo>
                  <a:lnTo>
                    <a:pt x="65549" y="166546"/>
                  </a:lnTo>
                  <a:lnTo>
                    <a:pt x="123783" y="112821"/>
                  </a:lnTo>
                  <a:lnTo>
                    <a:pt x="128490" y="114024"/>
                  </a:lnTo>
                  <a:lnTo>
                    <a:pt x="131629" y="120675"/>
                  </a:lnTo>
                  <a:lnTo>
                    <a:pt x="137905" y="16205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38740" y="515896"/>
              <a:ext cx="417528" cy="388231"/>
            </a:xfrm>
            <a:custGeom>
              <a:avLst/>
              <a:gdLst/>
              <a:ahLst/>
              <a:cxnLst/>
              <a:rect l="0" t="0" r="0" b="0"/>
              <a:pathLst>
                <a:path w="417528" h="388231">
                  <a:moveTo>
                    <a:pt x="224721" y="0"/>
                  </a:moveTo>
                  <a:lnTo>
                    <a:pt x="172016" y="62281"/>
                  </a:lnTo>
                  <a:lnTo>
                    <a:pt x="141174" y="116331"/>
                  </a:lnTo>
                  <a:lnTo>
                    <a:pt x="133928" y="130197"/>
                  </a:lnTo>
                  <a:lnTo>
                    <a:pt x="128997" y="161201"/>
                  </a:lnTo>
                  <a:lnTo>
                    <a:pt x="131874" y="192138"/>
                  </a:lnTo>
                  <a:lnTo>
                    <a:pt x="152785" y="240595"/>
                  </a:lnTo>
                  <a:lnTo>
                    <a:pt x="173857" y="283961"/>
                  </a:lnTo>
                  <a:lnTo>
                    <a:pt x="175599" y="308309"/>
                  </a:lnTo>
                  <a:lnTo>
                    <a:pt x="171303" y="332389"/>
                  </a:lnTo>
                  <a:lnTo>
                    <a:pt x="161596" y="350890"/>
                  </a:lnTo>
                  <a:lnTo>
                    <a:pt x="137387" y="374459"/>
                  </a:lnTo>
                  <a:lnTo>
                    <a:pt x="111817" y="382846"/>
                  </a:lnTo>
                  <a:lnTo>
                    <a:pt x="53330" y="388230"/>
                  </a:lnTo>
                  <a:lnTo>
                    <a:pt x="28055" y="382727"/>
                  </a:lnTo>
                  <a:lnTo>
                    <a:pt x="16401" y="377984"/>
                  </a:lnTo>
                  <a:lnTo>
                    <a:pt x="8632" y="370142"/>
                  </a:lnTo>
                  <a:lnTo>
                    <a:pt x="0" y="348952"/>
                  </a:lnTo>
                  <a:lnTo>
                    <a:pt x="1208" y="336750"/>
                  </a:lnTo>
                  <a:lnTo>
                    <a:pt x="11908" y="310714"/>
                  </a:lnTo>
                  <a:lnTo>
                    <a:pt x="37663" y="280927"/>
                  </a:lnTo>
                  <a:lnTo>
                    <a:pt x="99627" y="234307"/>
                  </a:lnTo>
                  <a:lnTo>
                    <a:pt x="160367" y="204081"/>
                  </a:lnTo>
                  <a:lnTo>
                    <a:pt x="211372" y="177062"/>
                  </a:lnTo>
                  <a:lnTo>
                    <a:pt x="273774" y="144896"/>
                  </a:lnTo>
                  <a:lnTo>
                    <a:pt x="334973" y="116013"/>
                  </a:lnTo>
                  <a:lnTo>
                    <a:pt x="392445" y="81915"/>
                  </a:lnTo>
                  <a:lnTo>
                    <a:pt x="413909" y="72282"/>
                  </a:lnTo>
                  <a:lnTo>
                    <a:pt x="417527" y="72754"/>
                  </a:lnTo>
                  <a:lnTo>
                    <a:pt x="416429" y="76579"/>
                  </a:lnTo>
                  <a:lnTo>
                    <a:pt x="403511" y="91357"/>
                  </a:lnTo>
                  <a:lnTo>
                    <a:pt x="347947" y="141131"/>
                  </a:lnTo>
                  <a:lnTo>
                    <a:pt x="316739" y="173761"/>
                  </a:lnTo>
                  <a:lnTo>
                    <a:pt x="302273" y="196940"/>
                  </a:lnTo>
                  <a:lnTo>
                    <a:pt x="297403" y="219720"/>
                  </a:lnTo>
                  <a:lnTo>
                    <a:pt x="299138" y="239204"/>
                  </a:lnTo>
                  <a:lnTo>
                    <a:pt x="308949" y="2632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84643" y="309717"/>
              <a:ext cx="252783" cy="458864"/>
            </a:xfrm>
            <a:custGeom>
              <a:avLst/>
              <a:gdLst/>
              <a:ahLst/>
              <a:cxnLst/>
              <a:rect l="0" t="0" r="0" b="0"/>
              <a:pathLst>
                <a:path w="252783" h="458864">
                  <a:moveTo>
                    <a:pt x="73699" y="27195"/>
                  </a:moveTo>
                  <a:lnTo>
                    <a:pt x="79288" y="10427"/>
                  </a:lnTo>
                  <a:lnTo>
                    <a:pt x="85614" y="5488"/>
                  </a:lnTo>
                  <a:lnTo>
                    <a:pt x="105121" y="0"/>
                  </a:lnTo>
                  <a:lnTo>
                    <a:pt x="164145" y="7640"/>
                  </a:lnTo>
                  <a:lnTo>
                    <a:pt x="193446" y="16164"/>
                  </a:lnTo>
                  <a:lnTo>
                    <a:pt x="218167" y="31651"/>
                  </a:lnTo>
                  <a:lnTo>
                    <a:pt x="223823" y="43034"/>
                  </a:lnTo>
                  <a:lnTo>
                    <a:pt x="223869" y="71279"/>
                  </a:lnTo>
                  <a:lnTo>
                    <a:pt x="216090" y="93971"/>
                  </a:lnTo>
                  <a:lnTo>
                    <a:pt x="203665" y="111855"/>
                  </a:lnTo>
                  <a:lnTo>
                    <a:pt x="145622" y="157946"/>
                  </a:lnTo>
                  <a:lnTo>
                    <a:pt x="91201" y="201171"/>
                  </a:lnTo>
                  <a:lnTo>
                    <a:pt x="87706" y="208690"/>
                  </a:lnTo>
                  <a:lnTo>
                    <a:pt x="87717" y="216042"/>
                  </a:lnTo>
                  <a:lnTo>
                    <a:pt x="90063" y="223283"/>
                  </a:lnTo>
                  <a:lnTo>
                    <a:pt x="102029" y="237568"/>
                  </a:lnTo>
                  <a:lnTo>
                    <a:pt x="121385" y="251715"/>
                  </a:lnTo>
                  <a:lnTo>
                    <a:pt x="175232" y="279862"/>
                  </a:lnTo>
                  <a:lnTo>
                    <a:pt x="238706" y="316778"/>
                  </a:lnTo>
                  <a:lnTo>
                    <a:pt x="246875" y="325535"/>
                  </a:lnTo>
                  <a:lnTo>
                    <a:pt x="251151" y="334883"/>
                  </a:lnTo>
                  <a:lnTo>
                    <a:pt x="252782" y="354628"/>
                  </a:lnTo>
                  <a:lnTo>
                    <a:pt x="249240" y="363637"/>
                  </a:lnTo>
                  <a:lnTo>
                    <a:pt x="235945" y="379886"/>
                  </a:lnTo>
                  <a:lnTo>
                    <a:pt x="208730" y="396598"/>
                  </a:lnTo>
                  <a:lnTo>
                    <a:pt x="154565" y="416406"/>
                  </a:lnTo>
                  <a:lnTo>
                    <a:pt x="92190" y="441487"/>
                  </a:lnTo>
                  <a:lnTo>
                    <a:pt x="30948" y="455084"/>
                  </a:lnTo>
                  <a:lnTo>
                    <a:pt x="0" y="45886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8929" y="250496"/>
            <a:ext cx="1998171" cy="633899"/>
            <a:chOff x="4318929" y="250496"/>
            <a:chExt cx="1998171" cy="633899"/>
          </a:xfrm>
        </p:grpSpPr>
        <p:sp>
          <p:nvSpPr>
            <p:cNvPr id="7" name="Freeform 6"/>
            <p:cNvSpPr/>
            <p:nvPr/>
          </p:nvSpPr>
          <p:spPr>
            <a:xfrm>
              <a:off x="4854988" y="282509"/>
              <a:ext cx="260263" cy="460722"/>
            </a:xfrm>
            <a:custGeom>
              <a:avLst/>
              <a:gdLst/>
              <a:ahLst/>
              <a:cxnLst/>
              <a:rect l="0" t="0" r="0" b="0"/>
              <a:pathLst>
                <a:path w="260263" h="460722">
                  <a:moveTo>
                    <a:pt x="30235" y="191273"/>
                  </a:moveTo>
                  <a:lnTo>
                    <a:pt x="30235" y="253751"/>
                  </a:lnTo>
                  <a:lnTo>
                    <a:pt x="30235" y="310459"/>
                  </a:lnTo>
                  <a:lnTo>
                    <a:pt x="29065" y="369061"/>
                  </a:lnTo>
                  <a:lnTo>
                    <a:pt x="21829" y="423326"/>
                  </a:lnTo>
                  <a:lnTo>
                    <a:pt x="15581" y="455065"/>
                  </a:lnTo>
                  <a:lnTo>
                    <a:pt x="12277" y="460721"/>
                  </a:lnTo>
                  <a:lnTo>
                    <a:pt x="8904" y="459812"/>
                  </a:lnTo>
                  <a:lnTo>
                    <a:pt x="5486" y="454527"/>
                  </a:lnTo>
                  <a:lnTo>
                    <a:pt x="0" y="411254"/>
                  </a:lnTo>
                  <a:lnTo>
                    <a:pt x="220" y="364337"/>
                  </a:lnTo>
                  <a:lnTo>
                    <a:pt x="6004" y="313391"/>
                  </a:lnTo>
                  <a:lnTo>
                    <a:pt x="8237" y="262422"/>
                  </a:lnTo>
                  <a:lnTo>
                    <a:pt x="12112" y="199565"/>
                  </a:lnTo>
                  <a:lnTo>
                    <a:pt x="18206" y="136759"/>
                  </a:lnTo>
                  <a:lnTo>
                    <a:pt x="24851" y="99082"/>
                  </a:lnTo>
                  <a:lnTo>
                    <a:pt x="52432" y="41093"/>
                  </a:lnTo>
                  <a:lnTo>
                    <a:pt x="59071" y="27982"/>
                  </a:lnTo>
                  <a:lnTo>
                    <a:pt x="78926" y="10295"/>
                  </a:lnTo>
                  <a:lnTo>
                    <a:pt x="90772" y="3941"/>
                  </a:lnTo>
                  <a:lnTo>
                    <a:pt x="116412" y="0"/>
                  </a:lnTo>
                  <a:lnTo>
                    <a:pt x="129800" y="587"/>
                  </a:lnTo>
                  <a:lnTo>
                    <a:pt x="176589" y="23769"/>
                  </a:lnTo>
                  <a:lnTo>
                    <a:pt x="210730" y="49096"/>
                  </a:lnTo>
                  <a:lnTo>
                    <a:pt x="230074" y="77007"/>
                  </a:lnTo>
                  <a:lnTo>
                    <a:pt x="250845" y="139759"/>
                  </a:lnTo>
                  <a:lnTo>
                    <a:pt x="259686" y="195006"/>
                  </a:lnTo>
                  <a:lnTo>
                    <a:pt x="260262" y="250979"/>
                  </a:lnTo>
                  <a:lnTo>
                    <a:pt x="250324" y="303976"/>
                  </a:lnTo>
                  <a:lnTo>
                    <a:pt x="233653" y="364216"/>
                  </a:lnTo>
                  <a:lnTo>
                    <a:pt x="219748" y="39131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937866" y="484311"/>
              <a:ext cx="157928" cy="10529"/>
            </a:xfrm>
            <a:custGeom>
              <a:avLst/>
              <a:gdLst/>
              <a:ahLst/>
              <a:cxnLst/>
              <a:rect l="0" t="0" r="0" b="0"/>
              <a:pathLst>
                <a:path w="157928" h="10529">
                  <a:moveTo>
                    <a:pt x="0" y="10528"/>
                  </a:moveTo>
                  <a:lnTo>
                    <a:pt x="52050" y="7409"/>
                  </a:lnTo>
                  <a:lnTo>
                    <a:pt x="105109" y="2195"/>
                  </a:lnTo>
                  <a:lnTo>
                    <a:pt x="15792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18929" y="250496"/>
              <a:ext cx="303262" cy="560203"/>
            </a:xfrm>
            <a:custGeom>
              <a:avLst/>
              <a:gdLst/>
              <a:ahLst/>
              <a:cxnLst/>
              <a:rect l="0" t="0" r="0" b="0"/>
              <a:pathLst>
                <a:path w="303262" h="560203">
                  <a:moveTo>
                    <a:pt x="92511" y="128530"/>
                  </a:moveTo>
                  <a:lnTo>
                    <a:pt x="95631" y="180580"/>
                  </a:lnTo>
                  <a:lnTo>
                    <a:pt x="100845" y="239879"/>
                  </a:lnTo>
                  <a:lnTo>
                    <a:pt x="99270" y="303072"/>
                  </a:lnTo>
                  <a:lnTo>
                    <a:pt x="91394" y="365080"/>
                  </a:lnTo>
                  <a:lnTo>
                    <a:pt x="81652" y="425956"/>
                  </a:lnTo>
                  <a:lnTo>
                    <a:pt x="67880" y="482859"/>
                  </a:lnTo>
                  <a:lnTo>
                    <a:pt x="47270" y="541782"/>
                  </a:lnTo>
                  <a:lnTo>
                    <a:pt x="41293" y="554940"/>
                  </a:lnTo>
                  <a:lnTo>
                    <a:pt x="33800" y="560202"/>
                  </a:lnTo>
                  <a:lnTo>
                    <a:pt x="25294" y="560201"/>
                  </a:lnTo>
                  <a:lnTo>
                    <a:pt x="16115" y="556690"/>
                  </a:lnTo>
                  <a:lnTo>
                    <a:pt x="9995" y="547331"/>
                  </a:lnTo>
                  <a:lnTo>
                    <a:pt x="1382" y="499454"/>
                  </a:lnTo>
                  <a:lnTo>
                    <a:pt x="0" y="436265"/>
                  </a:lnTo>
                  <a:lnTo>
                    <a:pt x="5309" y="380628"/>
                  </a:lnTo>
                  <a:lnTo>
                    <a:pt x="8572" y="332817"/>
                  </a:lnTo>
                  <a:lnTo>
                    <a:pt x="15258" y="283296"/>
                  </a:lnTo>
                  <a:lnTo>
                    <a:pt x="21229" y="224048"/>
                  </a:lnTo>
                  <a:lnTo>
                    <a:pt x="33328" y="167285"/>
                  </a:lnTo>
                  <a:lnTo>
                    <a:pt x="58794" y="108417"/>
                  </a:lnTo>
                  <a:lnTo>
                    <a:pt x="80132" y="65545"/>
                  </a:lnTo>
                  <a:lnTo>
                    <a:pt x="108047" y="31687"/>
                  </a:lnTo>
                  <a:lnTo>
                    <a:pt x="146143" y="5589"/>
                  </a:lnTo>
                  <a:lnTo>
                    <a:pt x="156342" y="946"/>
                  </a:lnTo>
                  <a:lnTo>
                    <a:pt x="204231" y="0"/>
                  </a:lnTo>
                  <a:lnTo>
                    <a:pt x="230293" y="7455"/>
                  </a:lnTo>
                  <a:lnTo>
                    <a:pt x="271676" y="31304"/>
                  </a:lnTo>
                  <a:lnTo>
                    <a:pt x="289514" y="57243"/>
                  </a:lnTo>
                  <a:lnTo>
                    <a:pt x="301730" y="88658"/>
                  </a:lnTo>
                  <a:lnTo>
                    <a:pt x="303261" y="114318"/>
                  </a:lnTo>
                  <a:lnTo>
                    <a:pt x="291956" y="170852"/>
                  </a:lnTo>
                  <a:lnTo>
                    <a:pt x="273789" y="217109"/>
                  </a:lnTo>
                  <a:lnTo>
                    <a:pt x="216248" y="278666"/>
                  </a:lnTo>
                  <a:lnTo>
                    <a:pt x="193385" y="299097"/>
                  </a:lnTo>
                  <a:lnTo>
                    <a:pt x="133198" y="325165"/>
                  </a:lnTo>
                  <a:lnTo>
                    <a:pt x="124097" y="3285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29927" y="326383"/>
              <a:ext cx="372847" cy="491935"/>
            </a:xfrm>
            <a:custGeom>
              <a:avLst/>
              <a:gdLst/>
              <a:ahLst/>
              <a:cxnLst/>
              <a:rect l="0" t="0" r="0" b="0"/>
              <a:pathLst>
                <a:path w="372847" h="491935">
                  <a:moveTo>
                    <a:pt x="155420" y="0"/>
                  </a:moveTo>
                  <a:lnTo>
                    <a:pt x="115878" y="58779"/>
                  </a:lnTo>
                  <a:lnTo>
                    <a:pt x="86522" y="116405"/>
                  </a:lnTo>
                  <a:lnTo>
                    <a:pt x="52124" y="169266"/>
                  </a:lnTo>
                  <a:lnTo>
                    <a:pt x="32787" y="213930"/>
                  </a:lnTo>
                  <a:lnTo>
                    <a:pt x="10184" y="275835"/>
                  </a:lnTo>
                  <a:lnTo>
                    <a:pt x="0" y="334293"/>
                  </a:lnTo>
                  <a:lnTo>
                    <a:pt x="1107" y="394713"/>
                  </a:lnTo>
                  <a:lnTo>
                    <a:pt x="12245" y="441137"/>
                  </a:lnTo>
                  <a:lnTo>
                    <a:pt x="25106" y="459663"/>
                  </a:lnTo>
                  <a:lnTo>
                    <a:pt x="33450" y="467879"/>
                  </a:lnTo>
                  <a:lnTo>
                    <a:pt x="73137" y="485032"/>
                  </a:lnTo>
                  <a:lnTo>
                    <a:pt x="116352" y="491934"/>
                  </a:lnTo>
                  <a:lnTo>
                    <a:pt x="158793" y="482800"/>
                  </a:lnTo>
                  <a:lnTo>
                    <a:pt x="195414" y="465276"/>
                  </a:lnTo>
                  <a:lnTo>
                    <a:pt x="258231" y="411687"/>
                  </a:lnTo>
                  <a:lnTo>
                    <a:pt x="302330" y="357532"/>
                  </a:lnTo>
                  <a:lnTo>
                    <a:pt x="342497" y="297745"/>
                  </a:lnTo>
                  <a:lnTo>
                    <a:pt x="359680" y="249138"/>
                  </a:lnTo>
                  <a:lnTo>
                    <a:pt x="372846" y="190199"/>
                  </a:lnTo>
                  <a:lnTo>
                    <a:pt x="372311" y="147603"/>
                  </a:lnTo>
                  <a:lnTo>
                    <a:pt x="366460" y="120584"/>
                  </a:lnTo>
                  <a:lnTo>
                    <a:pt x="350012" y="86811"/>
                  </a:lnTo>
                  <a:lnTo>
                    <a:pt x="316602" y="46426"/>
                  </a:lnTo>
                  <a:lnTo>
                    <a:pt x="290136" y="30394"/>
                  </a:lnTo>
                  <a:lnTo>
                    <a:pt x="260067" y="18235"/>
                  </a:lnTo>
                  <a:lnTo>
                    <a:pt x="239365" y="17073"/>
                  </a:lnTo>
                  <a:lnTo>
                    <a:pt x="180903" y="27768"/>
                  </a:lnTo>
                  <a:lnTo>
                    <a:pt x="144892" y="3158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27461" y="694881"/>
              <a:ext cx="136872" cy="189514"/>
            </a:xfrm>
            <a:custGeom>
              <a:avLst/>
              <a:gdLst/>
              <a:ahLst/>
              <a:cxnLst/>
              <a:rect l="0" t="0" r="0" b="0"/>
              <a:pathLst>
                <a:path w="136872" h="189514">
                  <a:moveTo>
                    <a:pt x="0" y="0"/>
                  </a:moveTo>
                  <a:lnTo>
                    <a:pt x="14573" y="52050"/>
                  </a:lnTo>
                  <a:lnTo>
                    <a:pt x="35903" y="101990"/>
                  </a:lnTo>
                  <a:lnTo>
                    <a:pt x="55732" y="129557"/>
                  </a:lnTo>
                  <a:lnTo>
                    <a:pt x="114603" y="174049"/>
                  </a:lnTo>
                  <a:lnTo>
                    <a:pt x="136871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74943" y="410611"/>
              <a:ext cx="29392" cy="368499"/>
            </a:xfrm>
            <a:custGeom>
              <a:avLst/>
              <a:gdLst/>
              <a:ahLst/>
              <a:cxnLst/>
              <a:rect l="0" t="0" r="0" b="0"/>
              <a:pathLst>
                <a:path w="29392" h="368499">
                  <a:moveTo>
                    <a:pt x="21057" y="0"/>
                  </a:moveTo>
                  <a:lnTo>
                    <a:pt x="29391" y="55170"/>
                  </a:lnTo>
                  <a:lnTo>
                    <a:pt x="27816" y="107204"/>
                  </a:lnTo>
                  <a:lnTo>
                    <a:pt x="22393" y="161816"/>
                  </a:lnTo>
                  <a:lnTo>
                    <a:pt x="12916" y="220004"/>
                  </a:lnTo>
                  <a:lnTo>
                    <a:pt x="4346" y="274197"/>
                  </a:lnTo>
                  <a:lnTo>
                    <a:pt x="858" y="332496"/>
                  </a:lnTo>
                  <a:lnTo>
                    <a:pt x="0" y="3684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06487" y="380002"/>
              <a:ext cx="315856" cy="30610"/>
            </a:xfrm>
            <a:custGeom>
              <a:avLst/>
              <a:gdLst/>
              <a:ahLst/>
              <a:cxnLst/>
              <a:rect l="0" t="0" r="0" b="0"/>
              <a:pathLst>
                <a:path w="315856" h="30610">
                  <a:moveTo>
                    <a:pt x="0" y="9552"/>
                  </a:moveTo>
                  <a:lnTo>
                    <a:pt x="29896" y="2317"/>
                  </a:lnTo>
                  <a:lnTo>
                    <a:pt x="83988" y="0"/>
                  </a:lnTo>
                  <a:lnTo>
                    <a:pt x="132380" y="483"/>
                  </a:lnTo>
                  <a:lnTo>
                    <a:pt x="183244" y="6345"/>
                  </a:lnTo>
                  <a:lnTo>
                    <a:pt x="236529" y="10942"/>
                  </a:lnTo>
                  <a:lnTo>
                    <a:pt x="298106" y="26031"/>
                  </a:lnTo>
                  <a:lnTo>
                    <a:pt x="315855" y="3060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43316" y="779109"/>
              <a:ext cx="473784" cy="52643"/>
            </a:xfrm>
            <a:custGeom>
              <a:avLst/>
              <a:gdLst/>
              <a:ahLst/>
              <a:cxnLst/>
              <a:rect l="0" t="0" r="0" b="0"/>
              <a:pathLst>
                <a:path w="473784" h="52643">
                  <a:moveTo>
                    <a:pt x="0" y="0"/>
                  </a:moveTo>
                  <a:lnTo>
                    <a:pt x="11179" y="16767"/>
                  </a:lnTo>
                  <a:lnTo>
                    <a:pt x="41623" y="28119"/>
                  </a:lnTo>
                  <a:lnTo>
                    <a:pt x="102020" y="37967"/>
                  </a:lnTo>
                  <a:lnTo>
                    <a:pt x="156961" y="40885"/>
                  </a:lnTo>
                  <a:lnTo>
                    <a:pt x="213403" y="41750"/>
                  </a:lnTo>
                  <a:lnTo>
                    <a:pt x="271461" y="42006"/>
                  </a:lnTo>
                  <a:lnTo>
                    <a:pt x="325708" y="45201"/>
                  </a:lnTo>
                  <a:lnTo>
                    <a:pt x="375706" y="50438"/>
                  </a:lnTo>
                  <a:lnTo>
                    <a:pt x="423276" y="51989"/>
                  </a:lnTo>
                  <a:lnTo>
                    <a:pt x="473783" y="526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99566" y="515896"/>
            <a:ext cx="1496894" cy="686600"/>
            <a:chOff x="7599566" y="515896"/>
            <a:chExt cx="1496894" cy="686600"/>
          </a:xfrm>
        </p:grpSpPr>
        <p:sp>
          <p:nvSpPr>
            <p:cNvPr id="16" name="Freeform 15"/>
            <p:cNvSpPr/>
            <p:nvPr/>
          </p:nvSpPr>
          <p:spPr>
            <a:xfrm>
              <a:off x="7599566" y="694881"/>
              <a:ext cx="254694" cy="209637"/>
            </a:xfrm>
            <a:custGeom>
              <a:avLst/>
              <a:gdLst/>
              <a:ahLst/>
              <a:cxnLst/>
              <a:rect l="0" t="0" r="0" b="0"/>
              <a:pathLst>
                <a:path w="254694" h="209637">
                  <a:moveTo>
                    <a:pt x="96766" y="0"/>
                  </a:moveTo>
                  <a:lnTo>
                    <a:pt x="74409" y="5589"/>
                  </a:lnTo>
                  <a:lnTo>
                    <a:pt x="57194" y="17692"/>
                  </a:lnTo>
                  <a:lnTo>
                    <a:pt x="49328" y="25832"/>
                  </a:lnTo>
                  <a:lnTo>
                    <a:pt x="45253" y="37109"/>
                  </a:lnTo>
                  <a:lnTo>
                    <a:pt x="43846" y="65236"/>
                  </a:lnTo>
                  <a:lnTo>
                    <a:pt x="53359" y="90995"/>
                  </a:lnTo>
                  <a:lnTo>
                    <a:pt x="78445" y="122108"/>
                  </a:lnTo>
                  <a:lnTo>
                    <a:pt x="112774" y="153581"/>
                  </a:lnTo>
                  <a:lnTo>
                    <a:pt x="116797" y="162049"/>
                  </a:lnTo>
                  <a:lnTo>
                    <a:pt x="118147" y="180816"/>
                  </a:lnTo>
                  <a:lnTo>
                    <a:pt x="113359" y="188394"/>
                  </a:lnTo>
                  <a:lnTo>
                    <a:pt x="95562" y="199934"/>
                  </a:lnTo>
                  <a:lnTo>
                    <a:pt x="38773" y="208469"/>
                  </a:lnTo>
                  <a:lnTo>
                    <a:pt x="9770" y="209636"/>
                  </a:lnTo>
                  <a:lnTo>
                    <a:pt x="2504" y="205268"/>
                  </a:lnTo>
                  <a:lnTo>
                    <a:pt x="0" y="197677"/>
                  </a:lnTo>
                  <a:lnTo>
                    <a:pt x="670" y="187936"/>
                  </a:lnTo>
                  <a:lnTo>
                    <a:pt x="10773" y="170875"/>
                  </a:lnTo>
                  <a:lnTo>
                    <a:pt x="26962" y="156663"/>
                  </a:lnTo>
                  <a:lnTo>
                    <a:pt x="81811" y="128529"/>
                  </a:lnTo>
                  <a:lnTo>
                    <a:pt x="141417" y="106035"/>
                  </a:lnTo>
                  <a:lnTo>
                    <a:pt x="195533" y="85806"/>
                  </a:lnTo>
                  <a:lnTo>
                    <a:pt x="226115" y="66108"/>
                  </a:lnTo>
                  <a:lnTo>
                    <a:pt x="227452" y="62789"/>
                  </a:lnTo>
                  <a:lnTo>
                    <a:pt x="223665" y="61747"/>
                  </a:lnTo>
                  <a:lnTo>
                    <a:pt x="216460" y="62221"/>
                  </a:lnTo>
                  <a:lnTo>
                    <a:pt x="199097" y="72108"/>
                  </a:lnTo>
                  <a:lnTo>
                    <a:pt x="164942" y="101461"/>
                  </a:lnTo>
                  <a:lnTo>
                    <a:pt x="160934" y="110924"/>
                  </a:lnTo>
                  <a:lnTo>
                    <a:pt x="159600" y="133918"/>
                  </a:lnTo>
                  <a:lnTo>
                    <a:pt x="164392" y="141921"/>
                  </a:lnTo>
                  <a:lnTo>
                    <a:pt x="172266" y="147256"/>
                  </a:lnTo>
                  <a:lnTo>
                    <a:pt x="182194" y="150813"/>
                  </a:lnTo>
                  <a:lnTo>
                    <a:pt x="235888" y="148657"/>
                  </a:lnTo>
                  <a:lnTo>
                    <a:pt x="254693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38488" y="515896"/>
              <a:ext cx="105286" cy="357970"/>
            </a:xfrm>
            <a:custGeom>
              <a:avLst/>
              <a:gdLst/>
              <a:ahLst/>
              <a:cxnLst/>
              <a:rect l="0" t="0" r="0" b="0"/>
              <a:pathLst>
                <a:path w="105286" h="357970">
                  <a:moveTo>
                    <a:pt x="105285" y="0"/>
                  </a:moveTo>
                  <a:lnTo>
                    <a:pt x="105285" y="62478"/>
                  </a:lnTo>
                  <a:lnTo>
                    <a:pt x="105285" y="119186"/>
                  </a:lnTo>
                  <a:lnTo>
                    <a:pt x="95709" y="175448"/>
                  </a:lnTo>
                  <a:lnTo>
                    <a:pt x="75620" y="231622"/>
                  </a:lnTo>
                  <a:lnTo>
                    <a:pt x="57501" y="273740"/>
                  </a:lnTo>
                  <a:lnTo>
                    <a:pt x="25423" y="333186"/>
                  </a:lnTo>
                  <a:lnTo>
                    <a:pt x="0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27959" y="726466"/>
              <a:ext cx="73700" cy="42115"/>
            </a:xfrm>
            <a:custGeom>
              <a:avLst/>
              <a:gdLst/>
              <a:ahLst/>
              <a:cxnLst/>
              <a:rect l="0" t="0" r="0" b="0"/>
              <a:pathLst>
                <a:path w="73700" h="42115">
                  <a:moveTo>
                    <a:pt x="0" y="42114"/>
                  </a:moveTo>
                  <a:lnTo>
                    <a:pt x="17980" y="26473"/>
                  </a:lnTo>
                  <a:lnTo>
                    <a:pt x="73699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59586" y="536953"/>
              <a:ext cx="84229" cy="357970"/>
            </a:xfrm>
            <a:custGeom>
              <a:avLst/>
              <a:gdLst/>
              <a:ahLst/>
              <a:cxnLst/>
              <a:rect l="0" t="0" r="0" b="0"/>
              <a:pathLst>
                <a:path w="84229" h="357970">
                  <a:moveTo>
                    <a:pt x="84228" y="0"/>
                  </a:moveTo>
                  <a:lnTo>
                    <a:pt x="81108" y="60384"/>
                  </a:lnTo>
                  <a:lnTo>
                    <a:pt x="72775" y="111868"/>
                  </a:lnTo>
                  <a:lnTo>
                    <a:pt x="59479" y="171186"/>
                  </a:lnTo>
                  <a:lnTo>
                    <a:pt x="42090" y="230600"/>
                  </a:lnTo>
                  <a:lnTo>
                    <a:pt x="24563" y="284135"/>
                  </a:lnTo>
                  <a:lnTo>
                    <a:pt x="4679" y="343919"/>
                  </a:lnTo>
                  <a:lnTo>
                    <a:pt x="0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106943" y="791833"/>
              <a:ext cx="196389" cy="155733"/>
            </a:xfrm>
            <a:custGeom>
              <a:avLst/>
              <a:gdLst/>
              <a:ahLst/>
              <a:cxnLst/>
              <a:rect l="0" t="0" r="0" b="0"/>
              <a:pathLst>
                <a:path w="196389" h="155733">
                  <a:moveTo>
                    <a:pt x="0" y="8333"/>
                  </a:moveTo>
                  <a:lnTo>
                    <a:pt x="57264" y="0"/>
                  </a:lnTo>
                  <a:lnTo>
                    <a:pt x="106655" y="1574"/>
                  </a:lnTo>
                  <a:lnTo>
                    <a:pt x="164568" y="12587"/>
                  </a:lnTo>
                  <a:lnTo>
                    <a:pt x="174052" y="19358"/>
                  </a:lnTo>
                  <a:lnTo>
                    <a:pt x="187710" y="39359"/>
                  </a:lnTo>
                  <a:lnTo>
                    <a:pt x="196388" y="76927"/>
                  </a:lnTo>
                  <a:lnTo>
                    <a:pt x="192178" y="103940"/>
                  </a:lnTo>
                  <a:lnTo>
                    <a:pt x="168457" y="15573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12269" y="736995"/>
              <a:ext cx="31587" cy="31586"/>
            </a:xfrm>
            <a:custGeom>
              <a:avLst/>
              <a:gdLst/>
              <a:ahLst/>
              <a:cxnLst/>
              <a:rect l="0" t="0" r="0" b="0"/>
              <a:pathLst>
                <a:path w="31587" h="31586">
                  <a:moveTo>
                    <a:pt x="0" y="0"/>
                  </a:moveTo>
                  <a:lnTo>
                    <a:pt x="31586" y="315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448794" y="863337"/>
              <a:ext cx="184575" cy="63172"/>
            </a:xfrm>
            <a:custGeom>
              <a:avLst/>
              <a:gdLst/>
              <a:ahLst/>
              <a:cxnLst/>
              <a:rect l="0" t="0" r="0" b="0"/>
              <a:pathLst>
                <a:path w="184575" h="63172">
                  <a:moveTo>
                    <a:pt x="5590" y="0"/>
                  </a:moveTo>
                  <a:lnTo>
                    <a:pt x="0" y="16767"/>
                  </a:lnTo>
                  <a:lnTo>
                    <a:pt x="1864" y="22877"/>
                  </a:lnTo>
                  <a:lnTo>
                    <a:pt x="6615" y="28119"/>
                  </a:lnTo>
                  <a:lnTo>
                    <a:pt x="13293" y="32784"/>
                  </a:lnTo>
                  <a:lnTo>
                    <a:pt x="22423" y="33554"/>
                  </a:lnTo>
                  <a:lnTo>
                    <a:pt x="84091" y="17576"/>
                  </a:lnTo>
                  <a:lnTo>
                    <a:pt x="119706" y="18206"/>
                  </a:lnTo>
                  <a:lnTo>
                    <a:pt x="138586" y="26029"/>
                  </a:lnTo>
                  <a:lnTo>
                    <a:pt x="184574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70197" y="842280"/>
              <a:ext cx="247218" cy="360216"/>
            </a:xfrm>
            <a:custGeom>
              <a:avLst/>
              <a:gdLst/>
              <a:ahLst/>
              <a:cxnLst/>
              <a:rect l="0" t="0" r="0" b="0"/>
              <a:pathLst>
                <a:path w="247218" h="360216">
                  <a:moveTo>
                    <a:pt x="221099" y="0"/>
                  </a:moveTo>
                  <a:lnTo>
                    <a:pt x="181411" y="2339"/>
                  </a:lnTo>
                  <a:lnTo>
                    <a:pt x="146948" y="17981"/>
                  </a:lnTo>
                  <a:lnTo>
                    <a:pt x="91375" y="58563"/>
                  </a:lnTo>
                  <a:lnTo>
                    <a:pt x="87823" y="65948"/>
                  </a:lnTo>
                  <a:lnTo>
                    <a:pt x="87795" y="73211"/>
                  </a:lnTo>
                  <a:lnTo>
                    <a:pt x="90115" y="80393"/>
                  </a:lnTo>
                  <a:lnTo>
                    <a:pt x="96341" y="85181"/>
                  </a:lnTo>
                  <a:lnTo>
                    <a:pt x="115738" y="90500"/>
                  </a:lnTo>
                  <a:lnTo>
                    <a:pt x="173555" y="86680"/>
                  </a:lnTo>
                  <a:lnTo>
                    <a:pt x="214681" y="87294"/>
                  </a:lnTo>
                  <a:lnTo>
                    <a:pt x="234234" y="95729"/>
                  </a:lnTo>
                  <a:lnTo>
                    <a:pt x="240384" y="103594"/>
                  </a:lnTo>
                  <a:lnTo>
                    <a:pt x="247217" y="124810"/>
                  </a:lnTo>
                  <a:lnTo>
                    <a:pt x="245475" y="163063"/>
                  </a:lnTo>
                  <a:lnTo>
                    <a:pt x="233236" y="209505"/>
                  </a:lnTo>
                  <a:lnTo>
                    <a:pt x="202839" y="263072"/>
                  </a:lnTo>
                  <a:lnTo>
                    <a:pt x="156909" y="324170"/>
                  </a:lnTo>
                  <a:lnTo>
                    <a:pt x="136418" y="344117"/>
                  </a:lnTo>
                  <a:lnTo>
                    <a:pt x="115612" y="356882"/>
                  </a:lnTo>
                  <a:lnTo>
                    <a:pt x="94667" y="360215"/>
                  </a:lnTo>
                  <a:lnTo>
                    <a:pt x="73660" y="356627"/>
                  </a:lnTo>
                  <a:lnTo>
                    <a:pt x="52625" y="347234"/>
                  </a:lnTo>
                  <a:lnTo>
                    <a:pt x="34697" y="329021"/>
                  </a:lnTo>
                  <a:lnTo>
                    <a:pt x="4317" y="272803"/>
                  </a:lnTo>
                  <a:lnTo>
                    <a:pt x="0" y="26321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6558" y="857748"/>
              <a:ext cx="169902" cy="226688"/>
            </a:xfrm>
            <a:custGeom>
              <a:avLst/>
              <a:gdLst/>
              <a:ahLst/>
              <a:cxnLst/>
              <a:rect l="0" t="0" r="0" b="0"/>
              <a:pathLst>
                <a:path w="169902" h="226688">
                  <a:moveTo>
                    <a:pt x="127950" y="5589"/>
                  </a:moveTo>
                  <a:lnTo>
                    <a:pt x="111183" y="0"/>
                  </a:lnTo>
                  <a:lnTo>
                    <a:pt x="57264" y="4441"/>
                  </a:lnTo>
                  <a:lnTo>
                    <a:pt x="24394" y="10148"/>
                  </a:lnTo>
                  <a:lnTo>
                    <a:pt x="13289" y="16817"/>
                  </a:lnTo>
                  <a:lnTo>
                    <a:pt x="5886" y="25943"/>
                  </a:lnTo>
                  <a:lnTo>
                    <a:pt x="951" y="36705"/>
                  </a:lnTo>
                  <a:lnTo>
                    <a:pt x="0" y="46220"/>
                  </a:lnTo>
                  <a:lnTo>
                    <a:pt x="5183" y="63032"/>
                  </a:lnTo>
                  <a:lnTo>
                    <a:pt x="18405" y="75183"/>
                  </a:lnTo>
                  <a:lnTo>
                    <a:pt x="72840" y="104701"/>
                  </a:lnTo>
                  <a:lnTo>
                    <a:pt x="131026" y="144873"/>
                  </a:lnTo>
                  <a:lnTo>
                    <a:pt x="158108" y="160982"/>
                  </a:lnTo>
                  <a:lnTo>
                    <a:pt x="169819" y="177598"/>
                  </a:lnTo>
                  <a:lnTo>
                    <a:pt x="169901" y="185772"/>
                  </a:lnTo>
                  <a:lnTo>
                    <a:pt x="166446" y="193561"/>
                  </a:lnTo>
                  <a:lnTo>
                    <a:pt x="160633" y="201094"/>
                  </a:lnTo>
                  <a:lnTo>
                    <a:pt x="135457" y="212583"/>
                  </a:lnTo>
                  <a:lnTo>
                    <a:pt x="84941" y="222508"/>
                  </a:lnTo>
                  <a:lnTo>
                    <a:pt x="33194" y="22668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13285" y="1214058"/>
            <a:ext cx="2408673" cy="2281404"/>
            <a:chOff x="2013285" y="1214058"/>
            <a:chExt cx="2408673" cy="2281404"/>
          </a:xfrm>
        </p:grpSpPr>
        <p:sp>
          <p:nvSpPr>
            <p:cNvPr id="26" name="Freeform 25"/>
            <p:cNvSpPr/>
            <p:nvPr/>
          </p:nvSpPr>
          <p:spPr>
            <a:xfrm>
              <a:off x="2013285" y="1214058"/>
              <a:ext cx="172585" cy="302047"/>
            </a:xfrm>
            <a:custGeom>
              <a:avLst/>
              <a:gdLst/>
              <a:ahLst/>
              <a:cxnLst/>
              <a:rect l="0" t="0" r="0" b="0"/>
              <a:pathLst>
                <a:path w="172585" h="302047">
                  <a:moveTo>
                    <a:pt x="39772" y="102004"/>
                  </a:moveTo>
                  <a:lnTo>
                    <a:pt x="39772" y="160621"/>
                  </a:lnTo>
                  <a:lnTo>
                    <a:pt x="34183" y="195411"/>
                  </a:lnTo>
                  <a:lnTo>
                    <a:pt x="30197" y="198201"/>
                  </a:lnTo>
                  <a:lnTo>
                    <a:pt x="25200" y="195381"/>
                  </a:lnTo>
                  <a:lnTo>
                    <a:pt x="19529" y="188822"/>
                  </a:lnTo>
                  <a:lnTo>
                    <a:pt x="13228" y="165936"/>
                  </a:lnTo>
                  <a:lnTo>
                    <a:pt x="3593" y="114763"/>
                  </a:lnTo>
                  <a:lnTo>
                    <a:pt x="0" y="63624"/>
                  </a:lnTo>
                  <a:lnTo>
                    <a:pt x="3768" y="40492"/>
                  </a:lnTo>
                  <a:lnTo>
                    <a:pt x="12462" y="21633"/>
                  </a:lnTo>
                  <a:lnTo>
                    <a:pt x="18056" y="13329"/>
                  </a:lnTo>
                  <a:lnTo>
                    <a:pt x="26464" y="7792"/>
                  </a:lnTo>
                  <a:lnTo>
                    <a:pt x="60655" y="0"/>
                  </a:lnTo>
                  <a:lnTo>
                    <a:pt x="111011" y="487"/>
                  </a:lnTo>
                  <a:lnTo>
                    <a:pt x="132265" y="6583"/>
                  </a:lnTo>
                  <a:lnTo>
                    <a:pt x="149510" y="17091"/>
                  </a:lnTo>
                  <a:lnTo>
                    <a:pt x="152705" y="24338"/>
                  </a:lnTo>
                  <a:lnTo>
                    <a:pt x="152496" y="32679"/>
                  </a:lnTo>
                  <a:lnTo>
                    <a:pt x="141022" y="61186"/>
                  </a:lnTo>
                  <a:lnTo>
                    <a:pt x="112940" y="106638"/>
                  </a:lnTo>
                  <a:lnTo>
                    <a:pt x="112455" y="130190"/>
                  </a:lnTo>
                  <a:lnTo>
                    <a:pt x="124349" y="164168"/>
                  </a:lnTo>
                  <a:lnTo>
                    <a:pt x="167510" y="223197"/>
                  </a:lnTo>
                  <a:lnTo>
                    <a:pt x="172584" y="246335"/>
                  </a:lnTo>
                  <a:lnTo>
                    <a:pt x="170427" y="256716"/>
                  </a:lnTo>
                  <a:lnTo>
                    <a:pt x="158672" y="274490"/>
                  </a:lnTo>
                  <a:lnTo>
                    <a:pt x="138630" y="287069"/>
                  </a:lnTo>
                  <a:lnTo>
                    <a:pt x="114125" y="295389"/>
                  </a:lnTo>
                  <a:lnTo>
                    <a:pt x="60829" y="302046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21513" y="1431876"/>
              <a:ext cx="21058" cy="63172"/>
            </a:xfrm>
            <a:custGeom>
              <a:avLst/>
              <a:gdLst/>
              <a:ahLst/>
              <a:cxnLst/>
              <a:rect l="0" t="0" r="0" b="0"/>
              <a:pathLst>
                <a:path w="21058" h="63172">
                  <a:moveTo>
                    <a:pt x="21057" y="0"/>
                  </a:moveTo>
                  <a:lnTo>
                    <a:pt x="0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42570" y="1326591"/>
              <a:ext cx="21058" cy="21058"/>
            </a:xfrm>
            <a:custGeom>
              <a:avLst/>
              <a:gdLst/>
              <a:ahLst/>
              <a:cxnLst/>
              <a:rect l="0" t="0" r="0" b="0"/>
              <a:pathLst>
                <a:path w="21058" h="21058">
                  <a:moveTo>
                    <a:pt x="0" y="21057"/>
                  </a:moveTo>
                  <a:lnTo>
                    <a:pt x="2105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16269" y="1400290"/>
              <a:ext cx="94758" cy="49784"/>
            </a:xfrm>
            <a:custGeom>
              <a:avLst/>
              <a:gdLst/>
              <a:ahLst/>
              <a:cxnLst/>
              <a:rect l="0" t="0" r="0" b="0"/>
              <a:pathLst>
                <a:path w="94758" h="49784">
                  <a:moveTo>
                    <a:pt x="0" y="31586"/>
                  </a:moveTo>
                  <a:lnTo>
                    <a:pt x="5590" y="48353"/>
                  </a:lnTo>
                  <a:lnTo>
                    <a:pt x="8406" y="49783"/>
                  </a:lnTo>
                  <a:lnTo>
                    <a:pt x="11453" y="47227"/>
                  </a:lnTo>
                  <a:lnTo>
                    <a:pt x="30339" y="23497"/>
                  </a:lnTo>
                  <a:lnTo>
                    <a:pt x="55393" y="8782"/>
                  </a:lnTo>
                  <a:lnTo>
                    <a:pt x="94757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52670" y="1421347"/>
              <a:ext cx="116284" cy="115815"/>
            </a:xfrm>
            <a:custGeom>
              <a:avLst/>
              <a:gdLst/>
              <a:ahLst/>
              <a:cxnLst/>
              <a:rect l="0" t="0" r="0" b="0"/>
              <a:pathLst>
                <a:path w="116284" h="115815">
                  <a:moveTo>
                    <a:pt x="116283" y="0"/>
                  </a:moveTo>
                  <a:lnTo>
                    <a:pt x="93927" y="0"/>
                  </a:lnTo>
                  <a:lnTo>
                    <a:pt x="57667" y="16768"/>
                  </a:lnTo>
                  <a:lnTo>
                    <a:pt x="22876" y="43963"/>
                  </a:lnTo>
                  <a:lnTo>
                    <a:pt x="1520" y="74247"/>
                  </a:lnTo>
                  <a:lnTo>
                    <a:pt x="0" y="83424"/>
                  </a:lnTo>
                  <a:lnTo>
                    <a:pt x="1327" y="91880"/>
                  </a:lnTo>
                  <a:lnTo>
                    <a:pt x="7870" y="105177"/>
                  </a:lnTo>
                  <a:lnTo>
                    <a:pt x="21527" y="11581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596323" y="1273948"/>
              <a:ext cx="77989" cy="294799"/>
            </a:xfrm>
            <a:custGeom>
              <a:avLst/>
              <a:gdLst/>
              <a:ahLst/>
              <a:cxnLst/>
              <a:rect l="0" t="0" r="0" b="0"/>
              <a:pathLst>
                <a:path w="77989" h="294799">
                  <a:moveTo>
                    <a:pt x="14744" y="0"/>
                  </a:moveTo>
                  <a:lnTo>
                    <a:pt x="9155" y="16768"/>
                  </a:lnTo>
                  <a:lnTo>
                    <a:pt x="12427" y="70686"/>
                  </a:lnTo>
                  <a:lnTo>
                    <a:pt x="12888" y="119340"/>
                  </a:lnTo>
                  <a:lnTo>
                    <a:pt x="3156" y="175175"/>
                  </a:lnTo>
                  <a:lnTo>
                    <a:pt x="0" y="186974"/>
                  </a:lnTo>
                  <a:lnTo>
                    <a:pt x="2575" y="192499"/>
                  </a:lnTo>
                  <a:lnTo>
                    <a:pt x="8971" y="193844"/>
                  </a:lnTo>
                  <a:lnTo>
                    <a:pt x="47269" y="184779"/>
                  </a:lnTo>
                  <a:lnTo>
                    <a:pt x="56315" y="186357"/>
                  </a:lnTo>
                  <a:lnTo>
                    <a:pt x="72604" y="197469"/>
                  </a:lnTo>
                  <a:lnTo>
                    <a:pt x="76714" y="206516"/>
                  </a:lnTo>
                  <a:lnTo>
                    <a:pt x="77988" y="268037"/>
                  </a:lnTo>
                  <a:lnTo>
                    <a:pt x="77916" y="2947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04795" y="1284477"/>
              <a:ext cx="169610" cy="246153"/>
            </a:xfrm>
            <a:custGeom>
              <a:avLst/>
              <a:gdLst/>
              <a:ahLst/>
              <a:cxnLst/>
              <a:rect l="0" t="0" r="0" b="0"/>
              <a:pathLst>
                <a:path w="169610" h="246153">
                  <a:moveTo>
                    <a:pt x="169609" y="0"/>
                  </a:moveTo>
                  <a:lnTo>
                    <a:pt x="120111" y="59593"/>
                  </a:lnTo>
                  <a:lnTo>
                    <a:pt x="61769" y="119513"/>
                  </a:lnTo>
                  <a:lnTo>
                    <a:pt x="18784" y="173243"/>
                  </a:lnTo>
                  <a:lnTo>
                    <a:pt x="4700" y="196710"/>
                  </a:lnTo>
                  <a:lnTo>
                    <a:pt x="0" y="219618"/>
                  </a:lnTo>
                  <a:lnTo>
                    <a:pt x="384" y="230640"/>
                  </a:lnTo>
                  <a:lnTo>
                    <a:pt x="6490" y="237988"/>
                  </a:lnTo>
                  <a:lnTo>
                    <a:pt x="28872" y="246152"/>
                  </a:lnTo>
                  <a:lnTo>
                    <a:pt x="40689" y="244820"/>
                  </a:lnTo>
                  <a:lnTo>
                    <a:pt x="63178" y="233981"/>
                  </a:lnTo>
                  <a:lnTo>
                    <a:pt x="89981" y="208148"/>
                  </a:lnTo>
                  <a:lnTo>
                    <a:pt x="93127" y="199596"/>
                  </a:lnTo>
                  <a:lnTo>
                    <a:pt x="92885" y="191556"/>
                  </a:lnTo>
                  <a:lnTo>
                    <a:pt x="90384" y="183856"/>
                  </a:lnTo>
                  <a:lnTo>
                    <a:pt x="85207" y="179892"/>
                  </a:lnTo>
                  <a:lnTo>
                    <a:pt x="78246" y="178420"/>
                  </a:lnTo>
                  <a:lnTo>
                    <a:pt x="63493" y="179903"/>
                  </a:lnTo>
                  <a:lnTo>
                    <a:pt x="43267" y="1895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05652" y="1473990"/>
              <a:ext cx="158266" cy="70339"/>
            </a:xfrm>
            <a:custGeom>
              <a:avLst/>
              <a:gdLst/>
              <a:ahLst/>
              <a:cxnLst/>
              <a:rect l="0" t="0" r="0" b="0"/>
              <a:pathLst>
                <a:path w="158266" h="70339">
                  <a:moveTo>
                    <a:pt x="31923" y="0"/>
                  </a:moveTo>
                  <a:lnTo>
                    <a:pt x="12795" y="52705"/>
                  </a:lnTo>
                  <a:lnTo>
                    <a:pt x="0" y="70338"/>
                  </a:lnTo>
                  <a:lnTo>
                    <a:pt x="14265" y="50938"/>
                  </a:lnTo>
                  <a:lnTo>
                    <a:pt x="45203" y="24230"/>
                  </a:lnTo>
                  <a:lnTo>
                    <a:pt x="74852" y="8999"/>
                  </a:lnTo>
                  <a:lnTo>
                    <a:pt x="132000" y="1185"/>
                  </a:lnTo>
                  <a:lnTo>
                    <a:pt x="158265" y="0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55088" y="1473990"/>
              <a:ext cx="103587" cy="126343"/>
            </a:xfrm>
            <a:custGeom>
              <a:avLst/>
              <a:gdLst/>
              <a:ahLst/>
              <a:cxnLst/>
              <a:rect l="0" t="0" r="0" b="0"/>
              <a:pathLst>
                <a:path w="103587" h="126343">
                  <a:moveTo>
                    <a:pt x="103586" y="0"/>
                  </a:moveTo>
                  <a:lnTo>
                    <a:pt x="44969" y="29308"/>
                  </a:lnTo>
                  <a:lnTo>
                    <a:pt x="10179" y="55087"/>
                  </a:lnTo>
                  <a:lnTo>
                    <a:pt x="3880" y="64801"/>
                  </a:lnTo>
                  <a:lnTo>
                    <a:pt x="0" y="84952"/>
                  </a:lnTo>
                  <a:lnTo>
                    <a:pt x="2943" y="90560"/>
                  </a:lnTo>
                  <a:lnTo>
                    <a:pt x="8415" y="93128"/>
                  </a:lnTo>
                  <a:lnTo>
                    <a:pt x="25023" y="92863"/>
                  </a:lnTo>
                  <a:lnTo>
                    <a:pt x="48002" y="88846"/>
                  </a:lnTo>
                  <a:lnTo>
                    <a:pt x="58341" y="89646"/>
                  </a:lnTo>
                  <a:lnTo>
                    <a:pt x="76068" y="96774"/>
                  </a:lnTo>
                  <a:lnTo>
                    <a:pt x="81731" y="101951"/>
                  </a:lnTo>
                  <a:lnTo>
                    <a:pt x="93057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90259" y="1484518"/>
              <a:ext cx="178986" cy="178986"/>
            </a:xfrm>
            <a:custGeom>
              <a:avLst/>
              <a:gdLst/>
              <a:ahLst/>
              <a:cxnLst/>
              <a:rect l="0" t="0" r="0" b="0"/>
              <a:pathLst>
                <a:path w="178986" h="178986">
                  <a:moveTo>
                    <a:pt x="178985" y="0"/>
                  </a:moveTo>
                  <a:lnTo>
                    <a:pt x="120368" y="20244"/>
                  </a:lnTo>
                  <a:lnTo>
                    <a:pt x="79988" y="39404"/>
                  </a:lnTo>
                  <a:lnTo>
                    <a:pt x="73213" y="48496"/>
                  </a:lnTo>
                  <a:lnTo>
                    <a:pt x="71036" y="59237"/>
                  </a:lnTo>
                  <a:lnTo>
                    <a:pt x="71924" y="71077"/>
                  </a:lnTo>
                  <a:lnTo>
                    <a:pt x="77195" y="81310"/>
                  </a:lnTo>
                  <a:lnTo>
                    <a:pt x="95530" y="98919"/>
                  </a:lnTo>
                  <a:lnTo>
                    <a:pt x="138193" y="120882"/>
                  </a:lnTo>
                  <a:lnTo>
                    <a:pt x="163585" y="128985"/>
                  </a:lnTo>
                  <a:lnTo>
                    <a:pt x="168718" y="135123"/>
                  </a:lnTo>
                  <a:lnTo>
                    <a:pt x="168631" y="142725"/>
                  </a:lnTo>
                  <a:lnTo>
                    <a:pt x="165063" y="151302"/>
                  </a:lnTo>
                  <a:lnTo>
                    <a:pt x="142382" y="163951"/>
                  </a:lnTo>
                  <a:lnTo>
                    <a:pt x="93270" y="174530"/>
                  </a:lnTo>
                  <a:lnTo>
                    <a:pt x="29862" y="178105"/>
                  </a:lnTo>
                  <a:lnTo>
                    <a:pt x="0" y="1789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969036" y="1263420"/>
              <a:ext cx="84229" cy="2105700"/>
            </a:xfrm>
            <a:custGeom>
              <a:avLst/>
              <a:gdLst/>
              <a:ahLst/>
              <a:cxnLst/>
              <a:rect l="0" t="0" r="0" b="0"/>
              <a:pathLst>
                <a:path w="84229" h="2105700">
                  <a:moveTo>
                    <a:pt x="84228" y="0"/>
                  </a:moveTo>
                  <a:lnTo>
                    <a:pt x="60509" y="53027"/>
                  </a:lnTo>
                  <a:lnTo>
                    <a:pt x="46961" y="104408"/>
                  </a:lnTo>
                  <a:lnTo>
                    <a:pt x="43550" y="152728"/>
                  </a:lnTo>
                  <a:lnTo>
                    <a:pt x="42540" y="205260"/>
                  </a:lnTo>
                  <a:lnTo>
                    <a:pt x="42240" y="265928"/>
                  </a:lnTo>
                  <a:lnTo>
                    <a:pt x="42170" y="311603"/>
                  </a:lnTo>
                  <a:lnTo>
                    <a:pt x="45258" y="359198"/>
                  </a:lnTo>
                  <a:lnTo>
                    <a:pt x="49361" y="408818"/>
                  </a:lnTo>
                  <a:lnTo>
                    <a:pt x="51184" y="462067"/>
                  </a:lnTo>
                  <a:lnTo>
                    <a:pt x="51994" y="516929"/>
                  </a:lnTo>
                  <a:lnTo>
                    <a:pt x="53524" y="573677"/>
                  </a:lnTo>
                  <a:lnTo>
                    <a:pt x="58104" y="633993"/>
                  </a:lnTo>
                  <a:lnTo>
                    <a:pt x="57799" y="695895"/>
                  </a:lnTo>
                  <a:lnTo>
                    <a:pt x="56081" y="727143"/>
                  </a:lnTo>
                  <a:lnTo>
                    <a:pt x="54935" y="759673"/>
                  </a:lnTo>
                  <a:lnTo>
                    <a:pt x="54171" y="793057"/>
                  </a:lnTo>
                  <a:lnTo>
                    <a:pt x="53661" y="827012"/>
                  </a:lnTo>
                  <a:lnTo>
                    <a:pt x="53322" y="862517"/>
                  </a:lnTo>
                  <a:lnTo>
                    <a:pt x="53095" y="899055"/>
                  </a:lnTo>
                  <a:lnTo>
                    <a:pt x="52945" y="936282"/>
                  </a:lnTo>
                  <a:lnTo>
                    <a:pt x="51674" y="973968"/>
                  </a:lnTo>
                  <a:lnTo>
                    <a:pt x="49657" y="1011960"/>
                  </a:lnTo>
                  <a:lnTo>
                    <a:pt x="47143" y="1050156"/>
                  </a:lnTo>
                  <a:lnTo>
                    <a:pt x="45467" y="1088489"/>
                  </a:lnTo>
                  <a:lnTo>
                    <a:pt x="44349" y="1126912"/>
                  </a:lnTo>
                  <a:lnTo>
                    <a:pt x="43604" y="1165395"/>
                  </a:lnTo>
                  <a:lnTo>
                    <a:pt x="41938" y="1205089"/>
                  </a:lnTo>
                  <a:lnTo>
                    <a:pt x="39657" y="1245589"/>
                  </a:lnTo>
                  <a:lnTo>
                    <a:pt x="36967" y="1286628"/>
                  </a:lnTo>
                  <a:lnTo>
                    <a:pt x="35173" y="1328025"/>
                  </a:lnTo>
                  <a:lnTo>
                    <a:pt x="33977" y="1369661"/>
                  </a:lnTo>
                  <a:lnTo>
                    <a:pt x="33180" y="1411456"/>
                  </a:lnTo>
                  <a:lnTo>
                    <a:pt x="31479" y="1453357"/>
                  </a:lnTo>
                  <a:lnTo>
                    <a:pt x="29175" y="1495330"/>
                  </a:lnTo>
                  <a:lnTo>
                    <a:pt x="26469" y="1537349"/>
                  </a:lnTo>
                  <a:lnTo>
                    <a:pt x="24665" y="1579400"/>
                  </a:lnTo>
                  <a:lnTo>
                    <a:pt x="23463" y="1621472"/>
                  </a:lnTo>
                  <a:lnTo>
                    <a:pt x="22661" y="1663558"/>
                  </a:lnTo>
                  <a:lnTo>
                    <a:pt x="20956" y="1704484"/>
                  </a:lnTo>
                  <a:lnTo>
                    <a:pt x="18650" y="1744636"/>
                  </a:lnTo>
                  <a:lnTo>
                    <a:pt x="15943" y="1784271"/>
                  </a:lnTo>
                  <a:lnTo>
                    <a:pt x="12969" y="1823564"/>
                  </a:lnTo>
                  <a:lnTo>
                    <a:pt x="9816" y="1862627"/>
                  </a:lnTo>
                  <a:lnTo>
                    <a:pt x="6544" y="1901537"/>
                  </a:lnTo>
                  <a:lnTo>
                    <a:pt x="4363" y="1935666"/>
                  </a:lnTo>
                  <a:lnTo>
                    <a:pt x="1939" y="1995424"/>
                  </a:lnTo>
                  <a:lnTo>
                    <a:pt x="862" y="2043040"/>
                  </a:lnTo>
                  <a:lnTo>
                    <a:pt x="0" y="21056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58798" y="1305534"/>
              <a:ext cx="63160" cy="2189928"/>
            </a:xfrm>
            <a:custGeom>
              <a:avLst/>
              <a:gdLst/>
              <a:ahLst/>
              <a:cxnLst/>
              <a:rect l="0" t="0" r="0" b="0"/>
              <a:pathLst>
                <a:path w="63160" h="2189928">
                  <a:moveTo>
                    <a:pt x="31586" y="0"/>
                  </a:moveTo>
                  <a:lnTo>
                    <a:pt x="39919" y="37478"/>
                  </a:lnTo>
                  <a:lnTo>
                    <a:pt x="47269" y="94490"/>
                  </a:lnTo>
                  <a:lnTo>
                    <a:pt x="51050" y="150440"/>
                  </a:lnTo>
                  <a:lnTo>
                    <a:pt x="55055" y="193984"/>
                  </a:lnTo>
                  <a:lnTo>
                    <a:pt x="59564" y="240633"/>
                  </a:lnTo>
                  <a:lnTo>
                    <a:pt x="61568" y="288662"/>
                  </a:lnTo>
                  <a:lnTo>
                    <a:pt x="62459" y="340424"/>
                  </a:lnTo>
                  <a:lnTo>
                    <a:pt x="62855" y="395794"/>
                  </a:lnTo>
                  <a:lnTo>
                    <a:pt x="63031" y="455498"/>
                  </a:lnTo>
                  <a:lnTo>
                    <a:pt x="63108" y="517129"/>
                  </a:lnTo>
                  <a:lnTo>
                    <a:pt x="63143" y="579615"/>
                  </a:lnTo>
                  <a:lnTo>
                    <a:pt x="63159" y="642482"/>
                  </a:lnTo>
                  <a:lnTo>
                    <a:pt x="61993" y="675156"/>
                  </a:lnTo>
                  <a:lnTo>
                    <a:pt x="60046" y="708637"/>
                  </a:lnTo>
                  <a:lnTo>
                    <a:pt x="57578" y="742656"/>
                  </a:lnTo>
                  <a:lnTo>
                    <a:pt x="54763" y="777034"/>
                  </a:lnTo>
                  <a:lnTo>
                    <a:pt x="51717" y="811651"/>
                  </a:lnTo>
                  <a:lnTo>
                    <a:pt x="48516" y="846427"/>
                  </a:lnTo>
                  <a:lnTo>
                    <a:pt x="46382" y="882479"/>
                  </a:lnTo>
                  <a:lnTo>
                    <a:pt x="44960" y="919382"/>
                  </a:lnTo>
                  <a:lnTo>
                    <a:pt x="44011" y="956852"/>
                  </a:lnTo>
                  <a:lnTo>
                    <a:pt x="42209" y="993531"/>
                  </a:lnTo>
                  <a:lnTo>
                    <a:pt x="39837" y="1029681"/>
                  </a:lnTo>
                  <a:lnTo>
                    <a:pt x="37087" y="1065480"/>
                  </a:lnTo>
                  <a:lnTo>
                    <a:pt x="34083" y="1102214"/>
                  </a:lnTo>
                  <a:lnTo>
                    <a:pt x="30911" y="1139572"/>
                  </a:lnTo>
                  <a:lnTo>
                    <a:pt x="27627" y="1177345"/>
                  </a:lnTo>
                  <a:lnTo>
                    <a:pt x="25437" y="1215395"/>
                  </a:lnTo>
                  <a:lnTo>
                    <a:pt x="23977" y="1253630"/>
                  </a:lnTo>
                  <a:lnTo>
                    <a:pt x="23004" y="1291988"/>
                  </a:lnTo>
                  <a:lnTo>
                    <a:pt x="21185" y="1329259"/>
                  </a:lnTo>
                  <a:lnTo>
                    <a:pt x="18803" y="1365804"/>
                  </a:lnTo>
                  <a:lnTo>
                    <a:pt x="16045" y="1401866"/>
                  </a:lnTo>
                  <a:lnTo>
                    <a:pt x="14206" y="1437605"/>
                  </a:lnTo>
                  <a:lnTo>
                    <a:pt x="12980" y="1473130"/>
                  </a:lnTo>
                  <a:lnTo>
                    <a:pt x="12163" y="1508511"/>
                  </a:lnTo>
                  <a:lnTo>
                    <a:pt x="10448" y="1543798"/>
                  </a:lnTo>
                  <a:lnTo>
                    <a:pt x="8135" y="1579020"/>
                  </a:lnTo>
                  <a:lnTo>
                    <a:pt x="5424" y="1614200"/>
                  </a:lnTo>
                  <a:lnTo>
                    <a:pt x="3616" y="1648181"/>
                  </a:lnTo>
                  <a:lnTo>
                    <a:pt x="2411" y="1681364"/>
                  </a:lnTo>
                  <a:lnTo>
                    <a:pt x="1607" y="1714015"/>
                  </a:lnTo>
                  <a:lnTo>
                    <a:pt x="1072" y="1746310"/>
                  </a:lnTo>
                  <a:lnTo>
                    <a:pt x="714" y="1778369"/>
                  </a:lnTo>
                  <a:lnTo>
                    <a:pt x="476" y="1810270"/>
                  </a:lnTo>
                  <a:lnTo>
                    <a:pt x="318" y="1842066"/>
                  </a:lnTo>
                  <a:lnTo>
                    <a:pt x="141" y="1905471"/>
                  </a:lnTo>
                  <a:lnTo>
                    <a:pt x="63" y="1968746"/>
                  </a:lnTo>
                  <a:lnTo>
                    <a:pt x="28" y="2029623"/>
                  </a:lnTo>
                  <a:lnTo>
                    <a:pt x="13" y="2083976"/>
                  </a:lnTo>
                  <a:lnTo>
                    <a:pt x="6" y="2129190"/>
                  </a:lnTo>
                  <a:lnTo>
                    <a:pt x="0" y="2189927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3254" y="1010736"/>
            <a:ext cx="4295628" cy="2568954"/>
            <a:chOff x="463254" y="1010736"/>
            <a:chExt cx="4295628" cy="2568954"/>
          </a:xfrm>
        </p:grpSpPr>
        <p:sp>
          <p:nvSpPr>
            <p:cNvPr id="39" name="Freeform 38"/>
            <p:cNvSpPr/>
            <p:nvPr/>
          </p:nvSpPr>
          <p:spPr>
            <a:xfrm>
              <a:off x="463254" y="1558218"/>
              <a:ext cx="4295628" cy="357970"/>
            </a:xfrm>
            <a:custGeom>
              <a:avLst/>
              <a:gdLst/>
              <a:ahLst/>
              <a:cxnLst/>
              <a:rect l="0" t="0" r="0" b="0"/>
              <a:pathLst>
                <a:path w="4295628" h="357970">
                  <a:moveTo>
                    <a:pt x="0" y="10528"/>
                  </a:moveTo>
                  <a:lnTo>
                    <a:pt x="60384" y="10528"/>
                  </a:lnTo>
                  <a:lnTo>
                    <a:pt x="114987" y="10528"/>
                  </a:lnTo>
                  <a:lnTo>
                    <a:pt x="168211" y="7409"/>
                  </a:lnTo>
                  <a:lnTo>
                    <a:pt x="227265" y="2195"/>
                  </a:lnTo>
                  <a:lnTo>
                    <a:pt x="272972" y="975"/>
                  </a:lnTo>
                  <a:lnTo>
                    <a:pt x="320582" y="433"/>
                  </a:lnTo>
                  <a:lnTo>
                    <a:pt x="382246" y="128"/>
                  </a:lnTo>
                  <a:lnTo>
                    <a:pt x="431973" y="38"/>
                  </a:lnTo>
                  <a:lnTo>
                    <a:pt x="491866" y="7"/>
                  </a:lnTo>
                  <a:lnTo>
                    <a:pt x="541662" y="2"/>
                  </a:lnTo>
                  <a:lnTo>
                    <a:pt x="593460" y="0"/>
                  </a:lnTo>
                  <a:lnTo>
                    <a:pt x="645853" y="0"/>
                  </a:lnTo>
                  <a:lnTo>
                    <a:pt x="699591" y="1170"/>
                  </a:lnTo>
                  <a:lnTo>
                    <a:pt x="758278" y="7235"/>
                  </a:lnTo>
                  <a:lnTo>
                    <a:pt x="814401" y="9553"/>
                  </a:lnTo>
                  <a:lnTo>
                    <a:pt x="874963" y="10239"/>
                  </a:lnTo>
                  <a:lnTo>
                    <a:pt x="937362" y="11612"/>
                  </a:lnTo>
                  <a:lnTo>
                    <a:pt x="1000304" y="17738"/>
                  </a:lnTo>
                  <a:lnTo>
                    <a:pt x="1063407" y="20074"/>
                  </a:lnTo>
                  <a:lnTo>
                    <a:pt x="1126558" y="21935"/>
                  </a:lnTo>
                  <a:lnTo>
                    <a:pt x="1168667" y="26516"/>
                  </a:lnTo>
                  <a:lnTo>
                    <a:pt x="1213898" y="29332"/>
                  </a:lnTo>
                  <a:lnTo>
                    <a:pt x="1260128" y="31754"/>
                  </a:lnTo>
                  <a:lnTo>
                    <a:pt x="1304070" y="36729"/>
                  </a:lnTo>
                  <a:lnTo>
                    <a:pt x="1346998" y="39721"/>
                  </a:lnTo>
                  <a:lnTo>
                    <a:pt x="1390643" y="42220"/>
                  </a:lnTo>
                  <a:lnTo>
                    <a:pt x="1437336" y="47230"/>
                  </a:lnTo>
                  <a:lnTo>
                    <a:pt x="1485385" y="53356"/>
                  </a:lnTo>
                  <a:lnTo>
                    <a:pt x="1534036" y="58809"/>
                  </a:lnTo>
                  <a:lnTo>
                    <a:pt x="1582955" y="61232"/>
                  </a:lnTo>
                  <a:lnTo>
                    <a:pt x="1631993" y="65429"/>
                  </a:lnTo>
                  <a:lnTo>
                    <a:pt x="1682254" y="71193"/>
                  </a:lnTo>
                  <a:lnTo>
                    <a:pt x="1735787" y="77655"/>
                  </a:lnTo>
                  <a:lnTo>
                    <a:pt x="1787656" y="84426"/>
                  </a:lnTo>
                  <a:lnTo>
                    <a:pt x="1839175" y="90165"/>
                  </a:lnTo>
                  <a:lnTo>
                    <a:pt x="1893267" y="92716"/>
                  </a:lnTo>
                  <a:lnTo>
                    <a:pt x="1948504" y="93849"/>
                  </a:lnTo>
                  <a:lnTo>
                    <a:pt x="2003080" y="95523"/>
                  </a:lnTo>
                  <a:lnTo>
                    <a:pt x="2054631" y="100166"/>
                  </a:lnTo>
                  <a:lnTo>
                    <a:pt x="2107959" y="103010"/>
                  </a:lnTo>
                  <a:lnTo>
                    <a:pt x="2162856" y="105443"/>
                  </a:lnTo>
                  <a:lnTo>
                    <a:pt x="2218450" y="110425"/>
                  </a:lnTo>
                  <a:lnTo>
                    <a:pt x="2274354" y="113418"/>
                  </a:lnTo>
                  <a:lnTo>
                    <a:pt x="2330396" y="115919"/>
                  </a:lnTo>
                  <a:lnTo>
                    <a:pt x="2386499" y="120929"/>
                  </a:lnTo>
                  <a:lnTo>
                    <a:pt x="2445748" y="127056"/>
                  </a:lnTo>
                  <a:lnTo>
                    <a:pt x="2506007" y="133678"/>
                  </a:lnTo>
                  <a:lnTo>
                    <a:pt x="2563984" y="140521"/>
                  </a:lnTo>
                  <a:lnTo>
                    <a:pt x="2620947" y="144342"/>
                  </a:lnTo>
                  <a:lnTo>
                    <a:pt x="2677460" y="147210"/>
                  </a:lnTo>
                  <a:lnTo>
                    <a:pt x="2733772" y="152384"/>
                  </a:lnTo>
                  <a:lnTo>
                    <a:pt x="2793114" y="158583"/>
                  </a:lnTo>
                  <a:lnTo>
                    <a:pt x="2853414" y="165238"/>
                  </a:lnTo>
                  <a:lnTo>
                    <a:pt x="2911409" y="172095"/>
                  </a:lnTo>
                  <a:lnTo>
                    <a:pt x="2968381" y="179042"/>
                  </a:lnTo>
                  <a:lnTo>
                    <a:pt x="3024897" y="184859"/>
                  </a:lnTo>
                  <a:lnTo>
                    <a:pt x="3081211" y="187444"/>
                  </a:lnTo>
                  <a:lnTo>
                    <a:pt x="3137435" y="191713"/>
                  </a:lnTo>
                  <a:lnTo>
                    <a:pt x="3193619" y="197510"/>
                  </a:lnTo>
                  <a:lnTo>
                    <a:pt x="3249785" y="203985"/>
                  </a:lnTo>
                  <a:lnTo>
                    <a:pt x="3305943" y="210763"/>
                  </a:lnTo>
                  <a:lnTo>
                    <a:pt x="3362098" y="217675"/>
                  </a:lnTo>
                  <a:lnTo>
                    <a:pt x="3418251" y="224646"/>
                  </a:lnTo>
                  <a:lnTo>
                    <a:pt x="3477523" y="231644"/>
                  </a:lnTo>
                  <a:lnTo>
                    <a:pt x="3537792" y="238653"/>
                  </a:lnTo>
                  <a:lnTo>
                    <a:pt x="3595773" y="245668"/>
                  </a:lnTo>
                  <a:lnTo>
                    <a:pt x="3652738" y="249565"/>
                  </a:lnTo>
                  <a:lnTo>
                    <a:pt x="3710421" y="253637"/>
                  </a:lnTo>
                  <a:lnTo>
                    <a:pt x="3771153" y="263246"/>
                  </a:lnTo>
                  <a:lnTo>
                    <a:pt x="3830121" y="272196"/>
                  </a:lnTo>
                  <a:lnTo>
                    <a:pt x="3887524" y="280073"/>
                  </a:lnTo>
                  <a:lnTo>
                    <a:pt x="3944232" y="287474"/>
                  </a:lnTo>
                  <a:lnTo>
                    <a:pt x="3997512" y="294662"/>
                  </a:lnTo>
                  <a:lnTo>
                    <a:pt x="4048488" y="302926"/>
                  </a:lnTo>
                  <a:lnTo>
                    <a:pt x="4098440" y="314398"/>
                  </a:lnTo>
                  <a:lnTo>
                    <a:pt x="4147937" y="324176"/>
                  </a:lnTo>
                  <a:lnTo>
                    <a:pt x="4193722" y="332421"/>
                  </a:lnTo>
                  <a:lnTo>
                    <a:pt x="4244636" y="343640"/>
                  </a:lnTo>
                  <a:lnTo>
                    <a:pt x="4295627" y="35796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5203" y="1116021"/>
              <a:ext cx="119834" cy="220941"/>
            </a:xfrm>
            <a:custGeom>
              <a:avLst/>
              <a:gdLst/>
              <a:ahLst/>
              <a:cxnLst/>
              <a:rect l="0" t="0" r="0" b="0"/>
              <a:pathLst>
                <a:path w="119834" h="220941">
                  <a:moveTo>
                    <a:pt x="88621" y="0"/>
                  </a:moveTo>
                  <a:lnTo>
                    <a:pt x="71853" y="5589"/>
                  </a:lnTo>
                  <a:lnTo>
                    <a:pt x="65744" y="11915"/>
                  </a:lnTo>
                  <a:lnTo>
                    <a:pt x="31539" y="68771"/>
                  </a:lnTo>
                  <a:lnTo>
                    <a:pt x="13476" y="112533"/>
                  </a:lnTo>
                  <a:lnTo>
                    <a:pt x="3067" y="173484"/>
                  </a:lnTo>
                  <a:lnTo>
                    <a:pt x="0" y="185846"/>
                  </a:lnTo>
                  <a:lnTo>
                    <a:pt x="294" y="196427"/>
                  </a:lnTo>
                  <a:lnTo>
                    <a:pt x="6861" y="214423"/>
                  </a:lnTo>
                  <a:lnTo>
                    <a:pt x="15397" y="218987"/>
                  </a:lnTo>
                  <a:lnTo>
                    <a:pt x="40479" y="220940"/>
                  </a:lnTo>
                  <a:lnTo>
                    <a:pt x="61765" y="214789"/>
                  </a:lnTo>
                  <a:lnTo>
                    <a:pt x="100084" y="191776"/>
                  </a:lnTo>
                  <a:lnTo>
                    <a:pt x="114382" y="175311"/>
                  </a:lnTo>
                  <a:lnTo>
                    <a:pt x="119833" y="166007"/>
                  </a:lnTo>
                  <a:lnTo>
                    <a:pt x="118788" y="159804"/>
                  </a:lnTo>
                  <a:lnTo>
                    <a:pt x="113411" y="155669"/>
                  </a:lnTo>
                  <a:lnTo>
                    <a:pt x="88621" y="14739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10694" y="1232226"/>
              <a:ext cx="207444" cy="73309"/>
            </a:xfrm>
            <a:custGeom>
              <a:avLst/>
              <a:gdLst/>
              <a:ahLst/>
              <a:cxnLst/>
              <a:rect l="0" t="0" r="0" b="0"/>
              <a:pathLst>
                <a:path w="207444" h="73309">
                  <a:moveTo>
                    <a:pt x="0" y="41722"/>
                  </a:moveTo>
                  <a:lnTo>
                    <a:pt x="0" y="64079"/>
                  </a:lnTo>
                  <a:lnTo>
                    <a:pt x="1170" y="67155"/>
                  </a:lnTo>
                  <a:lnTo>
                    <a:pt x="3120" y="65697"/>
                  </a:lnTo>
                  <a:lnTo>
                    <a:pt x="17692" y="46876"/>
                  </a:lnTo>
                  <a:lnTo>
                    <a:pt x="47356" y="22192"/>
                  </a:lnTo>
                  <a:lnTo>
                    <a:pt x="73690" y="9646"/>
                  </a:lnTo>
                  <a:lnTo>
                    <a:pt x="135136" y="1591"/>
                  </a:lnTo>
                  <a:lnTo>
                    <a:pt x="198269" y="0"/>
                  </a:lnTo>
                  <a:lnTo>
                    <a:pt x="205879" y="1039"/>
                  </a:lnTo>
                  <a:lnTo>
                    <a:pt x="207443" y="2902"/>
                  </a:lnTo>
                  <a:lnTo>
                    <a:pt x="204976" y="5313"/>
                  </a:lnTo>
                  <a:lnTo>
                    <a:pt x="144138" y="36218"/>
                  </a:lnTo>
                  <a:lnTo>
                    <a:pt x="124893" y="49415"/>
                  </a:lnTo>
                  <a:lnTo>
                    <a:pt x="124206" y="52700"/>
                  </a:lnTo>
                  <a:lnTo>
                    <a:pt x="129598" y="53720"/>
                  </a:lnTo>
                  <a:lnTo>
                    <a:pt x="169099" y="46952"/>
                  </a:lnTo>
                  <a:lnTo>
                    <a:pt x="177074" y="48718"/>
                  </a:lnTo>
                  <a:lnTo>
                    <a:pt x="183560" y="53405"/>
                  </a:lnTo>
                  <a:lnTo>
                    <a:pt x="200042" y="7330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45971" y="1146557"/>
              <a:ext cx="200761" cy="211620"/>
            </a:xfrm>
            <a:custGeom>
              <a:avLst/>
              <a:gdLst/>
              <a:ahLst/>
              <a:cxnLst/>
              <a:rect l="0" t="0" r="0" b="0"/>
              <a:pathLst>
                <a:path w="200761" h="211620">
                  <a:moveTo>
                    <a:pt x="80578" y="116863"/>
                  </a:moveTo>
                  <a:lnTo>
                    <a:pt x="37886" y="131435"/>
                  </a:lnTo>
                  <a:lnTo>
                    <a:pt x="1825" y="156266"/>
                  </a:lnTo>
                  <a:lnTo>
                    <a:pt x="0" y="159509"/>
                  </a:lnTo>
                  <a:lnTo>
                    <a:pt x="2293" y="160502"/>
                  </a:lnTo>
                  <a:lnTo>
                    <a:pt x="7331" y="159993"/>
                  </a:lnTo>
                  <a:lnTo>
                    <a:pt x="19168" y="153189"/>
                  </a:lnTo>
                  <a:lnTo>
                    <a:pt x="51420" y="118579"/>
                  </a:lnTo>
                  <a:lnTo>
                    <a:pt x="87383" y="64446"/>
                  </a:lnTo>
                  <a:lnTo>
                    <a:pt x="111890" y="2985"/>
                  </a:lnTo>
                  <a:lnTo>
                    <a:pt x="110811" y="0"/>
                  </a:lnTo>
                  <a:lnTo>
                    <a:pt x="107753" y="350"/>
                  </a:lnTo>
                  <a:lnTo>
                    <a:pt x="92269" y="12020"/>
                  </a:lnTo>
                  <a:lnTo>
                    <a:pt x="78453" y="35885"/>
                  </a:lnTo>
                  <a:lnTo>
                    <a:pt x="64474" y="91032"/>
                  </a:lnTo>
                  <a:lnTo>
                    <a:pt x="63619" y="148198"/>
                  </a:lnTo>
                  <a:lnTo>
                    <a:pt x="65763" y="162320"/>
                  </a:lnTo>
                  <a:lnTo>
                    <a:pt x="71871" y="171734"/>
                  </a:lnTo>
                  <a:lnTo>
                    <a:pt x="80623" y="178010"/>
                  </a:lnTo>
                  <a:lnTo>
                    <a:pt x="91136" y="182194"/>
                  </a:lnTo>
                  <a:lnTo>
                    <a:pt x="115296" y="183723"/>
                  </a:lnTo>
                  <a:lnTo>
                    <a:pt x="155206" y="174888"/>
                  </a:lnTo>
                  <a:lnTo>
                    <a:pt x="168934" y="169584"/>
                  </a:lnTo>
                  <a:lnTo>
                    <a:pt x="190428" y="151213"/>
                  </a:lnTo>
                  <a:lnTo>
                    <a:pt x="199435" y="139763"/>
                  </a:lnTo>
                  <a:lnTo>
                    <a:pt x="200760" y="134469"/>
                  </a:lnTo>
                  <a:lnTo>
                    <a:pt x="196964" y="133280"/>
                  </a:lnTo>
                  <a:lnTo>
                    <a:pt x="189754" y="134826"/>
                  </a:lnTo>
                  <a:lnTo>
                    <a:pt x="168429" y="148182"/>
                  </a:lnTo>
                  <a:lnTo>
                    <a:pt x="166051" y="156459"/>
                  </a:lnTo>
                  <a:lnTo>
                    <a:pt x="169649" y="178135"/>
                  </a:lnTo>
                  <a:lnTo>
                    <a:pt x="179047" y="194008"/>
                  </a:lnTo>
                  <a:lnTo>
                    <a:pt x="196392" y="211619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558218" y="1010736"/>
              <a:ext cx="84229" cy="2568954"/>
            </a:xfrm>
            <a:custGeom>
              <a:avLst/>
              <a:gdLst/>
              <a:ahLst/>
              <a:cxnLst/>
              <a:rect l="0" t="0" r="0" b="0"/>
              <a:pathLst>
                <a:path w="84229" h="2568954">
                  <a:moveTo>
                    <a:pt x="0" y="0"/>
                  </a:moveTo>
                  <a:lnTo>
                    <a:pt x="0" y="57264"/>
                  </a:lnTo>
                  <a:lnTo>
                    <a:pt x="5589" y="118156"/>
                  </a:lnTo>
                  <a:lnTo>
                    <a:pt x="9553" y="176414"/>
                  </a:lnTo>
                  <a:lnTo>
                    <a:pt x="11409" y="225926"/>
                  </a:lnTo>
                  <a:lnTo>
                    <a:pt x="17678" y="278811"/>
                  </a:lnTo>
                  <a:lnTo>
                    <a:pt x="20056" y="338414"/>
                  </a:lnTo>
                  <a:lnTo>
                    <a:pt x="20760" y="400528"/>
                  </a:lnTo>
                  <a:lnTo>
                    <a:pt x="20925" y="442395"/>
                  </a:lnTo>
                  <a:lnTo>
                    <a:pt x="20998" y="487518"/>
                  </a:lnTo>
                  <a:lnTo>
                    <a:pt x="21031" y="536039"/>
                  </a:lnTo>
                  <a:lnTo>
                    <a:pt x="21045" y="588799"/>
                  </a:lnTo>
                  <a:lnTo>
                    <a:pt x="21051" y="643444"/>
                  </a:lnTo>
                  <a:lnTo>
                    <a:pt x="21054" y="700096"/>
                  </a:lnTo>
                  <a:lnTo>
                    <a:pt x="21056" y="760369"/>
                  </a:lnTo>
                  <a:lnTo>
                    <a:pt x="21056" y="819133"/>
                  </a:lnTo>
                  <a:lnTo>
                    <a:pt x="21056" y="878786"/>
                  </a:lnTo>
                  <a:lnTo>
                    <a:pt x="21057" y="911071"/>
                  </a:lnTo>
                  <a:lnTo>
                    <a:pt x="21057" y="944292"/>
                  </a:lnTo>
                  <a:lnTo>
                    <a:pt x="21057" y="976968"/>
                  </a:lnTo>
                  <a:lnTo>
                    <a:pt x="21057" y="1009281"/>
                  </a:lnTo>
                  <a:lnTo>
                    <a:pt x="21057" y="1041351"/>
                  </a:lnTo>
                  <a:lnTo>
                    <a:pt x="22227" y="1074430"/>
                  </a:lnTo>
                  <a:lnTo>
                    <a:pt x="24176" y="1108181"/>
                  </a:lnTo>
                  <a:lnTo>
                    <a:pt x="26646" y="1142379"/>
                  </a:lnTo>
                  <a:lnTo>
                    <a:pt x="28292" y="1178047"/>
                  </a:lnTo>
                  <a:lnTo>
                    <a:pt x="29390" y="1214693"/>
                  </a:lnTo>
                  <a:lnTo>
                    <a:pt x="30122" y="1251992"/>
                  </a:lnTo>
                  <a:lnTo>
                    <a:pt x="31779" y="1289726"/>
                  </a:lnTo>
                  <a:lnTo>
                    <a:pt x="34054" y="1327751"/>
                  </a:lnTo>
                  <a:lnTo>
                    <a:pt x="36741" y="1365969"/>
                  </a:lnTo>
                  <a:lnTo>
                    <a:pt x="38532" y="1404315"/>
                  </a:lnTo>
                  <a:lnTo>
                    <a:pt x="39726" y="1442748"/>
                  </a:lnTo>
                  <a:lnTo>
                    <a:pt x="40522" y="1481238"/>
                  </a:lnTo>
                  <a:lnTo>
                    <a:pt x="42222" y="1520936"/>
                  </a:lnTo>
                  <a:lnTo>
                    <a:pt x="44526" y="1561439"/>
                  </a:lnTo>
                  <a:lnTo>
                    <a:pt x="47231" y="1602479"/>
                  </a:lnTo>
                  <a:lnTo>
                    <a:pt x="49035" y="1643877"/>
                  </a:lnTo>
                  <a:lnTo>
                    <a:pt x="50237" y="1685514"/>
                  </a:lnTo>
                  <a:lnTo>
                    <a:pt x="51039" y="1727310"/>
                  </a:lnTo>
                  <a:lnTo>
                    <a:pt x="52743" y="1768042"/>
                  </a:lnTo>
                  <a:lnTo>
                    <a:pt x="55049" y="1808065"/>
                  </a:lnTo>
                  <a:lnTo>
                    <a:pt x="57756" y="1847615"/>
                  </a:lnTo>
                  <a:lnTo>
                    <a:pt x="60731" y="1888020"/>
                  </a:lnTo>
                  <a:lnTo>
                    <a:pt x="63884" y="1928994"/>
                  </a:lnTo>
                  <a:lnTo>
                    <a:pt x="67156" y="1970348"/>
                  </a:lnTo>
                  <a:lnTo>
                    <a:pt x="69337" y="2011956"/>
                  </a:lnTo>
                  <a:lnTo>
                    <a:pt x="70791" y="2053732"/>
                  </a:lnTo>
                  <a:lnTo>
                    <a:pt x="71760" y="2095621"/>
                  </a:lnTo>
                  <a:lnTo>
                    <a:pt x="73577" y="2136415"/>
                  </a:lnTo>
                  <a:lnTo>
                    <a:pt x="75957" y="2176479"/>
                  </a:lnTo>
                  <a:lnTo>
                    <a:pt x="78714" y="2216057"/>
                  </a:lnTo>
                  <a:lnTo>
                    <a:pt x="80552" y="2256480"/>
                  </a:lnTo>
                  <a:lnTo>
                    <a:pt x="81777" y="2297467"/>
                  </a:lnTo>
                  <a:lnTo>
                    <a:pt x="82594" y="2338829"/>
                  </a:lnTo>
                  <a:lnTo>
                    <a:pt x="83139" y="2375763"/>
                  </a:lnTo>
                  <a:lnTo>
                    <a:pt x="83502" y="2409744"/>
                  </a:lnTo>
                  <a:lnTo>
                    <a:pt x="83905" y="2470117"/>
                  </a:lnTo>
                  <a:lnTo>
                    <a:pt x="84084" y="2520347"/>
                  </a:lnTo>
                  <a:lnTo>
                    <a:pt x="84228" y="256895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3558" y="1789845"/>
              <a:ext cx="159210" cy="200806"/>
            </a:xfrm>
            <a:custGeom>
              <a:avLst/>
              <a:gdLst/>
              <a:ahLst/>
              <a:cxnLst/>
              <a:rect l="0" t="0" r="0" b="0"/>
              <a:pathLst>
                <a:path w="159210" h="200806">
                  <a:moveTo>
                    <a:pt x="159209" y="0"/>
                  </a:moveTo>
                  <a:lnTo>
                    <a:pt x="99881" y="54114"/>
                  </a:lnTo>
                  <a:lnTo>
                    <a:pt x="38065" y="117363"/>
                  </a:lnTo>
                  <a:lnTo>
                    <a:pt x="4623" y="168660"/>
                  </a:lnTo>
                  <a:lnTo>
                    <a:pt x="0" y="179120"/>
                  </a:lnTo>
                  <a:lnTo>
                    <a:pt x="1597" y="187264"/>
                  </a:lnTo>
                  <a:lnTo>
                    <a:pt x="7341" y="193863"/>
                  </a:lnTo>
                  <a:lnTo>
                    <a:pt x="15850" y="199431"/>
                  </a:lnTo>
                  <a:lnTo>
                    <a:pt x="25031" y="200805"/>
                  </a:lnTo>
                  <a:lnTo>
                    <a:pt x="44592" y="196091"/>
                  </a:lnTo>
                  <a:lnTo>
                    <a:pt x="61865" y="183078"/>
                  </a:lnTo>
                  <a:lnTo>
                    <a:pt x="92017" y="146128"/>
                  </a:lnTo>
                  <a:lnTo>
                    <a:pt x="94527" y="138362"/>
                  </a:lnTo>
                  <a:lnTo>
                    <a:pt x="93861" y="132016"/>
                  </a:lnTo>
                  <a:lnTo>
                    <a:pt x="85509" y="115813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66959" y="1937244"/>
              <a:ext cx="354306" cy="126343"/>
            </a:xfrm>
            <a:custGeom>
              <a:avLst/>
              <a:gdLst/>
              <a:ahLst/>
              <a:cxnLst/>
              <a:rect l="0" t="0" r="0" b="0"/>
              <a:pathLst>
                <a:path w="354306" h="126343">
                  <a:moveTo>
                    <a:pt x="38450" y="0"/>
                  </a:moveTo>
                  <a:lnTo>
                    <a:pt x="77" y="29308"/>
                  </a:lnTo>
                  <a:lnTo>
                    <a:pt x="0" y="32407"/>
                  </a:lnTo>
                  <a:lnTo>
                    <a:pt x="4628" y="33303"/>
                  </a:lnTo>
                  <a:lnTo>
                    <a:pt x="12393" y="32730"/>
                  </a:lnTo>
                  <a:lnTo>
                    <a:pt x="63355" y="15069"/>
                  </a:lnTo>
                  <a:lnTo>
                    <a:pt x="76110" y="13556"/>
                  </a:lnTo>
                  <a:lnTo>
                    <a:pt x="96522" y="18113"/>
                  </a:lnTo>
                  <a:lnTo>
                    <a:pt x="105241" y="22604"/>
                  </a:lnTo>
                  <a:lnTo>
                    <a:pt x="127407" y="24474"/>
                  </a:lnTo>
                  <a:lnTo>
                    <a:pt x="150516" y="20236"/>
                  </a:lnTo>
                  <a:lnTo>
                    <a:pt x="170831" y="9375"/>
                  </a:lnTo>
                  <a:lnTo>
                    <a:pt x="163967" y="14305"/>
                  </a:lnTo>
                  <a:lnTo>
                    <a:pt x="161902" y="20065"/>
                  </a:lnTo>
                  <a:lnTo>
                    <a:pt x="162728" y="35824"/>
                  </a:lnTo>
                  <a:lnTo>
                    <a:pt x="168095" y="41430"/>
                  </a:lnTo>
                  <a:lnTo>
                    <a:pt x="186538" y="47659"/>
                  </a:lnTo>
                  <a:lnTo>
                    <a:pt x="250035" y="51986"/>
                  </a:lnTo>
                  <a:lnTo>
                    <a:pt x="263735" y="52205"/>
                  </a:lnTo>
                  <a:lnTo>
                    <a:pt x="274038" y="57030"/>
                  </a:lnTo>
                  <a:lnTo>
                    <a:pt x="317064" y="106469"/>
                  </a:lnTo>
                  <a:lnTo>
                    <a:pt x="354305" y="126342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06045" y="2326798"/>
              <a:ext cx="188837" cy="274989"/>
            </a:xfrm>
            <a:custGeom>
              <a:avLst/>
              <a:gdLst/>
              <a:ahLst/>
              <a:cxnLst/>
              <a:rect l="0" t="0" r="0" b="0"/>
              <a:pathLst>
                <a:path w="188837" h="274989">
                  <a:moveTo>
                    <a:pt x="62494" y="0"/>
                  </a:moveTo>
                  <a:lnTo>
                    <a:pt x="45705" y="55045"/>
                  </a:lnTo>
                  <a:lnTo>
                    <a:pt x="43334" y="79836"/>
                  </a:lnTo>
                  <a:lnTo>
                    <a:pt x="48519" y="100214"/>
                  </a:lnTo>
                  <a:lnTo>
                    <a:pt x="53177" y="108923"/>
                  </a:lnTo>
                  <a:lnTo>
                    <a:pt x="59792" y="113560"/>
                  </a:lnTo>
                  <a:lnTo>
                    <a:pt x="67712" y="115481"/>
                  </a:lnTo>
                  <a:lnTo>
                    <a:pt x="95625" y="118835"/>
                  </a:lnTo>
                  <a:lnTo>
                    <a:pt x="105639" y="121337"/>
                  </a:lnTo>
                  <a:lnTo>
                    <a:pt x="109974" y="127685"/>
                  </a:lnTo>
                  <a:lnTo>
                    <a:pt x="110525" y="136596"/>
                  </a:lnTo>
                  <a:lnTo>
                    <a:pt x="104898" y="157805"/>
                  </a:lnTo>
                  <a:lnTo>
                    <a:pt x="68922" y="219918"/>
                  </a:lnTo>
                  <a:lnTo>
                    <a:pt x="34340" y="259085"/>
                  </a:lnTo>
                  <a:lnTo>
                    <a:pt x="7749" y="274988"/>
                  </a:lnTo>
                  <a:lnTo>
                    <a:pt x="2600" y="274572"/>
                  </a:lnTo>
                  <a:lnTo>
                    <a:pt x="338" y="270785"/>
                  </a:lnTo>
                  <a:lnTo>
                    <a:pt x="0" y="264752"/>
                  </a:lnTo>
                  <a:lnTo>
                    <a:pt x="3284" y="258389"/>
                  </a:lnTo>
                  <a:lnTo>
                    <a:pt x="16291" y="245081"/>
                  </a:lnTo>
                  <a:lnTo>
                    <a:pt x="77914" y="207374"/>
                  </a:lnTo>
                  <a:lnTo>
                    <a:pt x="138589" y="173414"/>
                  </a:lnTo>
                  <a:lnTo>
                    <a:pt x="187909" y="154753"/>
                  </a:lnTo>
                  <a:lnTo>
                    <a:pt x="184709" y="155811"/>
                  </a:lnTo>
                  <a:lnTo>
                    <a:pt x="169026" y="168479"/>
                  </a:lnTo>
                  <a:lnTo>
                    <a:pt x="168610" y="171981"/>
                  </a:lnTo>
                  <a:lnTo>
                    <a:pt x="171842" y="174315"/>
                  </a:lnTo>
                  <a:lnTo>
                    <a:pt x="188836" y="178985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38674" y="2347855"/>
              <a:ext cx="139714" cy="221099"/>
            </a:xfrm>
            <a:custGeom>
              <a:avLst/>
              <a:gdLst/>
              <a:ahLst/>
              <a:cxnLst/>
              <a:rect l="0" t="0" r="0" b="0"/>
              <a:pathLst>
                <a:path w="139714" h="221099">
                  <a:moveTo>
                    <a:pt x="56248" y="0"/>
                  </a:moveTo>
                  <a:lnTo>
                    <a:pt x="40607" y="26386"/>
                  </a:lnTo>
                  <a:lnTo>
                    <a:pt x="21920" y="69206"/>
                  </a:lnTo>
                  <a:lnTo>
                    <a:pt x="1634" y="106477"/>
                  </a:lnTo>
                  <a:lnTo>
                    <a:pt x="0" y="126872"/>
                  </a:lnTo>
                  <a:lnTo>
                    <a:pt x="1202" y="137224"/>
                  </a:lnTo>
                  <a:lnTo>
                    <a:pt x="5513" y="141785"/>
                  </a:lnTo>
                  <a:lnTo>
                    <a:pt x="11896" y="142487"/>
                  </a:lnTo>
                  <a:lnTo>
                    <a:pt x="29517" y="135857"/>
                  </a:lnTo>
                  <a:lnTo>
                    <a:pt x="89305" y="91620"/>
                  </a:lnTo>
                  <a:lnTo>
                    <a:pt x="131759" y="56201"/>
                  </a:lnTo>
                  <a:lnTo>
                    <a:pt x="137005" y="55015"/>
                  </a:lnTo>
                  <a:lnTo>
                    <a:pt x="139332" y="57734"/>
                  </a:lnTo>
                  <a:lnTo>
                    <a:pt x="139713" y="63056"/>
                  </a:lnTo>
                  <a:lnTo>
                    <a:pt x="109137" y="126442"/>
                  </a:lnTo>
                  <a:lnTo>
                    <a:pt x="86453" y="176925"/>
                  </a:lnTo>
                  <a:lnTo>
                    <a:pt x="84490" y="196006"/>
                  </a:lnTo>
                  <a:lnTo>
                    <a:pt x="87834" y="221098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001531" y="2532234"/>
              <a:ext cx="104461" cy="58794"/>
            </a:xfrm>
            <a:custGeom>
              <a:avLst/>
              <a:gdLst/>
              <a:ahLst/>
              <a:cxnLst/>
              <a:rect l="0" t="0" r="0" b="0"/>
              <a:pathLst>
                <a:path w="104461" h="58794">
                  <a:moveTo>
                    <a:pt x="40790" y="15663"/>
                  </a:moveTo>
                  <a:lnTo>
                    <a:pt x="16744" y="25238"/>
                  </a:lnTo>
                  <a:lnTo>
                    <a:pt x="2417" y="35906"/>
                  </a:lnTo>
                  <a:lnTo>
                    <a:pt x="0" y="42026"/>
                  </a:lnTo>
                  <a:lnTo>
                    <a:pt x="729" y="48446"/>
                  </a:lnTo>
                  <a:lnTo>
                    <a:pt x="3554" y="55066"/>
                  </a:lnTo>
                  <a:lnTo>
                    <a:pt x="8947" y="58309"/>
                  </a:lnTo>
                  <a:lnTo>
                    <a:pt x="24298" y="58793"/>
                  </a:lnTo>
                  <a:lnTo>
                    <a:pt x="68815" y="48402"/>
                  </a:lnTo>
                  <a:lnTo>
                    <a:pt x="86781" y="37623"/>
                  </a:lnTo>
                  <a:lnTo>
                    <a:pt x="99445" y="21913"/>
                  </a:lnTo>
                  <a:lnTo>
                    <a:pt x="104460" y="12811"/>
                  </a:lnTo>
                  <a:lnTo>
                    <a:pt x="103124" y="6742"/>
                  </a:lnTo>
                  <a:lnTo>
                    <a:pt x="97554" y="2697"/>
                  </a:lnTo>
                  <a:lnTo>
                    <a:pt x="89161" y="0"/>
                  </a:lnTo>
                  <a:lnTo>
                    <a:pt x="73597" y="123"/>
                  </a:lnTo>
                  <a:lnTo>
                    <a:pt x="51319" y="513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26549" y="2653181"/>
              <a:ext cx="189514" cy="63172"/>
            </a:xfrm>
            <a:custGeom>
              <a:avLst/>
              <a:gdLst/>
              <a:ahLst/>
              <a:cxnLst/>
              <a:rect l="0" t="0" r="0" b="0"/>
              <a:pathLst>
                <a:path w="189514" h="63172">
                  <a:moveTo>
                    <a:pt x="0" y="0"/>
                  </a:moveTo>
                  <a:lnTo>
                    <a:pt x="5589" y="22357"/>
                  </a:lnTo>
                  <a:lnTo>
                    <a:pt x="11915" y="28943"/>
                  </a:lnTo>
                  <a:lnTo>
                    <a:pt x="31422" y="36260"/>
                  </a:lnTo>
                  <a:lnTo>
                    <a:pt x="52570" y="36393"/>
                  </a:lnTo>
                  <a:lnTo>
                    <a:pt x="94742" y="26946"/>
                  </a:lnTo>
                  <a:lnTo>
                    <a:pt x="102936" y="29663"/>
                  </a:lnTo>
                  <a:lnTo>
                    <a:pt x="109568" y="36153"/>
                  </a:lnTo>
                  <a:lnTo>
                    <a:pt x="115160" y="45159"/>
                  </a:lnTo>
                  <a:lnTo>
                    <a:pt x="123566" y="51163"/>
                  </a:lnTo>
                  <a:lnTo>
                    <a:pt x="155416" y="59613"/>
                  </a:lnTo>
                  <a:lnTo>
                    <a:pt x="189513" y="631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6827" y="2979565"/>
              <a:ext cx="226300" cy="156591"/>
            </a:xfrm>
            <a:custGeom>
              <a:avLst/>
              <a:gdLst/>
              <a:ahLst/>
              <a:cxnLst/>
              <a:rect l="0" t="0" r="0" b="0"/>
              <a:pathLst>
                <a:path w="226300" h="156591">
                  <a:moveTo>
                    <a:pt x="35411" y="0"/>
                  </a:moveTo>
                  <a:lnTo>
                    <a:pt x="32292" y="48931"/>
                  </a:lnTo>
                  <a:lnTo>
                    <a:pt x="20839" y="96776"/>
                  </a:lnTo>
                  <a:lnTo>
                    <a:pt x="1597" y="154167"/>
                  </a:lnTo>
                  <a:lnTo>
                    <a:pt x="0" y="156590"/>
                  </a:lnTo>
                  <a:lnTo>
                    <a:pt x="1346" y="143685"/>
                  </a:lnTo>
                  <a:lnTo>
                    <a:pt x="27383" y="91250"/>
                  </a:lnTo>
                  <a:lnTo>
                    <a:pt x="63354" y="47011"/>
                  </a:lnTo>
                  <a:lnTo>
                    <a:pt x="71588" y="43039"/>
                  </a:lnTo>
                  <a:lnTo>
                    <a:pt x="90094" y="41745"/>
                  </a:lnTo>
                  <a:lnTo>
                    <a:pt x="151404" y="65801"/>
                  </a:lnTo>
                  <a:lnTo>
                    <a:pt x="175481" y="67070"/>
                  </a:lnTo>
                  <a:lnTo>
                    <a:pt x="226299" y="57619"/>
                  </a:lnTo>
                  <a:lnTo>
                    <a:pt x="209084" y="63346"/>
                  </a:lnTo>
                  <a:lnTo>
                    <a:pt x="190978" y="73387"/>
                  </a:lnTo>
                  <a:lnTo>
                    <a:pt x="177472" y="88769"/>
                  </a:lnTo>
                  <a:lnTo>
                    <a:pt x="168739" y="106133"/>
                  </a:lnTo>
                  <a:lnTo>
                    <a:pt x="161753" y="136871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7116" y="3020397"/>
              <a:ext cx="157972" cy="264495"/>
            </a:xfrm>
            <a:custGeom>
              <a:avLst/>
              <a:gdLst/>
              <a:ahLst/>
              <a:cxnLst/>
              <a:rect l="0" t="0" r="0" b="0"/>
              <a:pathLst>
                <a:path w="157972" h="264495">
                  <a:moveTo>
                    <a:pt x="79920" y="106567"/>
                  </a:moveTo>
                  <a:lnTo>
                    <a:pt x="57564" y="106567"/>
                  </a:lnTo>
                  <a:lnTo>
                    <a:pt x="48638" y="110076"/>
                  </a:lnTo>
                  <a:lnTo>
                    <a:pt x="32482" y="123334"/>
                  </a:lnTo>
                  <a:lnTo>
                    <a:pt x="10232" y="156119"/>
                  </a:lnTo>
                  <a:lnTo>
                    <a:pt x="0" y="195468"/>
                  </a:lnTo>
                  <a:lnTo>
                    <a:pt x="3244" y="203269"/>
                  </a:lnTo>
                  <a:lnTo>
                    <a:pt x="10085" y="207300"/>
                  </a:lnTo>
                  <a:lnTo>
                    <a:pt x="19326" y="208817"/>
                  </a:lnTo>
                  <a:lnTo>
                    <a:pt x="38951" y="204264"/>
                  </a:lnTo>
                  <a:lnTo>
                    <a:pt x="66612" y="188546"/>
                  </a:lnTo>
                  <a:lnTo>
                    <a:pt x="89625" y="165952"/>
                  </a:lnTo>
                  <a:lnTo>
                    <a:pt x="108142" y="137031"/>
                  </a:lnTo>
                  <a:lnTo>
                    <a:pt x="135846" y="75787"/>
                  </a:lnTo>
                  <a:lnTo>
                    <a:pt x="152882" y="16822"/>
                  </a:lnTo>
                  <a:lnTo>
                    <a:pt x="157971" y="0"/>
                  </a:lnTo>
                  <a:lnTo>
                    <a:pt x="157691" y="427"/>
                  </a:lnTo>
                  <a:lnTo>
                    <a:pt x="142524" y="57648"/>
                  </a:lnTo>
                  <a:lnTo>
                    <a:pt x="135514" y="111960"/>
                  </a:lnTo>
                  <a:lnTo>
                    <a:pt x="130318" y="160807"/>
                  </a:lnTo>
                  <a:lnTo>
                    <a:pt x="124489" y="212325"/>
                  </a:lnTo>
                  <a:lnTo>
                    <a:pt x="122034" y="264494"/>
                  </a:lnTo>
                </a:path>
              </a:pathLst>
            </a:custGeom>
            <a:ln w="12700" cap="flat" cmpd="sng" algn="ctr">
              <a:solidFill>
                <a:srgbClr val="060A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3" name="Freeform 52"/>
          <p:cNvSpPr/>
          <p:nvPr/>
        </p:nvSpPr>
        <p:spPr>
          <a:xfrm>
            <a:off x="3569161" y="2158342"/>
            <a:ext cx="189514" cy="52644"/>
          </a:xfrm>
          <a:custGeom>
            <a:avLst/>
            <a:gdLst/>
            <a:ahLst/>
            <a:cxnLst/>
            <a:rect l="0" t="0" r="0" b="0"/>
            <a:pathLst>
              <a:path w="189514" h="52644">
                <a:moveTo>
                  <a:pt x="0" y="0"/>
                </a:moveTo>
                <a:lnTo>
                  <a:pt x="58617" y="9065"/>
                </a:lnTo>
                <a:lnTo>
                  <a:pt x="115214" y="21789"/>
                </a:lnTo>
                <a:lnTo>
                  <a:pt x="177906" y="47392"/>
                </a:lnTo>
                <a:lnTo>
                  <a:pt x="189513" y="52643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Freeform 53"/>
          <p:cNvSpPr/>
          <p:nvPr/>
        </p:nvSpPr>
        <p:spPr>
          <a:xfrm>
            <a:off x="3569161" y="2568953"/>
            <a:ext cx="126343" cy="31587"/>
          </a:xfrm>
          <a:custGeom>
            <a:avLst/>
            <a:gdLst/>
            <a:ahLst/>
            <a:cxnLst/>
            <a:rect l="0" t="0" r="0" b="0"/>
            <a:pathLst>
              <a:path w="126343" h="31587">
                <a:moveTo>
                  <a:pt x="0" y="0"/>
                </a:moveTo>
                <a:lnTo>
                  <a:pt x="62093" y="5590"/>
                </a:lnTo>
                <a:lnTo>
                  <a:pt x="109432" y="21332"/>
                </a:lnTo>
                <a:lnTo>
                  <a:pt x="126342" y="31586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Freeform 54"/>
          <p:cNvSpPr/>
          <p:nvPr/>
        </p:nvSpPr>
        <p:spPr>
          <a:xfrm>
            <a:off x="3558632" y="3305948"/>
            <a:ext cx="136872" cy="42115"/>
          </a:xfrm>
          <a:custGeom>
            <a:avLst/>
            <a:gdLst/>
            <a:ahLst/>
            <a:cxnLst/>
            <a:rect l="0" t="0" r="0" b="0"/>
            <a:pathLst>
              <a:path w="136872" h="42115">
                <a:moveTo>
                  <a:pt x="0" y="0"/>
                </a:moveTo>
                <a:lnTo>
                  <a:pt x="58617" y="14654"/>
                </a:lnTo>
                <a:lnTo>
                  <a:pt x="115347" y="34264"/>
                </a:lnTo>
                <a:lnTo>
                  <a:pt x="136871" y="42114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1124021" y="4190133"/>
            <a:ext cx="4361" cy="7832"/>
          </a:xfrm>
          <a:custGeom>
            <a:avLst/>
            <a:gdLst/>
            <a:ahLst/>
            <a:cxnLst/>
            <a:rect l="0" t="0" r="0" b="0"/>
            <a:pathLst>
              <a:path w="4361" h="7832">
                <a:moveTo>
                  <a:pt x="0" y="7108"/>
                </a:moveTo>
                <a:lnTo>
                  <a:pt x="3522" y="0"/>
                </a:lnTo>
                <a:lnTo>
                  <a:pt x="4360" y="70"/>
                </a:lnTo>
                <a:lnTo>
                  <a:pt x="1980" y="7831"/>
                </a:lnTo>
              </a:path>
            </a:pathLst>
          </a:custGeom>
          <a:ln w="12700" cap="flat" cmpd="sng" algn="ctr">
            <a:solidFill>
              <a:srgbClr val="060A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eeform 56"/>
          <p:cNvSpPr/>
          <p:nvPr/>
        </p:nvSpPr>
        <p:spPr>
          <a:xfrm>
            <a:off x="4590425" y="3716560"/>
            <a:ext cx="136368" cy="10349"/>
          </a:xfrm>
          <a:custGeom>
            <a:avLst/>
            <a:gdLst/>
            <a:ahLst/>
            <a:cxnLst/>
            <a:rect l="0" t="0" r="0" b="0"/>
            <a:pathLst>
              <a:path w="136368" h="10349">
                <a:moveTo>
                  <a:pt x="0" y="0"/>
                </a:moveTo>
                <a:lnTo>
                  <a:pt x="37478" y="8333"/>
                </a:lnTo>
                <a:lnTo>
                  <a:pt x="94491" y="10095"/>
                </a:lnTo>
                <a:lnTo>
                  <a:pt x="136367" y="1034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6" name="Group 75"/>
          <p:cNvGrpSpPr/>
          <p:nvPr/>
        </p:nvGrpSpPr>
        <p:grpSpPr>
          <a:xfrm>
            <a:off x="6650712" y="1414407"/>
            <a:ext cx="3027431" cy="1312475"/>
            <a:chOff x="6650712" y="1414407"/>
            <a:chExt cx="3027431" cy="1312475"/>
          </a:xfrm>
        </p:grpSpPr>
        <p:sp>
          <p:nvSpPr>
            <p:cNvPr id="58" name="Freeform 57"/>
            <p:cNvSpPr/>
            <p:nvPr/>
          </p:nvSpPr>
          <p:spPr>
            <a:xfrm>
              <a:off x="6650712" y="1505575"/>
              <a:ext cx="285098" cy="296228"/>
            </a:xfrm>
            <a:custGeom>
              <a:avLst/>
              <a:gdLst/>
              <a:ahLst/>
              <a:cxnLst/>
              <a:rect l="0" t="0" r="0" b="0"/>
              <a:pathLst>
                <a:path w="285098" h="296228">
                  <a:moveTo>
                    <a:pt x="87526" y="0"/>
                  </a:moveTo>
                  <a:lnTo>
                    <a:pt x="65170" y="5589"/>
                  </a:lnTo>
                  <a:lnTo>
                    <a:pt x="47954" y="17692"/>
                  </a:lnTo>
                  <a:lnTo>
                    <a:pt x="17839" y="54058"/>
                  </a:lnTo>
                  <a:lnTo>
                    <a:pt x="2018" y="84647"/>
                  </a:lnTo>
                  <a:lnTo>
                    <a:pt x="0" y="105472"/>
                  </a:lnTo>
                  <a:lnTo>
                    <a:pt x="8236" y="147436"/>
                  </a:lnTo>
                  <a:lnTo>
                    <a:pt x="20701" y="165353"/>
                  </a:lnTo>
                  <a:lnTo>
                    <a:pt x="50569" y="188594"/>
                  </a:lnTo>
                  <a:lnTo>
                    <a:pt x="107188" y="231546"/>
                  </a:lnTo>
                  <a:lnTo>
                    <a:pt x="114673" y="238592"/>
                  </a:lnTo>
                  <a:lnTo>
                    <a:pt x="117322" y="245629"/>
                  </a:lnTo>
                  <a:lnTo>
                    <a:pt x="116749" y="252660"/>
                  </a:lnTo>
                  <a:lnTo>
                    <a:pt x="109873" y="266712"/>
                  </a:lnTo>
                  <a:lnTo>
                    <a:pt x="99018" y="280755"/>
                  </a:lnTo>
                  <a:lnTo>
                    <a:pt x="74164" y="296227"/>
                  </a:lnTo>
                  <a:lnTo>
                    <a:pt x="66920" y="295751"/>
                  </a:lnTo>
                  <a:lnTo>
                    <a:pt x="60921" y="291924"/>
                  </a:lnTo>
                  <a:lnTo>
                    <a:pt x="55752" y="285863"/>
                  </a:lnTo>
                  <a:lnTo>
                    <a:pt x="53475" y="278313"/>
                  </a:lnTo>
                  <a:lnTo>
                    <a:pt x="54066" y="260565"/>
                  </a:lnTo>
                  <a:lnTo>
                    <a:pt x="64466" y="240979"/>
                  </a:lnTo>
                  <a:lnTo>
                    <a:pt x="81957" y="221746"/>
                  </a:lnTo>
                  <a:lnTo>
                    <a:pt x="144793" y="183042"/>
                  </a:lnTo>
                  <a:lnTo>
                    <a:pt x="202563" y="155805"/>
                  </a:lnTo>
                  <a:lnTo>
                    <a:pt x="254991" y="115627"/>
                  </a:lnTo>
                  <a:lnTo>
                    <a:pt x="283862" y="87701"/>
                  </a:lnTo>
                  <a:lnTo>
                    <a:pt x="285097" y="84204"/>
                  </a:lnTo>
                  <a:lnTo>
                    <a:pt x="282412" y="83042"/>
                  </a:lnTo>
                  <a:lnTo>
                    <a:pt x="277112" y="83437"/>
                  </a:lnTo>
                  <a:lnTo>
                    <a:pt x="261864" y="96355"/>
                  </a:lnTo>
                  <a:lnTo>
                    <a:pt x="239788" y="126816"/>
                  </a:lnTo>
                  <a:lnTo>
                    <a:pt x="216849" y="188622"/>
                  </a:lnTo>
                  <a:lnTo>
                    <a:pt x="202143" y="234613"/>
                  </a:lnTo>
                  <a:lnTo>
                    <a:pt x="202028" y="259860"/>
                  </a:lnTo>
                  <a:lnTo>
                    <a:pt x="207145" y="267997"/>
                  </a:lnTo>
                  <a:lnTo>
                    <a:pt x="215235" y="273421"/>
                  </a:lnTo>
                  <a:lnTo>
                    <a:pt x="233193" y="278278"/>
                  </a:lnTo>
                  <a:lnTo>
                    <a:pt x="255983" y="273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043565" y="1431876"/>
              <a:ext cx="42115" cy="391876"/>
            </a:xfrm>
            <a:custGeom>
              <a:avLst/>
              <a:gdLst/>
              <a:ahLst/>
              <a:cxnLst/>
              <a:rect l="0" t="0" r="0" b="0"/>
              <a:pathLst>
                <a:path w="42115" h="391876">
                  <a:moveTo>
                    <a:pt x="42114" y="0"/>
                  </a:moveTo>
                  <a:lnTo>
                    <a:pt x="34878" y="28726"/>
                  </a:lnTo>
                  <a:lnTo>
                    <a:pt x="32561" y="77921"/>
                  </a:lnTo>
                  <a:lnTo>
                    <a:pt x="31874" y="128892"/>
                  </a:lnTo>
                  <a:lnTo>
                    <a:pt x="31643" y="191750"/>
                  </a:lnTo>
                  <a:lnTo>
                    <a:pt x="31597" y="254555"/>
                  </a:lnTo>
                  <a:lnTo>
                    <a:pt x="32757" y="312022"/>
                  </a:lnTo>
                  <a:lnTo>
                    <a:pt x="36800" y="368433"/>
                  </a:lnTo>
                  <a:lnTo>
                    <a:pt x="35062" y="382493"/>
                  </a:lnTo>
                  <a:lnTo>
                    <a:pt x="31564" y="389526"/>
                  </a:lnTo>
                  <a:lnTo>
                    <a:pt x="26891" y="391875"/>
                  </a:lnTo>
                  <a:lnTo>
                    <a:pt x="21437" y="391101"/>
                  </a:lnTo>
                  <a:lnTo>
                    <a:pt x="16631" y="388246"/>
                  </a:lnTo>
                  <a:lnTo>
                    <a:pt x="0" y="3684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11980" y="1667965"/>
              <a:ext cx="126343" cy="6067"/>
            </a:xfrm>
            <a:custGeom>
              <a:avLst/>
              <a:gdLst/>
              <a:ahLst/>
              <a:cxnLst/>
              <a:rect l="0" t="0" r="0" b="0"/>
              <a:pathLst>
                <a:path w="126343" h="6067">
                  <a:moveTo>
                    <a:pt x="0" y="6066"/>
                  </a:moveTo>
                  <a:lnTo>
                    <a:pt x="34791" y="0"/>
                  </a:lnTo>
                  <a:lnTo>
                    <a:pt x="90537" y="4521"/>
                  </a:lnTo>
                  <a:lnTo>
                    <a:pt x="126342" y="60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673139" y="1461456"/>
              <a:ext cx="283292" cy="378900"/>
            </a:xfrm>
            <a:custGeom>
              <a:avLst/>
              <a:gdLst/>
              <a:ahLst/>
              <a:cxnLst/>
              <a:rect l="0" t="0" r="0" b="0"/>
              <a:pathLst>
                <a:path w="283292" h="378900">
                  <a:moveTo>
                    <a:pt x="86364" y="244161"/>
                  </a:moveTo>
                  <a:lnTo>
                    <a:pt x="76788" y="212879"/>
                  </a:lnTo>
                  <a:lnTo>
                    <a:pt x="66120" y="196722"/>
                  </a:lnTo>
                  <a:lnTo>
                    <a:pt x="58830" y="194987"/>
                  </a:lnTo>
                  <a:lnTo>
                    <a:pt x="50461" y="197341"/>
                  </a:lnTo>
                  <a:lnTo>
                    <a:pt x="41372" y="202419"/>
                  </a:lnTo>
                  <a:lnTo>
                    <a:pt x="17401" y="231923"/>
                  </a:lnTo>
                  <a:lnTo>
                    <a:pt x="1070" y="281479"/>
                  </a:lnTo>
                  <a:lnTo>
                    <a:pt x="0" y="329437"/>
                  </a:lnTo>
                  <a:lnTo>
                    <a:pt x="7093" y="367694"/>
                  </a:lnTo>
                  <a:lnTo>
                    <a:pt x="12459" y="374479"/>
                  </a:lnTo>
                  <a:lnTo>
                    <a:pt x="19547" y="377833"/>
                  </a:lnTo>
                  <a:lnTo>
                    <a:pt x="27781" y="378899"/>
                  </a:lnTo>
                  <a:lnTo>
                    <a:pt x="35611" y="374930"/>
                  </a:lnTo>
                  <a:lnTo>
                    <a:pt x="50549" y="358043"/>
                  </a:lnTo>
                  <a:lnTo>
                    <a:pt x="77936" y="295624"/>
                  </a:lnTo>
                  <a:lnTo>
                    <a:pt x="98737" y="234829"/>
                  </a:lnTo>
                  <a:lnTo>
                    <a:pt x="110437" y="183814"/>
                  </a:lnTo>
                  <a:lnTo>
                    <a:pt x="121313" y="131654"/>
                  </a:lnTo>
                  <a:lnTo>
                    <a:pt x="135468" y="70032"/>
                  </a:lnTo>
                  <a:lnTo>
                    <a:pt x="149529" y="15919"/>
                  </a:lnTo>
                  <a:lnTo>
                    <a:pt x="153041" y="4262"/>
                  </a:lnTo>
                  <a:lnTo>
                    <a:pt x="153042" y="0"/>
                  </a:lnTo>
                  <a:lnTo>
                    <a:pt x="150703" y="669"/>
                  </a:lnTo>
                  <a:lnTo>
                    <a:pt x="146805" y="4624"/>
                  </a:lnTo>
                  <a:lnTo>
                    <a:pt x="142472" y="21496"/>
                  </a:lnTo>
                  <a:lnTo>
                    <a:pt x="132227" y="83904"/>
                  </a:lnTo>
                  <a:lnTo>
                    <a:pt x="129219" y="139109"/>
                  </a:lnTo>
                  <a:lnTo>
                    <a:pt x="134214" y="189485"/>
                  </a:lnTo>
                  <a:lnTo>
                    <a:pt x="152948" y="250132"/>
                  </a:lnTo>
                  <a:lnTo>
                    <a:pt x="166259" y="278400"/>
                  </a:lnTo>
                  <a:lnTo>
                    <a:pt x="183874" y="298763"/>
                  </a:lnTo>
                  <a:lnTo>
                    <a:pt x="195824" y="303959"/>
                  </a:lnTo>
                  <a:lnTo>
                    <a:pt x="224700" y="306612"/>
                  </a:lnTo>
                  <a:lnTo>
                    <a:pt x="237079" y="303343"/>
                  </a:lnTo>
                  <a:lnTo>
                    <a:pt x="257074" y="290351"/>
                  </a:lnTo>
                  <a:lnTo>
                    <a:pt x="275894" y="263306"/>
                  </a:lnTo>
                  <a:lnTo>
                    <a:pt x="283291" y="227477"/>
                  </a:lnTo>
                  <a:lnTo>
                    <a:pt x="281989" y="221340"/>
                  </a:lnTo>
                  <a:lnTo>
                    <a:pt x="278782" y="219588"/>
                  </a:lnTo>
                  <a:lnTo>
                    <a:pt x="274305" y="220760"/>
                  </a:lnTo>
                  <a:lnTo>
                    <a:pt x="256823" y="250355"/>
                  </a:lnTo>
                  <a:lnTo>
                    <a:pt x="248005" y="290580"/>
                  </a:lnTo>
                  <a:lnTo>
                    <a:pt x="252181" y="315094"/>
                  </a:lnTo>
                  <a:lnTo>
                    <a:pt x="275877" y="3599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075357" y="1463461"/>
              <a:ext cx="84230" cy="558012"/>
            </a:xfrm>
            <a:custGeom>
              <a:avLst/>
              <a:gdLst/>
              <a:ahLst/>
              <a:cxnLst/>
              <a:rect l="0" t="0" r="0" b="0"/>
              <a:pathLst>
                <a:path w="84230" h="558012">
                  <a:moveTo>
                    <a:pt x="84229" y="0"/>
                  </a:moveTo>
                  <a:lnTo>
                    <a:pt x="49331" y="46076"/>
                  </a:lnTo>
                  <a:lnTo>
                    <a:pt x="22470" y="107540"/>
                  </a:lnTo>
                  <a:lnTo>
                    <a:pt x="7298" y="161883"/>
                  </a:lnTo>
                  <a:lnTo>
                    <a:pt x="2612" y="221187"/>
                  </a:lnTo>
                  <a:lnTo>
                    <a:pt x="8833" y="280266"/>
                  </a:lnTo>
                  <a:lnTo>
                    <a:pt x="21416" y="334042"/>
                  </a:lnTo>
                  <a:lnTo>
                    <a:pt x="38652" y="389176"/>
                  </a:lnTo>
                  <a:lnTo>
                    <a:pt x="56159" y="442147"/>
                  </a:lnTo>
                  <a:lnTo>
                    <a:pt x="69023" y="492707"/>
                  </a:lnTo>
                  <a:lnTo>
                    <a:pt x="71622" y="520018"/>
                  </a:lnTo>
                  <a:lnTo>
                    <a:pt x="66537" y="541515"/>
                  </a:lnTo>
                  <a:lnTo>
                    <a:pt x="61906" y="550523"/>
                  </a:lnTo>
                  <a:lnTo>
                    <a:pt x="54139" y="555358"/>
                  </a:lnTo>
                  <a:lnTo>
                    <a:pt x="0" y="5580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09099" y="1414407"/>
              <a:ext cx="601032" cy="504944"/>
            </a:xfrm>
            <a:custGeom>
              <a:avLst/>
              <a:gdLst/>
              <a:ahLst/>
              <a:cxnLst/>
              <a:rect l="0" t="0" r="0" b="0"/>
              <a:pathLst>
                <a:path w="601032" h="504944">
                  <a:moveTo>
                    <a:pt x="108414" y="301738"/>
                  </a:moveTo>
                  <a:lnTo>
                    <a:pt x="97236" y="290560"/>
                  </a:lnTo>
                  <a:lnTo>
                    <a:pt x="90433" y="288437"/>
                  </a:lnTo>
                  <a:lnTo>
                    <a:pt x="73517" y="289197"/>
                  </a:lnTo>
                  <a:lnTo>
                    <a:pt x="44262" y="301792"/>
                  </a:lnTo>
                  <a:lnTo>
                    <a:pt x="18956" y="325931"/>
                  </a:lnTo>
                  <a:lnTo>
                    <a:pt x="2229" y="360899"/>
                  </a:lnTo>
                  <a:lnTo>
                    <a:pt x="0" y="384184"/>
                  </a:lnTo>
                  <a:lnTo>
                    <a:pt x="1043" y="395306"/>
                  </a:lnTo>
                  <a:lnTo>
                    <a:pt x="6418" y="402721"/>
                  </a:lnTo>
                  <a:lnTo>
                    <a:pt x="14680" y="407665"/>
                  </a:lnTo>
                  <a:lnTo>
                    <a:pt x="24868" y="410960"/>
                  </a:lnTo>
                  <a:lnTo>
                    <a:pt x="45546" y="408383"/>
                  </a:lnTo>
                  <a:lnTo>
                    <a:pt x="66435" y="398269"/>
                  </a:lnTo>
                  <a:lnTo>
                    <a:pt x="113371" y="358817"/>
                  </a:lnTo>
                  <a:lnTo>
                    <a:pt x="118738" y="358508"/>
                  </a:lnTo>
                  <a:lnTo>
                    <a:pt x="122315" y="362981"/>
                  </a:lnTo>
                  <a:lnTo>
                    <a:pt x="128630" y="378090"/>
                  </a:lnTo>
                  <a:lnTo>
                    <a:pt x="139236" y="392604"/>
                  </a:lnTo>
                  <a:lnTo>
                    <a:pt x="145340" y="395071"/>
                  </a:lnTo>
                  <a:lnTo>
                    <a:pt x="151749" y="394376"/>
                  </a:lnTo>
                  <a:lnTo>
                    <a:pt x="158361" y="391572"/>
                  </a:lnTo>
                  <a:lnTo>
                    <a:pt x="199733" y="348085"/>
                  </a:lnTo>
                  <a:lnTo>
                    <a:pt x="207898" y="345504"/>
                  </a:lnTo>
                  <a:lnTo>
                    <a:pt x="226329" y="348876"/>
                  </a:lnTo>
                  <a:lnTo>
                    <a:pt x="233817" y="354220"/>
                  </a:lnTo>
                  <a:lnTo>
                    <a:pt x="245257" y="369517"/>
                  </a:lnTo>
                  <a:lnTo>
                    <a:pt x="258275" y="397860"/>
                  </a:lnTo>
                  <a:lnTo>
                    <a:pt x="264473" y="403254"/>
                  </a:lnTo>
                  <a:lnTo>
                    <a:pt x="272115" y="405680"/>
                  </a:lnTo>
                  <a:lnTo>
                    <a:pt x="280719" y="406128"/>
                  </a:lnTo>
                  <a:lnTo>
                    <a:pt x="296518" y="400386"/>
                  </a:lnTo>
                  <a:lnTo>
                    <a:pt x="304007" y="395579"/>
                  </a:lnTo>
                  <a:lnTo>
                    <a:pt x="311339" y="394715"/>
                  </a:lnTo>
                  <a:lnTo>
                    <a:pt x="325725" y="399993"/>
                  </a:lnTo>
                  <a:lnTo>
                    <a:pt x="346977" y="416118"/>
                  </a:lnTo>
                  <a:lnTo>
                    <a:pt x="355194" y="417766"/>
                  </a:lnTo>
                  <a:lnTo>
                    <a:pt x="373682" y="413357"/>
                  </a:lnTo>
                  <a:lnTo>
                    <a:pt x="398232" y="397722"/>
                  </a:lnTo>
                  <a:lnTo>
                    <a:pt x="434724" y="361902"/>
                  </a:lnTo>
                  <a:lnTo>
                    <a:pt x="467341" y="302960"/>
                  </a:lnTo>
                  <a:lnTo>
                    <a:pt x="468192" y="297873"/>
                  </a:lnTo>
                  <a:lnTo>
                    <a:pt x="466419" y="296822"/>
                  </a:lnTo>
                  <a:lnTo>
                    <a:pt x="462898" y="298461"/>
                  </a:lnTo>
                  <a:lnTo>
                    <a:pt x="446763" y="317535"/>
                  </a:lnTo>
                  <a:lnTo>
                    <a:pt x="432754" y="345413"/>
                  </a:lnTo>
                  <a:lnTo>
                    <a:pt x="433435" y="350742"/>
                  </a:lnTo>
                  <a:lnTo>
                    <a:pt x="437399" y="353125"/>
                  </a:lnTo>
                  <a:lnTo>
                    <a:pt x="443551" y="353543"/>
                  </a:lnTo>
                  <a:lnTo>
                    <a:pt x="456626" y="347770"/>
                  </a:lnTo>
                  <a:lnTo>
                    <a:pt x="484083" y="324999"/>
                  </a:lnTo>
                  <a:lnTo>
                    <a:pt x="510713" y="271252"/>
                  </a:lnTo>
                  <a:lnTo>
                    <a:pt x="542714" y="209249"/>
                  </a:lnTo>
                  <a:lnTo>
                    <a:pt x="563392" y="157214"/>
                  </a:lnTo>
                  <a:lnTo>
                    <a:pt x="588126" y="94840"/>
                  </a:lnTo>
                  <a:lnTo>
                    <a:pt x="599919" y="46660"/>
                  </a:lnTo>
                  <a:lnTo>
                    <a:pt x="601031" y="33420"/>
                  </a:lnTo>
                  <a:lnTo>
                    <a:pt x="596027" y="12470"/>
                  </a:lnTo>
                  <a:lnTo>
                    <a:pt x="591417" y="3608"/>
                  </a:lnTo>
                  <a:lnTo>
                    <a:pt x="584834" y="39"/>
                  </a:lnTo>
                  <a:lnTo>
                    <a:pt x="576936" y="0"/>
                  </a:lnTo>
                  <a:lnTo>
                    <a:pt x="559972" y="6195"/>
                  </a:lnTo>
                  <a:lnTo>
                    <a:pt x="537267" y="24007"/>
                  </a:lnTo>
                  <a:lnTo>
                    <a:pt x="494520" y="82384"/>
                  </a:lnTo>
                  <a:lnTo>
                    <a:pt x="469515" y="134320"/>
                  </a:lnTo>
                  <a:lnTo>
                    <a:pt x="452964" y="195228"/>
                  </a:lnTo>
                  <a:lnTo>
                    <a:pt x="447589" y="246263"/>
                  </a:lnTo>
                  <a:lnTo>
                    <a:pt x="438537" y="308674"/>
                  </a:lnTo>
                  <a:lnTo>
                    <a:pt x="435905" y="357736"/>
                  </a:lnTo>
                  <a:lnTo>
                    <a:pt x="438135" y="413708"/>
                  </a:lnTo>
                  <a:lnTo>
                    <a:pt x="452785" y="470858"/>
                  </a:lnTo>
                  <a:lnTo>
                    <a:pt x="459559" y="496615"/>
                  </a:lnTo>
                  <a:lnTo>
                    <a:pt x="465344" y="503016"/>
                  </a:lnTo>
                  <a:lnTo>
                    <a:pt x="472709" y="504943"/>
                  </a:lnTo>
                  <a:lnTo>
                    <a:pt x="481129" y="503889"/>
                  </a:lnTo>
                  <a:lnTo>
                    <a:pt x="496723" y="496478"/>
                  </a:lnTo>
                  <a:lnTo>
                    <a:pt x="519026" y="4807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68614" y="1452933"/>
              <a:ext cx="301709" cy="402858"/>
            </a:xfrm>
            <a:custGeom>
              <a:avLst/>
              <a:gdLst/>
              <a:ahLst/>
              <a:cxnLst/>
              <a:rect l="0" t="0" r="0" b="0"/>
              <a:pathLst>
                <a:path w="301709" h="402858">
                  <a:moveTo>
                    <a:pt x="91138" y="0"/>
                  </a:moveTo>
                  <a:lnTo>
                    <a:pt x="94258" y="54144"/>
                  </a:lnTo>
                  <a:lnTo>
                    <a:pt x="100203" y="114680"/>
                  </a:lnTo>
                  <a:lnTo>
                    <a:pt x="101233" y="165650"/>
                  </a:lnTo>
                  <a:lnTo>
                    <a:pt x="101538" y="217797"/>
                  </a:lnTo>
                  <a:lnTo>
                    <a:pt x="94405" y="280584"/>
                  </a:lnTo>
                  <a:lnTo>
                    <a:pt x="88663" y="341860"/>
                  </a:lnTo>
                  <a:lnTo>
                    <a:pt x="76611" y="394041"/>
                  </a:lnTo>
                  <a:lnTo>
                    <a:pt x="70925" y="400734"/>
                  </a:lnTo>
                  <a:lnTo>
                    <a:pt x="63625" y="402857"/>
                  </a:lnTo>
                  <a:lnTo>
                    <a:pt x="55247" y="401932"/>
                  </a:lnTo>
                  <a:lnTo>
                    <a:pt x="48494" y="397806"/>
                  </a:lnTo>
                  <a:lnTo>
                    <a:pt x="37869" y="383863"/>
                  </a:lnTo>
                  <a:lnTo>
                    <a:pt x="14698" y="329923"/>
                  </a:lnTo>
                  <a:lnTo>
                    <a:pt x="1809" y="282198"/>
                  </a:lnTo>
                  <a:lnTo>
                    <a:pt x="0" y="265341"/>
                  </a:lnTo>
                  <a:lnTo>
                    <a:pt x="3473" y="252933"/>
                  </a:lnTo>
                  <a:lnTo>
                    <a:pt x="10468" y="243491"/>
                  </a:lnTo>
                  <a:lnTo>
                    <a:pt x="33057" y="228711"/>
                  </a:lnTo>
                  <a:lnTo>
                    <a:pt x="82898" y="208406"/>
                  </a:lnTo>
                  <a:lnTo>
                    <a:pt x="145965" y="193591"/>
                  </a:lnTo>
                  <a:lnTo>
                    <a:pt x="208813" y="184729"/>
                  </a:lnTo>
                  <a:lnTo>
                    <a:pt x="263947" y="180119"/>
                  </a:lnTo>
                  <a:lnTo>
                    <a:pt x="301708" y="178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348927" y="2142131"/>
              <a:ext cx="229004" cy="379051"/>
            </a:xfrm>
            <a:custGeom>
              <a:avLst/>
              <a:gdLst/>
              <a:ahLst/>
              <a:cxnLst/>
              <a:rect l="0" t="0" r="0" b="0"/>
              <a:pathLst>
                <a:path w="229004" h="379051">
                  <a:moveTo>
                    <a:pt x="10493" y="5682"/>
                  </a:moveTo>
                  <a:lnTo>
                    <a:pt x="2160" y="57733"/>
                  </a:lnTo>
                  <a:lnTo>
                    <a:pt x="615" y="117031"/>
                  </a:lnTo>
                  <a:lnTo>
                    <a:pt x="158" y="177105"/>
                  </a:lnTo>
                  <a:lnTo>
                    <a:pt x="5592" y="239325"/>
                  </a:lnTo>
                  <a:lnTo>
                    <a:pt x="8355" y="296676"/>
                  </a:lnTo>
                  <a:lnTo>
                    <a:pt x="1968" y="356184"/>
                  </a:lnTo>
                  <a:lnTo>
                    <a:pt x="855" y="379050"/>
                  </a:lnTo>
                  <a:lnTo>
                    <a:pt x="559" y="378597"/>
                  </a:lnTo>
                  <a:lnTo>
                    <a:pt x="82" y="321890"/>
                  </a:lnTo>
                  <a:lnTo>
                    <a:pt x="0" y="264060"/>
                  </a:lnTo>
                  <a:lnTo>
                    <a:pt x="5564" y="209881"/>
                  </a:lnTo>
                  <a:lnTo>
                    <a:pt x="14622" y="156783"/>
                  </a:lnTo>
                  <a:lnTo>
                    <a:pt x="28162" y="96014"/>
                  </a:lnTo>
                  <a:lnTo>
                    <a:pt x="45222" y="49002"/>
                  </a:lnTo>
                  <a:lnTo>
                    <a:pt x="51193" y="38072"/>
                  </a:lnTo>
                  <a:lnTo>
                    <a:pt x="70306" y="19688"/>
                  </a:lnTo>
                  <a:lnTo>
                    <a:pt x="94399" y="6058"/>
                  </a:lnTo>
                  <a:lnTo>
                    <a:pt x="120704" y="0"/>
                  </a:lnTo>
                  <a:lnTo>
                    <a:pt x="147993" y="6667"/>
                  </a:lnTo>
                  <a:lnTo>
                    <a:pt x="172209" y="21328"/>
                  </a:lnTo>
                  <a:lnTo>
                    <a:pt x="186872" y="39542"/>
                  </a:lnTo>
                  <a:lnTo>
                    <a:pt x="209729" y="93330"/>
                  </a:lnTo>
                  <a:lnTo>
                    <a:pt x="224413" y="146738"/>
                  </a:lnTo>
                  <a:lnTo>
                    <a:pt x="229003" y="209584"/>
                  </a:lnTo>
                  <a:lnTo>
                    <a:pt x="222978" y="268271"/>
                  </a:lnTo>
                  <a:lnTo>
                    <a:pt x="221063" y="3110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422591" y="2347855"/>
              <a:ext cx="52644" cy="10530"/>
            </a:xfrm>
            <a:custGeom>
              <a:avLst/>
              <a:gdLst/>
              <a:ahLst/>
              <a:cxnLst/>
              <a:rect l="0" t="0" r="0" b="0"/>
              <a:pathLst>
                <a:path w="52644" h="10530">
                  <a:moveTo>
                    <a:pt x="0" y="0"/>
                  </a:moveTo>
                  <a:lnTo>
                    <a:pt x="52643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752135" y="2189928"/>
              <a:ext cx="157916" cy="346861"/>
            </a:xfrm>
            <a:custGeom>
              <a:avLst/>
              <a:gdLst/>
              <a:ahLst/>
              <a:cxnLst/>
              <a:rect l="0" t="0" r="0" b="0"/>
              <a:pathLst>
                <a:path w="157916" h="346861">
                  <a:moveTo>
                    <a:pt x="102124" y="0"/>
                  </a:moveTo>
                  <a:lnTo>
                    <a:pt x="50589" y="61110"/>
                  </a:lnTo>
                  <a:lnTo>
                    <a:pt x="25986" y="121131"/>
                  </a:lnTo>
                  <a:lnTo>
                    <a:pt x="11089" y="177002"/>
                  </a:lnTo>
                  <a:lnTo>
                    <a:pt x="0" y="240030"/>
                  </a:lnTo>
                  <a:lnTo>
                    <a:pt x="896" y="280520"/>
                  </a:lnTo>
                  <a:lnTo>
                    <a:pt x="3053" y="292298"/>
                  </a:lnTo>
                  <a:lnTo>
                    <a:pt x="14809" y="314744"/>
                  </a:lnTo>
                  <a:lnTo>
                    <a:pt x="31732" y="334078"/>
                  </a:lnTo>
                  <a:lnTo>
                    <a:pt x="50951" y="346571"/>
                  </a:lnTo>
                  <a:lnTo>
                    <a:pt x="60990" y="346860"/>
                  </a:lnTo>
                  <a:lnTo>
                    <a:pt x="81502" y="337824"/>
                  </a:lnTo>
                  <a:lnTo>
                    <a:pt x="112782" y="307416"/>
                  </a:lnTo>
                  <a:lnTo>
                    <a:pt x="137981" y="263625"/>
                  </a:lnTo>
                  <a:lnTo>
                    <a:pt x="157915" y="205035"/>
                  </a:lnTo>
                  <a:lnTo>
                    <a:pt x="157519" y="147578"/>
                  </a:lnTo>
                  <a:lnTo>
                    <a:pt x="149994" y="101048"/>
                  </a:lnTo>
                  <a:lnTo>
                    <a:pt x="129176" y="59446"/>
                  </a:lnTo>
                  <a:lnTo>
                    <a:pt x="117819" y="50159"/>
                  </a:lnTo>
                  <a:lnTo>
                    <a:pt x="89603" y="39840"/>
                  </a:lnTo>
                  <a:lnTo>
                    <a:pt x="77399" y="39428"/>
                  </a:lnTo>
                  <a:lnTo>
                    <a:pt x="38953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01617" y="2368912"/>
              <a:ext cx="126343" cy="263213"/>
            </a:xfrm>
            <a:custGeom>
              <a:avLst/>
              <a:gdLst/>
              <a:ahLst/>
              <a:cxnLst/>
              <a:rect l="0" t="0" r="0" b="0"/>
              <a:pathLst>
                <a:path w="126343" h="263213">
                  <a:moveTo>
                    <a:pt x="0" y="0"/>
                  </a:moveTo>
                  <a:lnTo>
                    <a:pt x="50995" y="62448"/>
                  </a:lnTo>
                  <a:lnTo>
                    <a:pt x="74804" y="105142"/>
                  </a:lnTo>
                  <a:lnTo>
                    <a:pt x="94439" y="161028"/>
                  </a:lnTo>
                  <a:lnTo>
                    <a:pt x="112263" y="220120"/>
                  </a:lnTo>
                  <a:lnTo>
                    <a:pt x="126342" y="2632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01700" y="2284684"/>
              <a:ext cx="20407" cy="273742"/>
            </a:xfrm>
            <a:custGeom>
              <a:avLst/>
              <a:gdLst/>
              <a:ahLst/>
              <a:cxnLst/>
              <a:rect l="0" t="0" r="0" b="0"/>
              <a:pathLst>
                <a:path w="20407" h="273742">
                  <a:moveTo>
                    <a:pt x="10528" y="0"/>
                  </a:moveTo>
                  <a:lnTo>
                    <a:pt x="13647" y="42692"/>
                  </a:lnTo>
                  <a:lnTo>
                    <a:pt x="18862" y="86349"/>
                  </a:lnTo>
                  <a:lnTo>
                    <a:pt x="20406" y="148027"/>
                  </a:lnTo>
                  <a:lnTo>
                    <a:pt x="17745" y="201398"/>
                  </a:lnTo>
                  <a:lnTo>
                    <a:pt x="2829" y="263577"/>
                  </a:lnTo>
                  <a:lnTo>
                    <a:pt x="0" y="273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75357" y="2225307"/>
              <a:ext cx="284271" cy="38321"/>
            </a:xfrm>
            <a:custGeom>
              <a:avLst/>
              <a:gdLst/>
              <a:ahLst/>
              <a:cxnLst/>
              <a:rect l="0" t="0" r="0" b="0"/>
              <a:pathLst>
                <a:path w="284271" h="38321">
                  <a:moveTo>
                    <a:pt x="0" y="38320"/>
                  </a:moveTo>
                  <a:lnTo>
                    <a:pt x="38374" y="9012"/>
                  </a:lnTo>
                  <a:lnTo>
                    <a:pt x="87540" y="0"/>
                  </a:lnTo>
                  <a:lnTo>
                    <a:pt x="148381" y="2919"/>
                  </a:lnTo>
                  <a:lnTo>
                    <a:pt x="205272" y="11194"/>
                  </a:lnTo>
                  <a:lnTo>
                    <a:pt x="265418" y="27917"/>
                  </a:lnTo>
                  <a:lnTo>
                    <a:pt x="284270" y="383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17472" y="2579482"/>
              <a:ext cx="231628" cy="21058"/>
            </a:xfrm>
            <a:custGeom>
              <a:avLst/>
              <a:gdLst/>
              <a:ahLst/>
              <a:cxnLst/>
              <a:rect l="0" t="0" r="0" b="0"/>
              <a:pathLst>
                <a:path w="231628" h="21058">
                  <a:moveTo>
                    <a:pt x="0" y="0"/>
                  </a:moveTo>
                  <a:lnTo>
                    <a:pt x="57264" y="3119"/>
                  </a:lnTo>
                  <a:lnTo>
                    <a:pt x="106655" y="11453"/>
                  </a:lnTo>
                  <a:lnTo>
                    <a:pt x="158334" y="18211"/>
                  </a:lnTo>
                  <a:lnTo>
                    <a:pt x="201332" y="20214"/>
                  </a:lnTo>
                  <a:lnTo>
                    <a:pt x="231627" y="21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952262" y="2274156"/>
              <a:ext cx="145198" cy="358194"/>
            </a:xfrm>
            <a:custGeom>
              <a:avLst/>
              <a:gdLst/>
              <a:ahLst/>
              <a:cxnLst/>
              <a:rect l="0" t="0" r="0" b="0"/>
              <a:pathLst>
                <a:path w="145198" h="358194">
                  <a:moveTo>
                    <a:pt x="28546" y="0"/>
                  </a:moveTo>
                  <a:lnTo>
                    <a:pt x="25427" y="48930"/>
                  </a:lnTo>
                  <a:lnTo>
                    <a:pt x="17094" y="103015"/>
                  </a:lnTo>
                  <a:lnTo>
                    <a:pt x="10589" y="147560"/>
                  </a:lnTo>
                  <a:lnTo>
                    <a:pt x="3798" y="194653"/>
                  </a:lnTo>
                  <a:lnTo>
                    <a:pt x="0" y="239761"/>
                  </a:lnTo>
                  <a:lnTo>
                    <a:pt x="981" y="295258"/>
                  </a:lnTo>
                  <a:lnTo>
                    <a:pt x="6937" y="320738"/>
                  </a:lnTo>
                  <a:lnTo>
                    <a:pt x="17382" y="339862"/>
                  </a:lnTo>
                  <a:lnTo>
                    <a:pt x="32943" y="353041"/>
                  </a:lnTo>
                  <a:lnTo>
                    <a:pt x="42006" y="358193"/>
                  </a:lnTo>
                  <a:lnTo>
                    <a:pt x="51557" y="358118"/>
                  </a:lnTo>
                  <a:lnTo>
                    <a:pt x="71529" y="348676"/>
                  </a:lnTo>
                  <a:lnTo>
                    <a:pt x="102504" y="323630"/>
                  </a:lnTo>
                  <a:lnTo>
                    <a:pt x="134836" y="269254"/>
                  </a:lnTo>
                  <a:lnTo>
                    <a:pt x="145197" y="244840"/>
                  </a:lnTo>
                  <a:lnTo>
                    <a:pt x="143748" y="239266"/>
                  </a:lnTo>
                  <a:lnTo>
                    <a:pt x="138103" y="237889"/>
                  </a:lnTo>
                  <a:lnTo>
                    <a:pt x="129660" y="239311"/>
                  </a:lnTo>
                  <a:lnTo>
                    <a:pt x="122862" y="244938"/>
                  </a:lnTo>
                  <a:lnTo>
                    <a:pt x="112188" y="263669"/>
                  </a:lnTo>
                  <a:lnTo>
                    <a:pt x="99603" y="300522"/>
                  </a:lnTo>
                  <a:lnTo>
                    <a:pt x="101461" y="324248"/>
                  </a:lnTo>
                  <a:lnTo>
                    <a:pt x="112775" y="357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212435" y="2495254"/>
              <a:ext cx="168458" cy="132341"/>
            </a:xfrm>
            <a:custGeom>
              <a:avLst/>
              <a:gdLst/>
              <a:ahLst/>
              <a:cxnLst/>
              <a:rect l="0" t="0" r="0" b="0"/>
              <a:pathLst>
                <a:path w="168458" h="132341">
                  <a:moveTo>
                    <a:pt x="0" y="0"/>
                  </a:moveTo>
                  <a:lnTo>
                    <a:pt x="0" y="58617"/>
                  </a:lnTo>
                  <a:lnTo>
                    <a:pt x="2340" y="64814"/>
                  </a:lnTo>
                  <a:lnTo>
                    <a:pt x="6240" y="66606"/>
                  </a:lnTo>
                  <a:lnTo>
                    <a:pt x="11179" y="65461"/>
                  </a:lnTo>
                  <a:lnTo>
                    <a:pt x="15641" y="61188"/>
                  </a:lnTo>
                  <a:lnTo>
                    <a:pt x="23720" y="47082"/>
                  </a:lnTo>
                  <a:lnTo>
                    <a:pt x="29851" y="44256"/>
                  </a:lnTo>
                  <a:lnTo>
                    <a:pt x="37448" y="44712"/>
                  </a:lnTo>
                  <a:lnTo>
                    <a:pt x="80447" y="56665"/>
                  </a:lnTo>
                  <a:lnTo>
                    <a:pt x="103605" y="54040"/>
                  </a:lnTo>
                  <a:lnTo>
                    <a:pt x="124426" y="45075"/>
                  </a:lnTo>
                  <a:lnTo>
                    <a:pt x="141478" y="33291"/>
                  </a:lnTo>
                  <a:lnTo>
                    <a:pt x="144622" y="32723"/>
                  </a:lnTo>
                  <a:lnTo>
                    <a:pt x="144378" y="35853"/>
                  </a:lnTo>
                  <a:lnTo>
                    <a:pt x="120864" y="88646"/>
                  </a:lnTo>
                  <a:lnTo>
                    <a:pt x="119181" y="101212"/>
                  </a:lnTo>
                  <a:lnTo>
                    <a:pt x="123550" y="121412"/>
                  </a:lnTo>
                  <a:lnTo>
                    <a:pt x="127990" y="130074"/>
                  </a:lnTo>
                  <a:lnTo>
                    <a:pt x="133290" y="132340"/>
                  </a:lnTo>
                  <a:lnTo>
                    <a:pt x="139163" y="130340"/>
                  </a:lnTo>
                  <a:lnTo>
                    <a:pt x="168457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455153" y="2389969"/>
              <a:ext cx="222990" cy="336913"/>
            </a:xfrm>
            <a:custGeom>
              <a:avLst/>
              <a:gdLst/>
              <a:ahLst/>
              <a:cxnLst/>
              <a:rect l="0" t="0" r="0" b="0"/>
              <a:pathLst>
                <a:path w="222990" h="336913">
                  <a:moveTo>
                    <a:pt x="20495" y="0"/>
                  </a:moveTo>
                  <a:lnTo>
                    <a:pt x="5841" y="62093"/>
                  </a:lnTo>
                  <a:lnTo>
                    <a:pt x="1336" y="116794"/>
                  </a:lnTo>
                  <a:lnTo>
                    <a:pt x="0" y="173686"/>
                  </a:lnTo>
                  <a:lnTo>
                    <a:pt x="5194" y="216409"/>
                  </a:lnTo>
                  <a:lnTo>
                    <a:pt x="11464" y="224991"/>
                  </a:lnTo>
                  <a:lnTo>
                    <a:pt x="20324" y="230713"/>
                  </a:lnTo>
                  <a:lnTo>
                    <a:pt x="30909" y="234527"/>
                  </a:lnTo>
                  <a:lnTo>
                    <a:pt x="41476" y="234730"/>
                  </a:lnTo>
                  <a:lnTo>
                    <a:pt x="62575" y="228717"/>
                  </a:lnTo>
                  <a:lnTo>
                    <a:pt x="88595" y="212177"/>
                  </a:lnTo>
                  <a:lnTo>
                    <a:pt x="144570" y="159962"/>
                  </a:lnTo>
                  <a:lnTo>
                    <a:pt x="141540" y="163121"/>
                  </a:lnTo>
                  <a:lnTo>
                    <a:pt x="141753" y="178563"/>
                  </a:lnTo>
                  <a:lnTo>
                    <a:pt x="143448" y="189232"/>
                  </a:lnTo>
                  <a:lnTo>
                    <a:pt x="149257" y="198684"/>
                  </a:lnTo>
                  <a:lnTo>
                    <a:pt x="168190" y="215426"/>
                  </a:lnTo>
                  <a:lnTo>
                    <a:pt x="207727" y="239172"/>
                  </a:lnTo>
                  <a:lnTo>
                    <a:pt x="219912" y="256037"/>
                  </a:lnTo>
                  <a:lnTo>
                    <a:pt x="222989" y="275231"/>
                  </a:lnTo>
                  <a:lnTo>
                    <a:pt x="222172" y="285263"/>
                  </a:lnTo>
                  <a:lnTo>
                    <a:pt x="216947" y="294290"/>
                  </a:lnTo>
                  <a:lnTo>
                    <a:pt x="198664" y="310560"/>
                  </a:lnTo>
                  <a:lnTo>
                    <a:pt x="136309" y="336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717181" y="2242570"/>
              <a:ext cx="315857" cy="42115"/>
            </a:xfrm>
            <a:custGeom>
              <a:avLst/>
              <a:gdLst/>
              <a:ahLst/>
              <a:cxnLst/>
              <a:rect l="0" t="0" r="0" b="0"/>
              <a:pathLst>
                <a:path w="315857" h="42115">
                  <a:moveTo>
                    <a:pt x="0" y="0"/>
                  </a:moveTo>
                  <a:lnTo>
                    <a:pt x="58618" y="9065"/>
                  </a:lnTo>
                  <a:lnTo>
                    <a:pt x="121197" y="17475"/>
                  </a:lnTo>
                  <a:lnTo>
                    <a:pt x="173691" y="19996"/>
                  </a:lnTo>
                  <a:lnTo>
                    <a:pt x="230838" y="21912"/>
                  </a:lnTo>
                  <a:lnTo>
                    <a:pt x="287017" y="32448"/>
                  </a:lnTo>
                  <a:lnTo>
                    <a:pt x="315856" y="42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317099" y="1305534"/>
            <a:ext cx="3011147" cy="810565"/>
            <a:chOff x="6317099" y="1305534"/>
            <a:chExt cx="3011147" cy="810565"/>
          </a:xfrm>
        </p:grpSpPr>
        <p:sp>
          <p:nvSpPr>
            <p:cNvPr id="77" name="Freeform 76"/>
            <p:cNvSpPr/>
            <p:nvPr/>
          </p:nvSpPr>
          <p:spPr>
            <a:xfrm>
              <a:off x="6317099" y="1410819"/>
              <a:ext cx="31408" cy="589597"/>
            </a:xfrm>
            <a:custGeom>
              <a:avLst/>
              <a:gdLst/>
              <a:ahLst/>
              <a:cxnLst/>
              <a:rect l="0" t="0" r="0" b="0"/>
              <a:pathLst>
                <a:path w="31408" h="589597">
                  <a:moveTo>
                    <a:pt x="0" y="0"/>
                  </a:moveTo>
                  <a:lnTo>
                    <a:pt x="11453" y="48930"/>
                  </a:lnTo>
                  <a:lnTo>
                    <a:pt x="21330" y="103015"/>
                  </a:lnTo>
                  <a:lnTo>
                    <a:pt x="28546" y="161544"/>
                  </a:lnTo>
                  <a:lnTo>
                    <a:pt x="30984" y="223242"/>
                  </a:lnTo>
                  <a:lnTo>
                    <a:pt x="31407" y="271906"/>
                  </a:lnTo>
                  <a:lnTo>
                    <a:pt x="30380" y="333516"/>
                  </a:lnTo>
                  <a:lnTo>
                    <a:pt x="24339" y="382439"/>
                  </a:lnTo>
                  <a:lnTo>
                    <a:pt x="21705" y="441484"/>
                  </a:lnTo>
                  <a:lnTo>
                    <a:pt x="15595" y="492619"/>
                  </a:lnTo>
                  <a:lnTo>
                    <a:pt x="4293" y="549816"/>
                  </a:lnTo>
                  <a:lnTo>
                    <a:pt x="0" y="5895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369741" y="1305534"/>
              <a:ext cx="2958505" cy="810565"/>
            </a:xfrm>
            <a:custGeom>
              <a:avLst/>
              <a:gdLst/>
              <a:ahLst/>
              <a:cxnLst/>
              <a:rect l="0" t="0" r="0" b="0"/>
              <a:pathLst>
                <a:path w="2958505" h="810565">
                  <a:moveTo>
                    <a:pt x="0" y="21057"/>
                  </a:moveTo>
                  <a:lnTo>
                    <a:pt x="16768" y="15468"/>
                  </a:lnTo>
                  <a:lnTo>
                    <a:pt x="80261" y="18739"/>
                  </a:lnTo>
                  <a:lnTo>
                    <a:pt x="143365" y="21540"/>
                  </a:lnTo>
                  <a:lnTo>
                    <a:pt x="194427" y="28089"/>
                  </a:lnTo>
                  <a:lnTo>
                    <a:pt x="246081" y="29379"/>
                  </a:lnTo>
                  <a:lnTo>
                    <a:pt x="299601" y="24043"/>
                  </a:lnTo>
                  <a:lnTo>
                    <a:pt x="358222" y="21941"/>
                  </a:lnTo>
                  <a:lnTo>
                    <a:pt x="415496" y="21319"/>
                  </a:lnTo>
                  <a:lnTo>
                    <a:pt x="459965" y="21173"/>
                  </a:lnTo>
                  <a:lnTo>
                    <a:pt x="503907" y="17989"/>
                  </a:lnTo>
                  <a:lnTo>
                    <a:pt x="548003" y="13844"/>
                  </a:lnTo>
                  <a:lnTo>
                    <a:pt x="594897" y="12002"/>
                  </a:lnTo>
                  <a:lnTo>
                    <a:pt x="646154" y="11183"/>
                  </a:lnTo>
                  <a:lnTo>
                    <a:pt x="698961" y="9649"/>
                  </a:lnTo>
                  <a:lnTo>
                    <a:pt x="749727" y="5068"/>
                  </a:lnTo>
                  <a:lnTo>
                    <a:pt x="802705" y="2252"/>
                  </a:lnTo>
                  <a:lnTo>
                    <a:pt x="857447" y="1001"/>
                  </a:lnTo>
                  <a:lnTo>
                    <a:pt x="912972" y="445"/>
                  </a:lnTo>
                  <a:lnTo>
                    <a:pt x="968845" y="197"/>
                  </a:lnTo>
                  <a:lnTo>
                    <a:pt x="1023703" y="88"/>
                  </a:lnTo>
                  <a:lnTo>
                    <a:pt x="1075381" y="39"/>
                  </a:lnTo>
                  <a:lnTo>
                    <a:pt x="1131884" y="17"/>
                  </a:lnTo>
                  <a:lnTo>
                    <a:pt x="1190922" y="7"/>
                  </a:lnTo>
                  <a:lnTo>
                    <a:pt x="1248356" y="3"/>
                  </a:lnTo>
                  <a:lnTo>
                    <a:pt x="1305078" y="1"/>
                  </a:lnTo>
                  <a:lnTo>
                    <a:pt x="1361483" y="0"/>
                  </a:lnTo>
                  <a:lnTo>
                    <a:pt x="1417748" y="0"/>
                  </a:lnTo>
                  <a:lnTo>
                    <a:pt x="1477070" y="0"/>
                  </a:lnTo>
                  <a:lnTo>
                    <a:pt x="1537360" y="0"/>
                  </a:lnTo>
                  <a:lnTo>
                    <a:pt x="1595351" y="0"/>
                  </a:lnTo>
                  <a:lnTo>
                    <a:pt x="1652321" y="0"/>
                  </a:lnTo>
                  <a:lnTo>
                    <a:pt x="1710005" y="0"/>
                  </a:lnTo>
                  <a:lnTo>
                    <a:pt x="1770739" y="0"/>
                  </a:lnTo>
                  <a:lnTo>
                    <a:pt x="1829706" y="0"/>
                  </a:lnTo>
                  <a:lnTo>
                    <a:pt x="1887109" y="0"/>
                  </a:lnTo>
                  <a:lnTo>
                    <a:pt x="1943817" y="0"/>
                  </a:lnTo>
                  <a:lnTo>
                    <a:pt x="1997097" y="3119"/>
                  </a:lnTo>
                  <a:lnTo>
                    <a:pt x="2048073" y="7235"/>
                  </a:lnTo>
                  <a:lnTo>
                    <a:pt x="2098025" y="9065"/>
                  </a:lnTo>
                  <a:lnTo>
                    <a:pt x="2147522" y="12997"/>
                  </a:lnTo>
                  <a:lnTo>
                    <a:pt x="2196817" y="17475"/>
                  </a:lnTo>
                  <a:lnTo>
                    <a:pt x="2246022" y="19465"/>
                  </a:lnTo>
                  <a:lnTo>
                    <a:pt x="2292068" y="23469"/>
                  </a:lnTo>
                  <a:lnTo>
                    <a:pt x="2335929" y="27978"/>
                  </a:lnTo>
                  <a:lnTo>
                    <a:pt x="2378820" y="29982"/>
                  </a:lnTo>
                  <a:lnTo>
                    <a:pt x="2421279" y="33992"/>
                  </a:lnTo>
                  <a:lnTo>
                    <a:pt x="2481524" y="39707"/>
                  </a:lnTo>
                  <a:lnTo>
                    <a:pt x="2536419" y="44520"/>
                  </a:lnTo>
                  <a:lnTo>
                    <a:pt x="2589729" y="50236"/>
                  </a:lnTo>
                  <a:lnTo>
                    <a:pt x="2642569" y="55049"/>
                  </a:lnTo>
                  <a:lnTo>
                    <a:pt x="2692152" y="60764"/>
                  </a:lnTo>
                  <a:lnTo>
                    <a:pt x="2750826" y="62695"/>
                  </a:lnTo>
                  <a:lnTo>
                    <a:pt x="2806307" y="64247"/>
                  </a:lnTo>
                  <a:lnTo>
                    <a:pt x="2858514" y="71485"/>
                  </a:lnTo>
                  <a:lnTo>
                    <a:pt x="2918869" y="73262"/>
                  </a:lnTo>
                  <a:lnTo>
                    <a:pt x="2929742" y="76917"/>
                  </a:lnTo>
                  <a:lnTo>
                    <a:pt x="2944943" y="90337"/>
                  </a:lnTo>
                  <a:lnTo>
                    <a:pt x="2952479" y="114239"/>
                  </a:lnTo>
                  <a:lnTo>
                    <a:pt x="2957317" y="177244"/>
                  </a:lnTo>
                  <a:lnTo>
                    <a:pt x="2958156" y="234230"/>
                  </a:lnTo>
                  <a:lnTo>
                    <a:pt x="2958404" y="295569"/>
                  </a:lnTo>
                  <a:lnTo>
                    <a:pt x="2958477" y="347019"/>
                  </a:lnTo>
                  <a:lnTo>
                    <a:pt x="2958499" y="408666"/>
                  </a:lnTo>
                  <a:lnTo>
                    <a:pt x="2958504" y="454980"/>
                  </a:lnTo>
                  <a:lnTo>
                    <a:pt x="2957336" y="500521"/>
                  </a:lnTo>
                  <a:lnTo>
                    <a:pt x="2951272" y="559044"/>
                  </a:lnTo>
                  <a:lnTo>
                    <a:pt x="2947785" y="611089"/>
                  </a:lnTo>
                  <a:lnTo>
                    <a:pt x="2933454" y="672494"/>
                  </a:lnTo>
                  <a:lnTo>
                    <a:pt x="2926597" y="679956"/>
                  </a:lnTo>
                  <a:lnTo>
                    <a:pt x="2906501" y="688248"/>
                  </a:lnTo>
                  <a:lnTo>
                    <a:pt x="2854301" y="694740"/>
                  </a:lnTo>
                  <a:lnTo>
                    <a:pt x="2795117" y="706075"/>
                  </a:lnTo>
                  <a:lnTo>
                    <a:pt x="2736907" y="721874"/>
                  </a:lnTo>
                  <a:lnTo>
                    <a:pt x="2683974" y="728679"/>
                  </a:lnTo>
                  <a:lnTo>
                    <a:pt x="2628459" y="740941"/>
                  </a:lnTo>
                  <a:lnTo>
                    <a:pt x="2580865" y="751162"/>
                  </a:lnTo>
                  <a:lnTo>
                    <a:pt x="2529719" y="761600"/>
                  </a:lnTo>
                  <a:lnTo>
                    <a:pt x="2477520" y="772101"/>
                  </a:lnTo>
                  <a:lnTo>
                    <a:pt x="2425009" y="782621"/>
                  </a:lnTo>
                  <a:lnTo>
                    <a:pt x="2372405" y="787558"/>
                  </a:lnTo>
                  <a:lnTo>
                    <a:pt x="2319774" y="794610"/>
                  </a:lnTo>
                  <a:lnTo>
                    <a:pt x="2267135" y="798520"/>
                  </a:lnTo>
                  <a:lnTo>
                    <a:pt x="2214494" y="799678"/>
                  </a:lnTo>
                  <a:lnTo>
                    <a:pt x="2161851" y="800021"/>
                  </a:lnTo>
                  <a:lnTo>
                    <a:pt x="2103620" y="805712"/>
                  </a:lnTo>
                  <a:lnTo>
                    <a:pt x="2047502" y="809218"/>
                  </a:lnTo>
                  <a:lnTo>
                    <a:pt x="1988240" y="810256"/>
                  </a:lnTo>
                  <a:lnTo>
                    <a:pt x="1926228" y="810564"/>
                  </a:lnTo>
                  <a:lnTo>
                    <a:pt x="1868989" y="805066"/>
                  </a:lnTo>
                  <a:lnTo>
                    <a:pt x="1809396" y="801618"/>
                  </a:lnTo>
                  <a:lnTo>
                    <a:pt x="1747284" y="800596"/>
                  </a:lnTo>
                  <a:lnTo>
                    <a:pt x="1684427" y="794704"/>
                  </a:lnTo>
                  <a:lnTo>
                    <a:pt x="1639268" y="791889"/>
                  </a:lnTo>
                  <a:lnTo>
                    <a:pt x="1593070" y="790638"/>
                  </a:lnTo>
                  <a:lnTo>
                    <a:pt x="1549142" y="790082"/>
                  </a:lnTo>
                  <a:lnTo>
                    <a:pt x="1503101" y="789835"/>
                  </a:lnTo>
                  <a:lnTo>
                    <a:pt x="1455343" y="789725"/>
                  </a:lnTo>
                  <a:lnTo>
                    <a:pt x="1406821" y="789676"/>
                  </a:lnTo>
                  <a:lnTo>
                    <a:pt x="1361079" y="789655"/>
                  </a:lnTo>
                  <a:lnTo>
                    <a:pt x="1316182" y="789645"/>
                  </a:lnTo>
                  <a:lnTo>
                    <a:pt x="1268932" y="789641"/>
                  </a:lnTo>
                  <a:lnTo>
                    <a:pt x="1223756" y="786519"/>
                  </a:lnTo>
                  <a:lnTo>
                    <a:pt x="1179111" y="782402"/>
                  </a:lnTo>
                  <a:lnTo>
                    <a:pt x="1131972" y="780572"/>
                  </a:lnTo>
                  <a:lnTo>
                    <a:pt x="1086846" y="779759"/>
                  </a:lnTo>
                  <a:lnTo>
                    <a:pt x="1043393" y="779398"/>
                  </a:lnTo>
                  <a:lnTo>
                    <a:pt x="1000683" y="779237"/>
                  </a:lnTo>
                  <a:lnTo>
                    <a:pt x="958305" y="776046"/>
                  </a:lnTo>
                  <a:lnTo>
                    <a:pt x="894985" y="770792"/>
                  </a:lnTo>
                  <a:lnTo>
                    <a:pt x="831770" y="766116"/>
                  </a:lnTo>
                  <a:lnTo>
                    <a:pt x="768586" y="760441"/>
                  </a:lnTo>
                  <a:lnTo>
                    <a:pt x="708531" y="758760"/>
                  </a:lnTo>
                  <a:lnTo>
                    <a:pt x="650572" y="758262"/>
                  </a:lnTo>
                  <a:lnTo>
                    <a:pt x="592065" y="758114"/>
                  </a:lnTo>
                  <a:lnTo>
                    <a:pt x="540805" y="758070"/>
                  </a:lnTo>
                  <a:lnTo>
                    <a:pt x="492861" y="758057"/>
                  </a:lnTo>
                  <a:lnTo>
                    <a:pt x="441611" y="758053"/>
                  </a:lnTo>
                  <a:lnTo>
                    <a:pt x="389381" y="758052"/>
                  </a:lnTo>
                  <a:lnTo>
                    <a:pt x="339980" y="761171"/>
                  </a:lnTo>
                  <a:lnTo>
                    <a:pt x="281366" y="767117"/>
                  </a:lnTo>
                  <a:lnTo>
                    <a:pt x="222388" y="761055"/>
                  </a:lnTo>
                  <a:lnTo>
                    <a:pt x="166889" y="757772"/>
                  </a:lnTo>
                  <a:lnTo>
                    <a:pt x="115219" y="749910"/>
                  </a:lnTo>
                  <a:lnTo>
                    <a:pt x="68253" y="739892"/>
                  </a:lnTo>
                  <a:lnTo>
                    <a:pt x="42114" y="7369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91232" y="2790052"/>
            <a:ext cx="3167050" cy="873694"/>
            <a:chOff x="6391232" y="2790052"/>
            <a:chExt cx="3167050" cy="873694"/>
          </a:xfrm>
        </p:grpSpPr>
        <p:sp>
          <p:nvSpPr>
            <p:cNvPr id="80" name="Freeform 79"/>
            <p:cNvSpPr/>
            <p:nvPr/>
          </p:nvSpPr>
          <p:spPr>
            <a:xfrm>
              <a:off x="6391232" y="2884808"/>
              <a:ext cx="20624" cy="389556"/>
            </a:xfrm>
            <a:custGeom>
              <a:avLst/>
              <a:gdLst/>
              <a:ahLst/>
              <a:cxnLst/>
              <a:rect l="0" t="0" r="0" b="0"/>
              <a:pathLst>
                <a:path w="20624" h="389556">
                  <a:moveTo>
                    <a:pt x="10095" y="0"/>
                  </a:moveTo>
                  <a:lnTo>
                    <a:pt x="1761" y="54145"/>
                  </a:lnTo>
                  <a:lnTo>
                    <a:pt x="0" y="114681"/>
                  </a:lnTo>
                  <a:lnTo>
                    <a:pt x="5284" y="165651"/>
                  </a:lnTo>
                  <a:lnTo>
                    <a:pt x="8669" y="223387"/>
                  </a:lnTo>
                  <a:lnTo>
                    <a:pt x="9672" y="279359"/>
                  </a:lnTo>
                  <a:lnTo>
                    <a:pt x="17247" y="341098"/>
                  </a:lnTo>
                  <a:lnTo>
                    <a:pt x="20623" y="389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401327" y="2790052"/>
              <a:ext cx="3156955" cy="873694"/>
            </a:xfrm>
            <a:custGeom>
              <a:avLst/>
              <a:gdLst/>
              <a:ahLst/>
              <a:cxnLst/>
              <a:rect l="0" t="0" r="0" b="0"/>
              <a:pathLst>
                <a:path w="3156955" h="873694">
                  <a:moveTo>
                    <a:pt x="0" y="31585"/>
                  </a:moveTo>
                  <a:lnTo>
                    <a:pt x="16767" y="25996"/>
                  </a:lnTo>
                  <a:lnTo>
                    <a:pt x="34358" y="26372"/>
                  </a:lnTo>
                  <a:lnTo>
                    <a:pt x="85425" y="36145"/>
                  </a:lnTo>
                  <a:lnTo>
                    <a:pt x="140345" y="40345"/>
                  </a:lnTo>
                  <a:lnTo>
                    <a:pt x="189892" y="41590"/>
                  </a:lnTo>
                  <a:lnTo>
                    <a:pt x="248555" y="49246"/>
                  </a:lnTo>
                  <a:lnTo>
                    <a:pt x="308324" y="51972"/>
                  </a:lnTo>
                  <a:lnTo>
                    <a:pt x="358857" y="49324"/>
                  </a:lnTo>
                  <a:lnTo>
                    <a:pt x="413993" y="44250"/>
                  </a:lnTo>
                  <a:lnTo>
                    <a:pt x="474784" y="42747"/>
                  </a:lnTo>
                  <a:lnTo>
                    <a:pt x="537250" y="42301"/>
                  </a:lnTo>
                  <a:lnTo>
                    <a:pt x="600212" y="42170"/>
                  </a:lnTo>
                  <a:lnTo>
                    <a:pt x="663322" y="42130"/>
                  </a:lnTo>
                  <a:lnTo>
                    <a:pt x="706590" y="40951"/>
                  </a:lnTo>
                  <a:lnTo>
                    <a:pt x="753118" y="36528"/>
                  </a:lnTo>
                  <a:lnTo>
                    <a:pt x="801092" y="33782"/>
                  </a:lnTo>
                  <a:lnTo>
                    <a:pt x="849710" y="32562"/>
                  </a:lnTo>
                  <a:lnTo>
                    <a:pt x="898615" y="32019"/>
                  </a:lnTo>
                  <a:lnTo>
                    <a:pt x="947646" y="31778"/>
                  </a:lnTo>
                  <a:lnTo>
                    <a:pt x="997904" y="30501"/>
                  </a:lnTo>
                  <a:lnTo>
                    <a:pt x="1051436" y="26034"/>
                  </a:lnTo>
                  <a:lnTo>
                    <a:pt x="1103303" y="23269"/>
                  </a:lnTo>
                  <a:lnTo>
                    <a:pt x="1153652" y="20870"/>
                  </a:lnTo>
                  <a:lnTo>
                    <a:pt x="1203326" y="15905"/>
                  </a:lnTo>
                  <a:lnTo>
                    <a:pt x="1255819" y="12918"/>
                  </a:lnTo>
                  <a:lnTo>
                    <a:pt x="1309174" y="10420"/>
                  </a:lnTo>
                  <a:lnTo>
                    <a:pt x="1360185" y="5411"/>
                  </a:lnTo>
                  <a:lnTo>
                    <a:pt x="1413270" y="2405"/>
                  </a:lnTo>
                  <a:lnTo>
                    <a:pt x="1466890" y="1069"/>
                  </a:lnTo>
                  <a:lnTo>
                    <a:pt x="1518018" y="475"/>
                  </a:lnTo>
                  <a:lnTo>
                    <a:pt x="1568038" y="211"/>
                  </a:lnTo>
                  <a:lnTo>
                    <a:pt x="1617564" y="94"/>
                  </a:lnTo>
                  <a:lnTo>
                    <a:pt x="1666872" y="42"/>
                  </a:lnTo>
                  <a:lnTo>
                    <a:pt x="1716083" y="19"/>
                  </a:lnTo>
                  <a:lnTo>
                    <a:pt x="1765250" y="8"/>
                  </a:lnTo>
                  <a:lnTo>
                    <a:pt x="1814399" y="4"/>
                  </a:lnTo>
                  <a:lnTo>
                    <a:pt x="1863538" y="2"/>
                  </a:lnTo>
                  <a:lnTo>
                    <a:pt x="1911504" y="1"/>
                  </a:lnTo>
                  <a:lnTo>
                    <a:pt x="1956219" y="0"/>
                  </a:lnTo>
                  <a:lnTo>
                    <a:pt x="2002610" y="0"/>
                  </a:lnTo>
                  <a:lnTo>
                    <a:pt x="2049353" y="0"/>
                  </a:lnTo>
                  <a:lnTo>
                    <a:pt x="2093524" y="0"/>
                  </a:lnTo>
                  <a:lnTo>
                    <a:pt x="2136553" y="0"/>
                  </a:lnTo>
                  <a:lnTo>
                    <a:pt x="2180243" y="1170"/>
                  </a:lnTo>
                  <a:lnTo>
                    <a:pt x="2226957" y="5589"/>
                  </a:lnTo>
                  <a:lnTo>
                    <a:pt x="2288116" y="14654"/>
                  </a:lnTo>
                  <a:lnTo>
                    <a:pt x="2348872" y="19160"/>
                  </a:lnTo>
                  <a:lnTo>
                    <a:pt x="2405739" y="26084"/>
                  </a:lnTo>
                  <a:lnTo>
                    <a:pt x="2465221" y="29955"/>
                  </a:lnTo>
                  <a:lnTo>
                    <a:pt x="2521710" y="31102"/>
                  </a:lnTo>
                  <a:lnTo>
                    <a:pt x="2575492" y="31442"/>
                  </a:lnTo>
                  <a:lnTo>
                    <a:pt x="2628472" y="31543"/>
                  </a:lnTo>
                  <a:lnTo>
                    <a:pt x="2681215" y="31573"/>
                  </a:lnTo>
                  <a:lnTo>
                    <a:pt x="2733887" y="31582"/>
                  </a:lnTo>
                  <a:lnTo>
                    <a:pt x="2795681" y="32755"/>
                  </a:lnTo>
                  <a:lnTo>
                    <a:pt x="2842282" y="38821"/>
                  </a:lnTo>
                  <a:lnTo>
                    <a:pt x="2904053" y="41138"/>
                  </a:lnTo>
                  <a:lnTo>
                    <a:pt x="2960440" y="42995"/>
                  </a:lnTo>
                  <a:lnTo>
                    <a:pt x="3013022" y="49264"/>
                  </a:lnTo>
                  <a:lnTo>
                    <a:pt x="3073304" y="51975"/>
                  </a:lnTo>
                  <a:lnTo>
                    <a:pt x="3087681" y="52198"/>
                  </a:lnTo>
                  <a:lnTo>
                    <a:pt x="3098436" y="57025"/>
                  </a:lnTo>
                  <a:lnTo>
                    <a:pt x="3113505" y="74868"/>
                  </a:lnTo>
                  <a:lnTo>
                    <a:pt x="3122975" y="111220"/>
                  </a:lnTo>
                  <a:lnTo>
                    <a:pt x="3126176" y="166595"/>
                  </a:lnTo>
                  <a:lnTo>
                    <a:pt x="3126730" y="215608"/>
                  </a:lnTo>
                  <a:lnTo>
                    <a:pt x="3126895" y="268345"/>
                  </a:lnTo>
                  <a:lnTo>
                    <a:pt x="3126943" y="325564"/>
                  </a:lnTo>
                  <a:lnTo>
                    <a:pt x="3126957" y="375534"/>
                  </a:lnTo>
                  <a:lnTo>
                    <a:pt x="3126962" y="431414"/>
                  </a:lnTo>
                  <a:lnTo>
                    <a:pt x="3130083" y="490283"/>
                  </a:lnTo>
                  <a:lnTo>
                    <a:pt x="3136029" y="541643"/>
                  </a:lnTo>
                  <a:lnTo>
                    <a:pt x="3137058" y="594105"/>
                  </a:lnTo>
                  <a:lnTo>
                    <a:pt x="3144641" y="651838"/>
                  </a:lnTo>
                  <a:lnTo>
                    <a:pt x="3150472" y="714021"/>
                  </a:lnTo>
                  <a:lnTo>
                    <a:pt x="3156954" y="771711"/>
                  </a:lnTo>
                  <a:lnTo>
                    <a:pt x="3152487" y="808502"/>
                  </a:lnTo>
                  <a:lnTo>
                    <a:pt x="3143766" y="827657"/>
                  </a:lnTo>
                  <a:lnTo>
                    <a:pt x="3138165" y="836041"/>
                  </a:lnTo>
                  <a:lnTo>
                    <a:pt x="3107926" y="859018"/>
                  </a:lnTo>
                  <a:lnTo>
                    <a:pt x="3058151" y="869466"/>
                  </a:lnTo>
                  <a:lnTo>
                    <a:pt x="2998950" y="872562"/>
                  </a:lnTo>
                  <a:lnTo>
                    <a:pt x="2954645" y="873286"/>
                  </a:lnTo>
                  <a:lnTo>
                    <a:pt x="2893023" y="873693"/>
                  </a:lnTo>
                  <a:lnTo>
                    <a:pt x="2842008" y="870695"/>
                  </a:lnTo>
                  <a:lnTo>
                    <a:pt x="2792968" y="865517"/>
                  </a:lnTo>
                  <a:lnTo>
                    <a:pt x="2742563" y="860863"/>
                  </a:lnTo>
                  <a:lnTo>
                    <a:pt x="2686293" y="855195"/>
                  </a:lnTo>
                  <a:lnTo>
                    <a:pt x="2632577" y="850396"/>
                  </a:lnTo>
                  <a:lnTo>
                    <a:pt x="2576496" y="841565"/>
                  </a:lnTo>
                  <a:lnTo>
                    <a:pt x="2534871" y="836113"/>
                  </a:lnTo>
                  <a:lnTo>
                    <a:pt x="2489075" y="833690"/>
                  </a:lnTo>
                  <a:lnTo>
                    <a:pt x="2444544" y="832613"/>
                  </a:lnTo>
                  <a:lnTo>
                    <a:pt x="2400186" y="830965"/>
                  </a:lnTo>
                  <a:lnTo>
                    <a:pt x="2353176" y="826332"/>
                  </a:lnTo>
                  <a:lnTo>
                    <a:pt x="2301866" y="823494"/>
                  </a:lnTo>
                  <a:lnTo>
                    <a:pt x="2249036" y="822232"/>
                  </a:lnTo>
                  <a:lnTo>
                    <a:pt x="2198260" y="821671"/>
                  </a:lnTo>
                  <a:lnTo>
                    <a:pt x="2148398" y="818303"/>
                  </a:lnTo>
                  <a:lnTo>
                    <a:pt x="2098940" y="814076"/>
                  </a:lnTo>
                  <a:lnTo>
                    <a:pt x="2049663" y="812197"/>
                  </a:lnTo>
                  <a:lnTo>
                    <a:pt x="2000466" y="811362"/>
                  </a:lnTo>
                  <a:lnTo>
                    <a:pt x="1951304" y="810991"/>
                  </a:lnTo>
                  <a:lnTo>
                    <a:pt x="1902159" y="810826"/>
                  </a:lnTo>
                  <a:lnTo>
                    <a:pt x="1853020" y="810753"/>
                  </a:lnTo>
                  <a:lnTo>
                    <a:pt x="1802714" y="809550"/>
                  </a:lnTo>
                  <a:lnTo>
                    <a:pt x="1749162" y="805117"/>
                  </a:lnTo>
                  <a:lnTo>
                    <a:pt x="1697283" y="802366"/>
                  </a:lnTo>
                  <a:lnTo>
                    <a:pt x="1646931" y="801144"/>
                  </a:lnTo>
                  <a:lnTo>
                    <a:pt x="1597255" y="800600"/>
                  </a:lnTo>
                  <a:lnTo>
                    <a:pt x="1547882" y="800359"/>
                  </a:lnTo>
                  <a:lnTo>
                    <a:pt x="1498641" y="799082"/>
                  </a:lnTo>
                  <a:lnTo>
                    <a:pt x="1449461" y="794614"/>
                  </a:lnTo>
                  <a:lnTo>
                    <a:pt x="1400307" y="791849"/>
                  </a:lnTo>
                  <a:lnTo>
                    <a:pt x="1352335" y="789450"/>
                  </a:lnTo>
                  <a:lnTo>
                    <a:pt x="1307616" y="784485"/>
                  </a:lnTo>
                  <a:lnTo>
                    <a:pt x="1261225" y="781499"/>
                  </a:lnTo>
                  <a:lnTo>
                    <a:pt x="1214481" y="779001"/>
                  </a:lnTo>
                  <a:lnTo>
                    <a:pt x="1170309" y="773992"/>
                  </a:lnTo>
                  <a:lnTo>
                    <a:pt x="1127281" y="770985"/>
                  </a:lnTo>
                  <a:lnTo>
                    <a:pt x="1084760" y="769649"/>
                  </a:lnTo>
                  <a:lnTo>
                    <a:pt x="1022530" y="768897"/>
                  </a:lnTo>
                  <a:lnTo>
                    <a:pt x="965357" y="768674"/>
                  </a:lnTo>
                  <a:lnTo>
                    <a:pt x="905653" y="769778"/>
                  </a:lnTo>
                  <a:lnTo>
                    <a:pt x="850399" y="775824"/>
                  </a:lnTo>
                  <a:lnTo>
                    <a:pt x="796982" y="778136"/>
                  </a:lnTo>
                  <a:lnTo>
                    <a:pt x="744110" y="779991"/>
                  </a:lnTo>
                  <a:lnTo>
                    <a:pt x="691400" y="786259"/>
                  </a:lnTo>
                  <a:lnTo>
                    <a:pt x="638736" y="788636"/>
                  </a:lnTo>
                  <a:lnTo>
                    <a:pt x="587258" y="789341"/>
                  </a:lnTo>
                  <a:lnTo>
                    <a:pt x="527349" y="789579"/>
                  </a:lnTo>
                  <a:lnTo>
                    <a:pt x="470455" y="789626"/>
                  </a:lnTo>
                  <a:lnTo>
                    <a:pt x="411445" y="789634"/>
                  </a:lnTo>
                  <a:lnTo>
                    <a:pt x="350594" y="796872"/>
                  </a:lnTo>
                  <a:lnTo>
                    <a:pt x="288488" y="802635"/>
                  </a:lnTo>
                  <a:lnTo>
                    <a:pt x="232877" y="808306"/>
                  </a:lnTo>
                  <a:lnTo>
                    <a:pt x="179354" y="809987"/>
                  </a:lnTo>
                  <a:lnTo>
                    <a:pt x="129571" y="810484"/>
                  </a:lnTo>
                  <a:lnTo>
                    <a:pt x="115409" y="8105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401327" y="3287542"/>
              <a:ext cx="20396" cy="185939"/>
            </a:xfrm>
            <a:custGeom>
              <a:avLst/>
              <a:gdLst/>
              <a:ahLst/>
              <a:cxnLst/>
              <a:rect l="0" t="0" r="0" b="0"/>
              <a:pathLst>
                <a:path w="20396" h="185939">
                  <a:moveTo>
                    <a:pt x="20395" y="185938"/>
                  </a:moveTo>
                  <a:lnTo>
                    <a:pt x="18285" y="157126"/>
                  </a:lnTo>
                  <a:lnTo>
                    <a:pt x="12061" y="93901"/>
                  </a:lnTo>
                  <a:lnTo>
                    <a:pt x="10831" y="33492"/>
                  </a:lnTo>
                  <a:lnTo>
                    <a:pt x="10663" y="4834"/>
                  </a:lnTo>
                  <a:lnTo>
                    <a:pt x="9448" y="0"/>
                  </a:lnTo>
                  <a:lnTo>
                    <a:pt x="7468" y="1456"/>
                  </a:lnTo>
                  <a:lnTo>
                    <a:pt x="3319" y="13212"/>
                  </a:lnTo>
                  <a:lnTo>
                    <a:pt x="0" y="394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927752" y="3085263"/>
              <a:ext cx="209288" cy="283857"/>
            </a:xfrm>
            <a:custGeom>
              <a:avLst/>
              <a:gdLst/>
              <a:ahLst/>
              <a:cxnLst/>
              <a:rect l="0" t="0" r="0" b="0"/>
              <a:pathLst>
                <a:path w="209288" h="283857">
                  <a:moveTo>
                    <a:pt x="0" y="73286"/>
                  </a:moveTo>
                  <a:lnTo>
                    <a:pt x="0" y="122217"/>
                  </a:lnTo>
                  <a:lnTo>
                    <a:pt x="3120" y="170062"/>
                  </a:lnTo>
                  <a:lnTo>
                    <a:pt x="9065" y="233043"/>
                  </a:lnTo>
                  <a:lnTo>
                    <a:pt x="10239" y="278845"/>
                  </a:lnTo>
                  <a:lnTo>
                    <a:pt x="10490" y="220069"/>
                  </a:lnTo>
                  <a:lnTo>
                    <a:pt x="11690" y="162765"/>
                  </a:lnTo>
                  <a:lnTo>
                    <a:pt x="25182" y="105563"/>
                  </a:lnTo>
                  <a:lnTo>
                    <a:pt x="41065" y="61725"/>
                  </a:lnTo>
                  <a:lnTo>
                    <a:pt x="67149" y="25147"/>
                  </a:lnTo>
                  <a:lnTo>
                    <a:pt x="91065" y="6658"/>
                  </a:lnTo>
                  <a:lnTo>
                    <a:pt x="114172" y="0"/>
                  </a:lnTo>
                  <a:lnTo>
                    <a:pt x="136141" y="2110"/>
                  </a:lnTo>
                  <a:lnTo>
                    <a:pt x="157603" y="10847"/>
                  </a:lnTo>
                  <a:lnTo>
                    <a:pt x="183827" y="34509"/>
                  </a:lnTo>
                  <a:lnTo>
                    <a:pt x="200826" y="74925"/>
                  </a:lnTo>
                  <a:lnTo>
                    <a:pt x="207683" y="135123"/>
                  </a:lnTo>
                  <a:lnTo>
                    <a:pt x="209287" y="177979"/>
                  </a:lnTo>
                  <a:lnTo>
                    <a:pt x="207071" y="232208"/>
                  </a:lnTo>
                  <a:lnTo>
                    <a:pt x="200041" y="2838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022508" y="3221720"/>
              <a:ext cx="147400" cy="21058"/>
            </a:xfrm>
            <a:custGeom>
              <a:avLst/>
              <a:gdLst/>
              <a:ahLst/>
              <a:cxnLst/>
              <a:rect l="0" t="0" r="0" b="0"/>
              <a:pathLst>
                <a:path w="147400" h="21058">
                  <a:moveTo>
                    <a:pt x="0" y="21057"/>
                  </a:moveTo>
                  <a:lnTo>
                    <a:pt x="48931" y="12724"/>
                  </a:lnTo>
                  <a:lnTo>
                    <a:pt x="108061" y="10963"/>
                  </a:lnTo>
                  <a:lnTo>
                    <a:pt x="127186" y="7602"/>
                  </a:lnTo>
                  <a:lnTo>
                    <a:pt x="14739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296416" y="3011150"/>
              <a:ext cx="73534" cy="357970"/>
            </a:xfrm>
            <a:custGeom>
              <a:avLst/>
              <a:gdLst/>
              <a:ahLst/>
              <a:cxnLst/>
              <a:rect l="0" t="0" r="0" b="0"/>
              <a:pathLst>
                <a:path w="73534" h="357970">
                  <a:moveTo>
                    <a:pt x="20890" y="0"/>
                  </a:moveTo>
                  <a:lnTo>
                    <a:pt x="6236" y="49552"/>
                  </a:lnTo>
                  <a:lnTo>
                    <a:pt x="1730" y="100080"/>
                  </a:lnTo>
                  <a:lnTo>
                    <a:pt x="395" y="159505"/>
                  </a:lnTo>
                  <a:lnTo>
                    <a:pt x="0" y="210388"/>
                  </a:lnTo>
                  <a:lnTo>
                    <a:pt x="5472" y="260689"/>
                  </a:lnTo>
                  <a:lnTo>
                    <a:pt x="18971" y="319343"/>
                  </a:lnTo>
                  <a:lnTo>
                    <a:pt x="30176" y="339242"/>
                  </a:lnTo>
                  <a:lnTo>
                    <a:pt x="37609" y="345484"/>
                  </a:lnTo>
                  <a:lnTo>
                    <a:pt x="73533" y="3579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443841" y="3063793"/>
              <a:ext cx="73507" cy="305327"/>
            </a:xfrm>
            <a:custGeom>
              <a:avLst/>
              <a:gdLst/>
              <a:ahLst/>
              <a:cxnLst/>
              <a:rect l="0" t="0" r="0" b="0"/>
              <a:pathLst>
                <a:path w="73507" h="305327">
                  <a:moveTo>
                    <a:pt x="10336" y="0"/>
                  </a:moveTo>
                  <a:lnTo>
                    <a:pt x="2002" y="52050"/>
                  </a:lnTo>
                  <a:lnTo>
                    <a:pt x="458" y="108229"/>
                  </a:lnTo>
                  <a:lnTo>
                    <a:pt x="0" y="166209"/>
                  </a:lnTo>
                  <a:lnTo>
                    <a:pt x="2984" y="217313"/>
                  </a:lnTo>
                  <a:lnTo>
                    <a:pt x="14473" y="270914"/>
                  </a:lnTo>
                  <a:lnTo>
                    <a:pt x="20113" y="280045"/>
                  </a:lnTo>
                  <a:lnTo>
                    <a:pt x="35738" y="293310"/>
                  </a:lnTo>
                  <a:lnTo>
                    <a:pt x="51261" y="299985"/>
                  </a:lnTo>
                  <a:lnTo>
                    <a:pt x="73506" y="3053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580519" y="3232249"/>
              <a:ext cx="178985" cy="122879"/>
            </a:xfrm>
            <a:custGeom>
              <a:avLst/>
              <a:gdLst/>
              <a:ahLst/>
              <a:cxnLst/>
              <a:rect l="0" t="0" r="0" b="0"/>
              <a:pathLst>
                <a:path w="178985" h="122879">
                  <a:moveTo>
                    <a:pt x="0" y="84228"/>
                  </a:moveTo>
                  <a:lnTo>
                    <a:pt x="42661" y="23355"/>
                  </a:lnTo>
                  <a:lnTo>
                    <a:pt x="50545" y="13889"/>
                  </a:lnTo>
                  <a:lnTo>
                    <a:pt x="30131" y="36409"/>
                  </a:lnTo>
                  <a:lnTo>
                    <a:pt x="18071" y="55956"/>
                  </a:lnTo>
                  <a:lnTo>
                    <a:pt x="8811" y="80241"/>
                  </a:lnTo>
                  <a:lnTo>
                    <a:pt x="8214" y="90929"/>
                  </a:lnTo>
                  <a:lnTo>
                    <a:pt x="13789" y="109043"/>
                  </a:lnTo>
                  <a:lnTo>
                    <a:pt x="19721" y="112470"/>
                  </a:lnTo>
                  <a:lnTo>
                    <a:pt x="27186" y="112414"/>
                  </a:lnTo>
                  <a:lnTo>
                    <a:pt x="75676" y="100158"/>
                  </a:lnTo>
                  <a:lnTo>
                    <a:pt x="100704" y="102227"/>
                  </a:lnTo>
                  <a:lnTo>
                    <a:pt x="110419" y="106755"/>
                  </a:lnTo>
                  <a:lnTo>
                    <a:pt x="127343" y="122878"/>
                  </a:lnTo>
                  <a:lnTo>
                    <a:pt x="128179" y="120523"/>
                  </a:lnTo>
                  <a:lnTo>
                    <a:pt x="128328" y="107378"/>
                  </a:lnTo>
                  <a:lnTo>
                    <a:pt x="141103" y="53149"/>
                  </a:lnTo>
                  <a:lnTo>
                    <a:pt x="161796" y="20204"/>
                  </a:lnTo>
                  <a:lnTo>
                    <a:pt x="1789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822674" y="3232249"/>
              <a:ext cx="84229" cy="303581"/>
            </a:xfrm>
            <a:custGeom>
              <a:avLst/>
              <a:gdLst/>
              <a:ahLst/>
              <a:cxnLst/>
              <a:rect l="0" t="0" r="0" b="0"/>
              <a:pathLst>
                <a:path w="84229" h="303581">
                  <a:moveTo>
                    <a:pt x="84228" y="0"/>
                  </a:moveTo>
                  <a:lnTo>
                    <a:pt x="67460" y="11178"/>
                  </a:lnTo>
                  <a:lnTo>
                    <a:pt x="56109" y="29144"/>
                  </a:lnTo>
                  <a:lnTo>
                    <a:pt x="48334" y="52727"/>
                  </a:lnTo>
                  <a:lnTo>
                    <a:pt x="45126" y="91142"/>
                  </a:lnTo>
                  <a:lnTo>
                    <a:pt x="57011" y="152512"/>
                  </a:lnTo>
                  <a:lnTo>
                    <a:pt x="73812" y="209857"/>
                  </a:lnTo>
                  <a:lnTo>
                    <a:pt x="81142" y="245064"/>
                  </a:lnTo>
                  <a:lnTo>
                    <a:pt x="80194" y="282011"/>
                  </a:lnTo>
                  <a:lnTo>
                    <a:pt x="78029" y="293292"/>
                  </a:lnTo>
                  <a:lnTo>
                    <a:pt x="73076" y="299643"/>
                  </a:lnTo>
                  <a:lnTo>
                    <a:pt x="66265" y="302707"/>
                  </a:lnTo>
                  <a:lnTo>
                    <a:pt x="58215" y="303580"/>
                  </a:lnTo>
                  <a:lnTo>
                    <a:pt x="50507" y="300653"/>
                  </a:lnTo>
                  <a:lnTo>
                    <a:pt x="0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001658" y="3232249"/>
              <a:ext cx="21059" cy="115814"/>
            </a:xfrm>
            <a:custGeom>
              <a:avLst/>
              <a:gdLst/>
              <a:ahLst/>
              <a:cxnLst/>
              <a:rect l="0" t="0" r="0" b="0"/>
              <a:pathLst>
                <a:path w="21059" h="115814">
                  <a:moveTo>
                    <a:pt x="21058" y="0"/>
                  </a:moveTo>
                  <a:lnTo>
                    <a:pt x="15468" y="58616"/>
                  </a:lnTo>
                  <a:lnTo>
                    <a:pt x="0" y="1158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022716" y="3021679"/>
            <a:ext cx="1326591" cy="381691"/>
            <a:chOff x="8022716" y="3021679"/>
            <a:chExt cx="1326591" cy="381691"/>
          </a:xfrm>
        </p:grpSpPr>
        <p:sp>
          <p:nvSpPr>
            <p:cNvPr id="91" name="Freeform 90"/>
            <p:cNvSpPr/>
            <p:nvPr/>
          </p:nvSpPr>
          <p:spPr>
            <a:xfrm>
              <a:off x="8680987" y="3029906"/>
              <a:ext cx="155337" cy="335997"/>
            </a:xfrm>
            <a:custGeom>
              <a:avLst/>
              <a:gdLst/>
              <a:ahLst/>
              <a:cxnLst/>
              <a:rect l="0" t="0" r="0" b="0"/>
              <a:pathLst>
                <a:path w="155337" h="335997">
                  <a:moveTo>
                    <a:pt x="47138" y="107586"/>
                  </a:moveTo>
                  <a:lnTo>
                    <a:pt x="38073" y="166203"/>
                  </a:lnTo>
                  <a:lnTo>
                    <a:pt x="28469" y="225920"/>
                  </a:lnTo>
                  <a:lnTo>
                    <a:pt x="26552" y="285639"/>
                  </a:lnTo>
                  <a:lnTo>
                    <a:pt x="20631" y="330878"/>
                  </a:lnTo>
                  <a:lnTo>
                    <a:pt x="17768" y="335996"/>
                  </a:lnTo>
                  <a:lnTo>
                    <a:pt x="14690" y="334729"/>
                  </a:lnTo>
                  <a:lnTo>
                    <a:pt x="11468" y="329205"/>
                  </a:lnTo>
                  <a:lnTo>
                    <a:pt x="6933" y="282305"/>
                  </a:lnTo>
                  <a:lnTo>
                    <a:pt x="0" y="233315"/>
                  </a:lnTo>
                  <a:lnTo>
                    <a:pt x="2819" y="174839"/>
                  </a:lnTo>
                  <a:lnTo>
                    <a:pt x="7707" y="115108"/>
                  </a:lnTo>
                  <a:lnTo>
                    <a:pt x="19592" y="58509"/>
                  </a:lnTo>
                  <a:lnTo>
                    <a:pt x="40926" y="24415"/>
                  </a:lnTo>
                  <a:lnTo>
                    <a:pt x="59585" y="9010"/>
                  </a:lnTo>
                  <a:lnTo>
                    <a:pt x="69473" y="3264"/>
                  </a:lnTo>
                  <a:lnTo>
                    <a:pt x="92939" y="0"/>
                  </a:lnTo>
                  <a:lnTo>
                    <a:pt x="116627" y="3618"/>
                  </a:lnTo>
                  <a:lnTo>
                    <a:pt x="134953" y="13025"/>
                  </a:lnTo>
                  <a:lnTo>
                    <a:pt x="147779" y="28124"/>
                  </a:lnTo>
                  <a:lnTo>
                    <a:pt x="152836" y="37064"/>
                  </a:lnTo>
                  <a:lnTo>
                    <a:pt x="155336" y="56356"/>
                  </a:lnTo>
                  <a:lnTo>
                    <a:pt x="151378" y="77798"/>
                  </a:lnTo>
                  <a:lnTo>
                    <a:pt x="135996" y="113838"/>
                  </a:lnTo>
                  <a:lnTo>
                    <a:pt x="88826" y="176356"/>
                  </a:lnTo>
                  <a:lnTo>
                    <a:pt x="57666" y="2023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22881" y="3253258"/>
              <a:ext cx="80335" cy="150112"/>
            </a:xfrm>
            <a:custGeom>
              <a:avLst/>
              <a:gdLst/>
              <a:ahLst/>
              <a:cxnLst/>
              <a:rect l="0" t="0" r="0" b="0"/>
              <a:pathLst>
                <a:path w="80335" h="150112">
                  <a:moveTo>
                    <a:pt x="21057" y="42162"/>
                  </a:moveTo>
                  <a:lnTo>
                    <a:pt x="11992" y="100779"/>
                  </a:lnTo>
                  <a:lnTo>
                    <a:pt x="16552" y="141158"/>
                  </a:lnTo>
                  <a:lnTo>
                    <a:pt x="20393" y="147934"/>
                  </a:lnTo>
                  <a:lnTo>
                    <a:pt x="25294" y="150111"/>
                  </a:lnTo>
                  <a:lnTo>
                    <a:pt x="30901" y="149223"/>
                  </a:lnTo>
                  <a:lnTo>
                    <a:pt x="43370" y="138878"/>
                  </a:lnTo>
                  <a:lnTo>
                    <a:pt x="70438" y="103640"/>
                  </a:lnTo>
                  <a:lnTo>
                    <a:pt x="78099" y="80404"/>
                  </a:lnTo>
                  <a:lnTo>
                    <a:pt x="80334" y="55649"/>
                  </a:lnTo>
                  <a:lnTo>
                    <a:pt x="77428" y="32948"/>
                  </a:lnTo>
                  <a:lnTo>
                    <a:pt x="69118" y="14281"/>
                  </a:lnTo>
                  <a:lnTo>
                    <a:pt x="63626" y="6027"/>
                  </a:lnTo>
                  <a:lnTo>
                    <a:pt x="56455" y="1694"/>
                  </a:lnTo>
                  <a:lnTo>
                    <a:pt x="39129" y="0"/>
                  </a:lnTo>
                  <a:lnTo>
                    <a:pt x="31936" y="3525"/>
                  </a:lnTo>
                  <a:lnTo>
                    <a:pt x="0" y="421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986655" y="3042736"/>
              <a:ext cx="67854" cy="280045"/>
            </a:xfrm>
            <a:custGeom>
              <a:avLst/>
              <a:gdLst/>
              <a:ahLst/>
              <a:cxnLst/>
              <a:rect l="0" t="0" r="0" b="0"/>
              <a:pathLst>
                <a:path w="67854" h="280045">
                  <a:moveTo>
                    <a:pt x="57325" y="0"/>
                  </a:moveTo>
                  <a:lnTo>
                    <a:pt x="39366" y="53875"/>
                  </a:lnTo>
                  <a:lnTo>
                    <a:pt x="25658" y="104358"/>
                  </a:lnTo>
                  <a:lnTo>
                    <a:pt x="11685" y="164113"/>
                  </a:lnTo>
                  <a:lnTo>
                    <a:pt x="0" y="212052"/>
                  </a:lnTo>
                  <a:lnTo>
                    <a:pt x="1821" y="242424"/>
                  </a:lnTo>
                  <a:lnTo>
                    <a:pt x="9649" y="266061"/>
                  </a:lnTo>
                  <a:lnTo>
                    <a:pt x="15013" y="275640"/>
                  </a:lnTo>
                  <a:lnTo>
                    <a:pt x="22097" y="279686"/>
                  </a:lnTo>
                  <a:lnTo>
                    <a:pt x="30330" y="280044"/>
                  </a:lnTo>
                  <a:lnTo>
                    <a:pt x="39329" y="277943"/>
                  </a:lnTo>
                  <a:lnTo>
                    <a:pt x="52446" y="269369"/>
                  </a:lnTo>
                  <a:lnTo>
                    <a:pt x="67853" y="252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089527" y="3042736"/>
              <a:ext cx="259780" cy="357970"/>
            </a:xfrm>
            <a:custGeom>
              <a:avLst/>
              <a:gdLst/>
              <a:ahLst/>
              <a:cxnLst/>
              <a:rect l="0" t="0" r="0" b="0"/>
              <a:pathLst>
                <a:path w="259780" h="357970">
                  <a:moveTo>
                    <a:pt x="38681" y="0"/>
                  </a:moveTo>
                  <a:lnTo>
                    <a:pt x="27228" y="57264"/>
                  </a:lnTo>
                  <a:lnTo>
                    <a:pt x="13932" y="112567"/>
                  </a:lnTo>
                  <a:lnTo>
                    <a:pt x="7276" y="166862"/>
                  </a:lnTo>
                  <a:lnTo>
                    <a:pt x="259" y="215686"/>
                  </a:lnTo>
                  <a:lnTo>
                    <a:pt x="0" y="264859"/>
                  </a:lnTo>
                  <a:lnTo>
                    <a:pt x="8232" y="290850"/>
                  </a:lnTo>
                  <a:lnTo>
                    <a:pt x="22807" y="307861"/>
                  </a:lnTo>
                  <a:lnTo>
                    <a:pt x="31609" y="314035"/>
                  </a:lnTo>
                  <a:lnTo>
                    <a:pt x="40985" y="315811"/>
                  </a:lnTo>
                  <a:lnTo>
                    <a:pt x="60762" y="311546"/>
                  </a:lnTo>
                  <a:lnTo>
                    <a:pt x="78130" y="295613"/>
                  </a:lnTo>
                  <a:lnTo>
                    <a:pt x="92478" y="271763"/>
                  </a:lnTo>
                  <a:lnTo>
                    <a:pt x="108102" y="211912"/>
                  </a:lnTo>
                  <a:lnTo>
                    <a:pt x="109528" y="197427"/>
                  </a:lnTo>
                  <a:lnTo>
                    <a:pt x="106969" y="190110"/>
                  </a:lnTo>
                  <a:lnTo>
                    <a:pt x="101754" y="187571"/>
                  </a:lnTo>
                  <a:lnTo>
                    <a:pt x="94767" y="188218"/>
                  </a:lnTo>
                  <a:lnTo>
                    <a:pt x="80766" y="198296"/>
                  </a:lnTo>
                  <a:lnTo>
                    <a:pt x="73756" y="205897"/>
                  </a:lnTo>
                  <a:lnTo>
                    <a:pt x="65968" y="226821"/>
                  </a:lnTo>
                  <a:lnTo>
                    <a:pt x="63892" y="238951"/>
                  </a:lnTo>
                  <a:lnTo>
                    <a:pt x="67823" y="258669"/>
                  </a:lnTo>
                  <a:lnTo>
                    <a:pt x="72147" y="267202"/>
                  </a:lnTo>
                  <a:lnTo>
                    <a:pt x="78539" y="270552"/>
                  </a:lnTo>
                  <a:lnTo>
                    <a:pt x="86310" y="270445"/>
                  </a:lnTo>
                  <a:lnTo>
                    <a:pt x="144450" y="252395"/>
                  </a:lnTo>
                  <a:lnTo>
                    <a:pt x="154817" y="248981"/>
                  </a:lnTo>
                  <a:lnTo>
                    <a:pt x="162898" y="250216"/>
                  </a:lnTo>
                  <a:lnTo>
                    <a:pt x="169455" y="254548"/>
                  </a:lnTo>
                  <a:lnTo>
                    <a:pt x="174997" y="260945"/>
                  </a:lnTo>
                  <a:lnTo>
                    <a:pt x="177521" y="269890"/>
                  </a:lnTo>
                  <a:lnTo>
                    <a:pt x="177207" y="292306"/>
                  </a:lnTo>
                  <a:lnTo>
                    <a:pt x="180164" y="298986"/>
                  </a:lnTo>
                  <a:lnTo>
                    <a:pt x="185645" y="302269"/>
                  </a:lnTo>
                  <a:lnTo>
                    <a:pt x="201094" y="302798"/>
                  </a:lnTo>
                  <a:lnTo>
                    <a:pt x="219659" y="299133"/>
                  </a:lnTo>
                  <a:lnTo>
                    <a:pt x="228353" y="300028"/>
                  </a:lnTo>
                  <a:lnTo>
                    <a:pt x="244253" y="307261"/>
                  </a:lnTo>
                  <a:lnTo>
                    <a:pt x="249428" y="314805"/>
                  </a:lnTo>
                  <a:lnTo>
                    <a:pt x="259779" y="3579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022716" y="3021679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10528" y="10528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527669" y="3959041"/>
            <a:ext cx="3031763" cy="820898"/>
            <a:chOff x="6527669" y="3959041"/>
            <a:chExt cx="3031763" cy="820898"/>
          </a:xfrm>
        </p:grpSpPr>
        <p:sp>
          <p:nvSpPr>
            <p:cNvPr id="97" name="Freeform 96"/>
            <p:cNvSpPr/>
            <p:nvPr/>
          </p:nvSpPr>
          <p:spPr>
            <a:xfrm>
              <a:off x="6527669" y="4148228"/>
              <a:ext cx="31586" cy="494840"/>
            </a:xfrm>
            <a:custGeom>
              <a:avLst/>
              <a:gdLst/>
              <a:ahLst/>
              <a:cxnLst/>
              <a:rect l="0" t="0" r="0" b="0"/>
              <a:pathLst>
                <a:path w="31586" h="494840">
                  <a:moveTo>
                    <a:pt x="0" y="0"/>
                  </a:moveTo>
                  <a:lnTo>
                    <a:pt x="0" y="44367"/>
                  </a:lnTo>
                  <a:lnTo>
                    <a:pt x="0" y="107773"/>
                  </a:lnTo>
                  <a:lnTo>
                    <a:pt x="0" y="158643"/>
                  </a:lnTo>
                  <a:lnTo>
                    <a:pt x="0" y="217541"/>
                  </a:lnTo>
                  <a:lnTo>
                    <a:pt x="7235" y="280534"/>
                  </a:lnTo>
                  <a:lnTo>
                    <a:pt x="9553" y="329696"/>
                  </a:lnTo>
                  <a:lnTo>
                    <a:pt x="10239" y="376758"/>
                  </a:lnTo>
                  <a:lnTo>
                    <a:pt x="11612" y="430606"/>
                  </a:lnTo>
                  <a:lnTo>
                    <a:pt x="18908" y="468008"/>
                  </a:lnTo>
                  <a:lnTo>
                    <a:pt x="31585" y="4948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538197" y="3959041"/>
              <a:ext cx="3021235" cy="820898"/>
            </a:xfrm>
            <a:custGeom>
              <a:avLst/>
              <a:gdLst/>
              <a:ahLst/>
              <a:cxnLst/>
              <a:rect l="0" t="0" r="0" b="0"/>
              <a:pathLst>
                <a:path w="3021235" h="820898">
                  <a:moveTo>
                    <a:pt x="0" y="115488"/>
                  </a:moveTo>
                  <a:lnTo>
                    <a:pt x="11178" y="104309"/>
                  </a:lnTo>
                  <a:lnTo>
                    <a:pt x="17981" y="102186"/>
                  </a:lnTo>
                  <a:lnTo>
                    <a:pt x="45492" y="104787"/>
                  </a:lnTo>
                  <a:lnTo>
                    <a:pt x="104112" y="119437"/>
                  </a:lnTo>
                  <a:lnTo>
                    <a:pt x="153291" y="129656"/>
                  </a:lnTo>
                  <a:lnTo>
                    <a:pt x="215980" y="136354"/>
                  </a:lnTo>
                  <a:lnTo>
                    <a:pt x="273423" y="144609"/>
                  </a:lnTo>
                  <a:lnTo>
                    <a:pt x="335419" y="146587"/>
                  </a:lnTo>
                  <a:lnTo>
                    <a:pt x="396756" y="154213"/>
                  </a:lnTo>
                  <a:lnTo>
                    <a:pt x="446801" y="156597"/>
                  </a:lnTo>
                  <a:lnTo>
                    <a:pt x="499843" y="157304"/>
                  </a:lnTo>
                  <a:lnTo>
                    <a:pt x="558323" y="157513"/>
                  </a:lnTo>
                  <a:lnTo>
                    <a:pt x="615555" y="157575"/>
                  </a:lnTo>
                  <a:lnTo>
                    <a:pt x="660016" y="157590"/>
                  </a:lnTo>
                  <a:lnTo>
                    <a:pt x="703952" y="157596"/>
                  </a:lnTo>
                  <a:lnTo>
                    <a:pt x="746875" y="157599"/>
                  </a:lnTo>
                  <a:lnTo>
                    <a:pt x="789350" y="157600"/>
                  </a:lnTo>
                  <a:lnTo>
                    <a:pt x="834744" y="154482"/>
                  </a:lnTo>
                  <a:lnTo>
                    <a:pt x="881045" y="150366"/>
                  </a:lnTo>
                  <a:lnTo>
                    <a:pt x="925020" y="148537"/>
                  </a:lnTo>
                  <a:lnTo>
                    <a:pt x="971080" y="144604"/>
                  </a:lnTo>
                  <a:lnTo>
                    <a:pt x="1018847" y="140127"/>
                  </a:lnTo>
                  <a:lnTo>
                    <a:pt x="1067374" y="138137"/>
                  </a:lnTo>
                  <a:lnTo>
                    <a:pt x="1116237" y="134133"/>
                  </a:lnTo>
                  <a:lnTo>
                    <a:pt x="1165250" y="128454"/>
                  </a:lnTo>
                  <a:lnTo>
                    <a:pt x="1214330" y="122030"/>
                  </a:lnTo>
                  <a:lnTo>
                    <a:pt x="1263438" y="118395"/>
                  </a:lnTo>
                  <a:lnTo>
                    <a:pt x="1312561" y="115610"/>
                  </a:lnTo>
                  <a:lnTo>
                    <a:pt x="1361689" y="110473"/>
                  </a:lnTo>
                  <a:lnTo>
                    <a:pt x="1410821" y="104290"/>
                  </a:lnTo>
                  <a:lnTo>
                    <a:pt x="1459953" y="98812"/>
                  </a:lnTo>
                  <a:lnTo>
                    <a:pt x="1509085" y="96378"/>
                  </a:lnTo>
                  <a:lnTo>
                    <a:pt x="1558218" y="92177"/>
                  </a:lnTo>
                  <a:lnTo>
                    <a:pt x="1607351" y="86410"/>
                  </a:lnTo>
                  <a:lnTo>
                    <a:pt x="1656483" y="79947"/>
                  </a:lnTo>
                  <a:lnTo>
                    <a:pt x="1705617" y="73176"/>
                  </a:lnTo>
                  <a:lnTo>
                    <a:pt x="1754750" y="66267"/>
                  </a:lnTo>
                  <a:lnTo>
                    <a:pt x="1803883" y="59297"/>
                  </a:lnTo>
                  <a:lnTo>
                    <a:pt x="1853016" y="52299"/>
                  </a:lnTo>
                  <a:lnTo>
                    <a:pt x="1902148" y="45290"/>
                  </a:lnTo>
                  <a:lnTo>
                    <a:pt x="1951281" y="38275"/>
                  </a:lnTo>
                  <a:lnTo>
                    <a:pt x="2000414" y="31258"/>
                  </a:lnTo>
                  <a:lnTo>
                    <a:pt x="2048378" y="24240"/>
                  </a:lnTo>
                  <a:lnTo>
                    <a:pt x="2093092" y="17221"/>
                  </a:lnTo>
                  <a:lnTo>
                    <a:pt x="2136361" y="13322"/>
                  </a:lnTo>
                  <a:lnTo>
                    <a:pt x="2178989" y="10419"/>
                  </a:lnTo>
                  <a:lnTo>
                    <a:pt x="2241279" y="3378"/>
                  </a:lnTo>
                  <a:lnTo>
                    <a:pt x="2296130" y="772"/>
                  </a:lnTo>
                  <a:lnTo>
                    <a:pt x="2343707" y="0"/>
                  </a:lnTo>
                  <a:lnTo>
                    <a:pt x="2393159" y="941"/>
                  </a:lnTo>
                  <a:lnTo>
                    <a:pt x="2441477" y="8108"/>
                  </a:lnTo>
                  <a:lnTo>
                    <a:pt x="2501417" y="17641"/>
                  </a:lnTo>
                  <a:lnTo>
                    <a:pt x="2561722" y="31343"/>
                  </a:lnTo>
                  <a:lnTo>
                    <a:pt x="2612044" y="44932"/>
                  </a:lnTo>
                  <a:lnTo>
                    <a:pt x="2660879" y="60657"/>
                  </a:lnTo>
                  <a:lnTo>
                    <a:pt x="2719303" y="76451"/>
                  </a:lnTo>
                  <a:lnTo>
                    <a:pt x="2775903" y="89666"/>
                  </a:lnTo>
                  <a:lnTo>
                    <a:pt x="2832144" y="93489"/>
                  </a:lnTo>
                  <a:lnTo>
                    <a:pt x="2871154" y="91032"/>
                  </a:lnTo>
                  <a:lnTo>
                    <a:pt x="2927681" y="77606"/>
                  </a:lnTo>
                  <a:lnTo>
                    <a:pt x="2953386" y="75255"/>
                  </a:lnTo>
                  <a:lnTo>
                    <a:pt x="2964452" y="78137"/>
                  </a:lnTo>
                  <a:lnTo>
                    <a:pt x="2982987" y="90698"/>
                  </a:lnTo>
                  <a:lnTo>
                    <a:pt x="2992784" y="111099"/>
                  </a:lnTo>
                  <a:lnTo>
                    <a:pt x="2999074" y="162324"/>
                  </a:lnTo>
                  <a:lnTo>
                    <a:pt x="3000316" y="218673"/>
                  </a:lnTo>
                  <a:lnTo>
                    <a:pt x="3000532" y="269024"/>
                  </a:lnTo>
                  <a:lnTo>
                    <a:pt x="3000595" y="327876"/>
                  </a:lnTo>
                  <a:lnTo>
                    <a:pt x="3001783" y="389768"/>
                  </a:lnTo>
                  <a:lnTo>
                    <a:pt x="3007855" y="452559"/>
                  </a:lnTo>
                  <a:lnTo>
                    <a:pt x="3010174" y="514448"/>
                  </a:lnTo>
                  <a:lnTo>
                    <a:pt x="3012031" y="568011"/>
                  </a:lnTo>
                  <a:lnTo>
                    <a:pt x="3019427" y="621855"/>
                  </a:lnTo>
                  <a:lnTo>
                    <a:pt x="3021234" y="682794"/>
                  </a:lnTo>
                  <a:lnTo>
                    <a:pt x="3015958" y="722656"/>
                  </a:lnTo>
                  <a:lnTo>
                    <a:pt x="3009676" y="732006"/>
                  </a:lnTo>
                  <a:lnTo>
                    <a:pt x="2990218" y="745515"/>
                  </a:lnTo>
                  <a:lnTo>
                    <a:pt x="2933533" y="756484"/>
                  </a:lnTo>
                  <a:lnTo>
                    <a:pt x="2873635" y="768703"/>
                  </a:lnTo>
                  <a:lnTo>
                    <a:pt x="2814038" y="775796"/>
                  </a:lnTo>
                  <a:lnTo>
                    <a:pt x="2762454" y="781018"/>
                  </a:lnTo>
                  <a:lnTo>
                    <a:pt x="2711294" y="786854"/>
                  </a:lnTo>
                  <a:lnTo>
                    <a:pt x="2654802" y="791703"/>
                  </a:lnTo>
                  <a:lnTo>
                    <a:pt x="2597900" y="797429"/>
                  </a:lnTo>
                  <a:lnTo>
                    <a:pt x="2539706" y="802245"/>
                  </a:lnTo>
                  <a:lnTo>
                    <a:pt x="2482299" y="807962"/>
                  </a:lnTo>
                  <a:lnTo>
                    <a:pt x="2440363" y="809299"/>
                  </a:lnTo>
                  <a:lnTo>
                    <a:pt x="2394429" y="809893"/>
                  </a:lnTo>
                  <a:lnTo>
                    <a:pt x="2346718" y="813277"/>
                  </a:lnTo>
                  <a:lnTo>
                    <a:pt x="2298217" y="817510"/>
                  </a:lnTo>
                  <a:lnTo>
                    <a:pt x="2249365" y="819392"/>
                  </a:lnTo>
                  <a:lnTo>
                    <a:pt x="2200356" y="820228"/>
                  </a:lnTo>
                  <a:lnTo>
                    <a:pt x="2151279" y="820600"/>
                  </a:lnTo>
                  <a:lnTo>
                    <a:pt x="2102170" y="820765"/>
                  </a:lnTo>
                  <a:lnTo>
                    <a:pt x="2049928" y="820839"/>
                  </a:lnTo>
                  <a:lnTo>
                    <a:pt x="1995515" y="820871"/>
                  </a:lnTo>
                  <a:lnTo>
                    <a:pt x="1940135" y="820885"/>
                  </a:lnTo>
                  <a:lnTo>
                    <a:pt x="1887446" y="820892"/>
                  </a:lnTo>
                  <a:lnTo>
                    <a:pt x="1835562" y="820895"/>
                  </a:lnTo>
                  <a:lnTo>
                    <a:pt x="1781308" y="820896"/>
                  </a:lnTo>
                  <a:lnTo>
                    <a:pt x="1725999" y="820897"/>
                  </a:lnTo>
                  <a:lnTo>
                    <a:pt x="1670222" y="819727"/>
                  </a:lnTo>
                  <a:lnTo>
                    <a:pt x="1614237" y="815308"/>
                  </a:lnTo>
                  <a:lnTo>
                    <a:pt x="1561278" y="812564"/>
                  </a:lnTo>
                  <a:lnTo>
                    <a:pt x="1509275" y="810174"/>
                  </a:lnTo>
                  <a:lnTo>
                    <a:pt x="1454967" y="805213"/>
                  </a:lnTo>
                  <a:lnTo>
                    <a:pt x="1399635" y="802228"/>
                  </a:lnTo>
                  <a:lnTo>
                    <a:pt x="1345017" y="799731"/>
                  </a:lnTo>
                  <a:lnTo>
                    <a:pt x="1293447" y="794722"/>
                  </a:lnTo>
                  <a:lnTo>
                    <a:pt x="1243230" y="791716"/>
                  </a:lnTo>
                  <a:lnTo>
                    <a:pt x="1192445" y="790380"/>
                  </a:lnTo>
                  <a:lnTo>
                    <a:pt x="1138679" y="789786"/>
                  </a:lnTo>
                  <a:lnTo>
                    <a:pt x="1086707" y="789523"/>
                  </a:lnTo>
                  <a:lnTo>
                    <a:pt x="1036312" y="788236"/>
                  </a:lnTo>
                  <a:lnTo>
                    <a:pt x="986618" y="783764"/>
                  </a:lnTo>
                  <a:lnTo>
                    <a:pt x="937236" y="780997"/>
                  </a:lnTo>
                  <a:lnTo>
                    <a:pt x="887992" y="778597"/>
                  </a:lnTo>
                  <a:lnTo>
                    <a:pt x="838809" y="773631"/>
                  </a:lnTo>
                  <a:lnTo>
                    <a:pt x="792774" y="770644"/>
                  </a:lnTo>
                  <a:lnTo>
                    <a:pt x="748917" y="768147"/>
                  </a:lnTo>
                  <a:lnTo>
                    <a:pt x="685935" y="761334"/>
                  </a:lnTo>
                  <a:lnTo>
                    <a:pt x="628539" y="757625"/>
                  </a:lnTo>
                  <a:lnTo>
                    <a:pt x="568769" y="750808"/>
                  </a:lnTo>
                  <a:lnTo>
                    <a:pt x="513495" y="747097"/>
                  </a:lnTo>
                  <a:lnTo>
                    <a:pt x="461242" y="740279"/>
                  </a:lnTo>
                  <a:lnTo>
                    <a:pt x="397953" y="734262"/>
                  </a:lnTo>
                  <a:lnTo>
                    <a:pt x="335062" y="727745"/>
                  </a:lnTo>
                  <a:lnTo>
                    <a:pt x="277578" y="726457"/>
                  </a:lnTo>
                  <a:lnTo>
                    <a:pt x="214925" y="726203"/>
                  </a:lnTo>
                  <a:lnTo>
                    <a:pt x="162337" y="726159"/>
                  </a:lnTo>
                  <a:lnTo>
                    <a:pt x="102646" y="731733"/>
                  </a:lnTo>
                  <a:lnTo>
                    <a:pt x="52643" y="7471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59635" y="4288846"/>
              <a:ext cx="147143" cy="280523"/>
            </a:xfrm>
            <a:custGeom>
              <a:avLst/>
              <a:gdLst/>
              <a:ahLst/>
              <a:cxnLst/>
              <a:rect l="0" t="0" r="0" b="0"/>
              <a:pathLst>
                <a:path w="147143" h="280523">
                  <a:moveTo>
                    <a:pt x="20800" y="69952"/>
                  </a:moveTo>
                  <a:lnTo>
                    <a:pt x="9622" y="81131"/>
                  </a:lnTo>
                  <a:lnTo>
                    <a:pt x="4134" y="99097"/>
                  </a:lnTo>
                  <a:lnTo>
                    <a:pt x="611" y="154348"/>
                  </a:lnTo>
                  <a:lnTo>
                    <a:pt x="0" y="204403"/>
                  </a:lnTo>
                  <a:lnTo>
                    <a:pt x="964" y="257124"/>
                  </a:lnTo>
                  <a:lnTo>
                    <a:pt x="2897" y="257904"/>
                  </a:lnTo>
                  <a:lnTo>
                    <a:pt x="5356" y="254915"/>
                  </a:lnTo>
                  <a:lnTo>
                    <a:pt x="9624" y="197674"/>
                  </a:lnTo>
                  <a:lnTo>
                    <a:pt x="13200" y="140941"/>
                  </a:lnTo>
                  <a:lnTo>
                    <a:pt x="21668" y="89036"/>
                  </a:lnTo>
                  <a:lnTo>
                    <a:pt x="40599" y="34467"/>
                  </a:lnTo>
                  <a:lnTo>
                    <a:pt x="65661" y="3806"/>
                  </a:lnTo>
                  <a:lnTo>
                    <a:pt x="75275" y="118"/>
                  </a:lnTo>
                  <a:lnTo>
                    <a:pt x="85193" y="0"/>
                  </a:lnTo>
                  <a:lnTo>
                    <a:pt x="95314" y="2260"/>
                  </a:lnTo>
                  <a:lnTo>
                    <a:pt x="112799" y="17250"/>
                  </a:lnTo>
                  <a:lnTo>
                    <a:pt x="137499" y="59412"/>
                  </a:lnTo>
                  <a:lnTo>
                    <a:pt x="145238" y="113450"/>
                  </a:lnTo>
                  <a:lnTo>
                    <a:pt x="146578" y="175127"/>
                  </a:lnTo>
                  <a:lnTo>
                    <a:pt x="146976" y="233696"/>
                  </a:lnTo>
                  <a:lnTo>
                    <a:pt x="147142" y="2805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222550" y="4411440"/>
              <a:ext cx="21058" cy="10530"/>
            </a:xfrm>
            <a:custGeom>
              <a:avLst/>
              <a:gdLst/>
              <a:ahLst/>
              <a:cxnLst/>
              <a:rect l="0" t="0" r="0" b="0"/>
              <a:pathLst>
                <a:path w="21058" h="10530">
                  <a:moveTo>
                    <a:pt x="0" y="0"/>
                  </a:moveTo>
                  <a:lnTo>
                    <a:pt x="21057" y="105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368411" y="4379855"/>
              <a:ext cx="109253" cy="284271"/>
            </a:xfrm>
            <a:custGeom>
              <a:avLst/>
              <a:gdLst/>
              <a:ahLst/>
              <a:cxnLst/>
              <a:rect l="0" t="0" r="0" b="0"/>
              <a:pathLst>
                <a:path w="109253" h="284271">
                  <a:moveTo>
                    <a:pt x="64708" y="0"/>
                  </a:moveTo>
                  <a:lnTo>
                    <a:pt x="15210" y="55087"/>
                  </a:lnTo>
                  <a:lnTo>
                    <a:pt x="0" y="84952"/>
                  </a:lnTo>
                  <a:lnTo>
                    <a:pt x="2852" y="91730"/>
                  </a:lnTo>
                  <a:lnTo>
                    <a:pt x="10602" y="96249"/>
                  </a:lnTo>
                  <a:lnTo>
                    <a:pt x="64516" y="112501"/>
                  </a:lnTo>
                  <a:lnTo>
                    <a:pt x="85680" y="119410"/>
                  </a:lnTo>
                  <a:lnTo>
                    <a:pt x="100545" y="132620"/>
                  </a:lnTo>
                  <a:lnTo>
                    <a:pt x="106147" y="141056"/>
                  </a:lnTo>
                  <a:lnTo>
                    <a:pt x="109252" y="166027"/>
                  </a:lnTo>
                  <a:lnTo>
                    <a:pt x="105563" y="195452"/>
                  </a:lnTo>
                  <a:lnTo>
                    <a:pt x="84130" y="249351"/>
                  </a:lnTo>
                  <a:lnTo>
                    <a:pt x="72170" y="268750"/>
                  </a:lnTo>
                  <a:lnTo>
                    <a:pt x="54180" y="28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528309" y="4232456"/>
              <a:ext cx="20625" cy="368499"/>
            </a:xfrm>
            <a:custGeom>
              <a:avLst/>
              <a:gdLst/>
              <a:ahLst/>
              <a:cxnLst/>
              <a:rect l="0" t="0" r="0" b="0"/>
              <a:pathLst>
                <a:path w="20625" h="368499">
                  <a:moveTo>
                    <a:pt x="10095" y="0"/>
                  </a:moveTo>
                  <a:lnTo>
                    <a:pt x="10095" y="55170"/>
                  </a:lnTo>
                  <a:lnTo>
                    <a:pt x="6976" y="110323"/>
                  </a:lnTo>
                  <a:lnTo>
                    <a:pt x="1762" y="159420"/>
                  </a:lnTo>
                  <a:lnTo>
                    <a:pt x="0" y="222823"/>
                  </a:lnTo>
                  <a:lnTo>
                    <a:pt x="823" y="281577"/>
                  </a:lnTo>
                  <a:lnTo>
                    <a:pt x="11036" y="338937"/>
                  </a:lnTo>
                  <a:lnTo>
                    <a:pt x="20624" y="3684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496290" y="4432498"/>
              <a:ext cx="115815" cy="42115"/>
            </a:xfrm>
            <a:custGeom>
              <a:avLst/>
              <a:gdLst/>
              <a:ahLst/>
              <a:cxnLst/>
              <a:rect l="0" t="0" r="0" b="0"/>
              <a:pathLst>
                <a:path w="115815" h="42115">
                  <a:moveTo>
                    <a:pt x="0" y="42114"/>
                  </a:moveTo>
                  <a:lnTo>
                    <a:pt x="17982" y="26472"/>
                  </a:lnTo>
                  <a:lnTo>
                    <a:pt x="64153" y="7270"/>
                  </a:lnTo>
                  <a:lnTo>
                    <a:pt x="11581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709006" y="4411440"/>
              <a:ext cx="150401" cy="189515"/>
            </a:xfrm>
            <a:custGeom>
              <a:avLst/>
              <a:gdLst/>
              <a:ahLst/>
              <a:cxnLst/>
              <a:rect l="0" t="0" r="0" b="0"/>
              <a:pathLst>
                <a:path w="150401" h="189515">
                  <a:moveTo>
                    <a:pt x="8383" y="0"/>
                  </a:moveTo>
                  <a:lnTo>
                    <a:pt x="5263" y="60384"/>
                  </a:lnTo>
                  <a:lnTo>
                    <a:pt x="50" y="111868"/>
                  </a:lnTo>
                  <a:lnTo>
                    <a:pt x="0" y="133948"/>
                  </a:lnTo>
                  <a:lnTo>
                    <a:pt x="1624" y="134922"/>
                  </a:lnTo>
                  <a:lnTo>
                    <a:pt x="7718" y="124306"/>
                  </a:lnTo>
                  <a:lnTo>
                    <a:pt x="30695" y="72951"/>
                  </a:lnTo>
                  <a:lnTo>
                    <a:pt x="57764" y="28579"/>
                  </a:lnTo>
                  <a:lnTo>
                    <a:pt x="64700" y="24902"/>
                  </a:lnTo>
                  <a:lnTo>
                    <a:pt x="71664" y="24790"/>
                  </a:lnTo>
                  <a:lnTo>
                    <a:pt x="78647" y="27055"/>
                  </a:lnTo>
                  <a:lnTo>
                    <a:pt x="84471" y="33245"/>
                  </a:lnTo>
                  <a:lnTo>
                    <a:pt x="94063" y="52601"/>
                  </a:lnTo>
                  <a:lnTo>
                    <a:pt x="95986" y="73681"/>
                  </a:lnTo>
                  <a:lnTo>
                    <a:pt x="93277" y="121400"/>
                  </a:lnTo>
                  <a:lnTo>
                    <a:pt x="94225" y="126557"/>
                  </a:lnTo>
                  <a:lnTo>
                    <a:pt x="96027" y="126485"/>
                  </a:lnTo>
                  <a:lnTo>
                    <a:pt x="112913" y="101154"/>
                  </a:lnTo>
                  <a:lnTo>
                    <a:pt x="120184" y="97852"/>
                  </a:lnTo>
                  <a:lnTo>
                    <a:pt x="128540" y="97990"/>
                  </a:lnTo>
                  <a:lnTo>
                    <a:pt x="137620" y="100422"/>
                  </a:lnTo>
                  <a:lnTo>
                    <a:pt x="143674" y="107892"/>
                  </a:lnTo>
                  <a:lnTo>
                    <a:pt x="150400" y="131790"/>
                  </a:lnTo>
                  <a:lnTo>
                    <a:pt x="145253" y="1895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953195" y="4411440"/>
              <a:ext cx="132692" cy="131569"/>
            </a:xfrm>
            <a:custGeom>
              <a:avLst/>
              <a:gdLst/>
              <a:ahLst/>
              <a:cxnLst/>
              <a:rect l="0" t="0" r="0" b="0"/>
              <a:pathLst>
                <a:path w="132692" h="131569">
                  <a:moveTo>
                    <a:pt x="69521" y="0"/>
                  </a:moveTo>
                  <a:lnTo>
                    <a:pt x="52753" y="5590"/>
                  </a:lnTo>
                  <a:lnTo>
                    <a:pt x="38282" y="20812"/>
                  </a:lnTo>
                  <a:lnTo>
                    <a:pt x="9927" y="68712"/>
                  </a:lnTo>
                  <a:lnTo>
                    <a:pt x="0" y="109397"/>
                  </a:lnTo>
                  <a:lnTo>
                    <a:pt x="2116" y="117385"/>
                  </a:lnTo>
                  <a:lnTo>
                    <a:pt x="7037" y="121541"/>
                  </a:lnTo>
                  <a:lnTo>
                    <a:pt x="13826" y="123141"/>
                  </a:lnTo>
                  <a:lnTo>
                    <a:pt x="20693" y="121869"/>
                  </a:lnTo>
                  <a:lnTo>
                    <a:pt x="41535" y="108899"/>
                  </a:lnTo>
                  <a:lnTo>
                    <a:pt x="55522" y="96753"/>
                  </a:lnTo>
                  <a:lnTo>
                    <a:pt x="63698" y="94918"/>
                  </a:lnTo>
                  <a:lnTo>
                    <a:pt x="82140" y="99118"/>
                  </a:lnTo>
                  <a:lnTo>
                    <a:pt x="88462" y="105853"/>
                  </a:lnTo>
                  <a:lnTo>
                    <a:pt x="95487" y="125815"/>
                  </a:lnTo>
                  <a:lnTo>
                    <a:pt x="99699" y="130670"/>
                  </a:lnTo>
                  <a:lnTo>
                    <a:pt x="104847" y="131568"/>
                  </a:lnTo>
                  <a:lnTo>
                    <a:pt x="110619" y="129826"/>
                  </a:lnTo>
                  <a:lnTo>
                    <a:pt x="120152" y="121652"/>
                  </a:lnTo>
                  <a:lnTo>
                    <a:pt x="132691" y="10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35901" y="4264042"/>
              <a:ext cx="139500" cy="315855"/>
            </a:xfrm>
            <a:custGeom>
              <a:avLst/>
              <a:gdLst/>
              <a:ahLst/>
              <a:cxnLst/>
              <a:rect l="0" t="0" r="0" b="0"/>
              <a:pathLst>
                <a:path w="139500" h="315855">
                  <a:moveTo>
                    <a:pt x="55270" y="0"/>
                  </a:moveTo>
                  <a:lnTo>
                    <a:pt x="52150" y="42691"/>
                  </a:lnTo>
                  <a:lnTo>
                    <a:pt x="44547" y="105577"/>
                  </a:lnTo>
                  <a:lnTo>
                    <a:pt x="37795" y="159964"/>
                  </a:lnTo>
                  <a:lnTo>
                    <a:pt x="34105" y="211303"/>
                  </a:lnTo>
                  <a:lnTo>
                    <a:pt x="29096" y="237801"/>
                  </a:lnTo>
                  <a:lnTo>
                    <a:pt x="24953" y="243932"/>
                  </a:lnTo>
                  <a:lnTo>
                    <a:pt x="19851" y="245679"/>
                  </a:lnTo>
                  <a:lnTo>
                    <a:pt x="14110" y="244505"/>
                  </a:lnTo>
                  <a:lnTo>
                    <a:pt x="9113" y="240212"/>
                  </a:lnTo>
                  <a:lnTo>
                    <a:pt x="440" y="226084"/>
                  </a:lnTo>
                  <a:lnTo>
                    <a:pt x="0" y="218573"/>
                  </a:lnTo>
                  <a:lnTo>
                    <a:pt x="5749" y="203988"/>
                  </a:lnTo>
                  <a:lnTo>
                    <a:pt x="27729" y="182623"/>
                  </a:lnTo>
                  <a:lnTo>
                    <a:pt x="49659" y="174752"/>
                  </a:lnTo>
                  <a:lnTo>
                    <a:pt x="73834" y="172424"/>
                  </a:lnTo>
                  <a:lnTo>
                    <a:pt x="96276" y="175289"/>
                  </a:lnTo>
                  <a:lnTo>
                    <a:pt x="104834" y="181200"/>
                  </a:lnTo>
                  <a:lnTo>
                    <a:pt x="117463" y="200246"/>
                  </a:lnTo>
                  <a:lnTo>
                    <a:pt x="133933" y="250601"/>
                  </a:lnTo>
                  <a:lnTo>
                    <a:pt x="138399" y="296249"/>
                  </a:lnTo>
                  <a:lnTo>
                    <a:pt x="139499" y="315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328042" y="4285099"/>
              <a:ext cx="1" cy="31586"/>
            </a:xfrm>
            <a:custGeom>
              <a:avLst/>
              <a:gdLst/>
              <a:ahLst/>
              <a:cxnLst/>
              <a:rect l="0" t="0" r="0" b="0"/>
              <a:pathLst>
                <a:path w="1" h="31586">
                  <a:moveTo>
                    <a:pt x="0" y="0"/>
                  </a:moveTo>
                  <a:lnTo>
                    <a:pt x="0" y="315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421469" y="4358798"/>
              <a:ext cx="222428" cy="189514"/>
            </a:xfrm>
            <a:custGeom>
              <a:avLst/>
              <a:gdLst/>
              <a:ahLst/>
              <a:cxnLst/>
              <a:rect l="0" t="0" r="0" b="0"/>
              <a:pathLst>
                <a:path w="222428" h="189514">
                  <a:moveTo>
                    <a:pt x="159257" y="0"/>
                  </a:moveTo>
                  <a:lnTo>
                    <a:pt x="118399" y="10745"/>
                  </a:lnTo>
                  <a:lnTo>
                    <a:pt x="61344" y="48468"/>
                  </a:lnTo>
                  <a:lnTo>
                    <a:pt x="30168" y="79418"/>
                  </a:lnTo>
                  <a:lnTo>
                    <a:pt x="0" y="136006"/>
                  </a:lnTo>
                  <a:lnTo>
                    <a:pt x="443" y="145653"/>
                  </a:lnTo>
                  <a:lnTo>
                    <a:pt x="4248" y="154424"/>
                  </a:lnTo>
                  <a:lnTo>
                    <a:pt x="10294" y="162611"/>
                  </a:lnTo>
                  <a:lnTo>
                    <a:pt x="19004" y="168069"/>
                  </a:lnTo>
                  <a:lnTo>
                    <a:pt x="54790" y="175750"/>
                  </a:lnTo>
                  <a:lnTo>
                    <a:pt x="101917" y="178026"/>
                  </a:lnTo>
                  <a:lnTo>
                    <a:pt x="151756" y="179870"/>
                  </a:lnTo>
                  <a:lnTo>
                    <a:pt x="201753" y="187262"/>
                  </a:lnTo>
                  <a:lnTo>
                    <a:pt x="222427" y="1895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033451" y="4548311"/>
            <a:ext cx="316710" cy="208376"/>
            <a:chOff x="9033451" y="4548311"/>
            <a:chExt cx="316710" cy="208376"/>
          </a:xfrm>
        </p:grpSpPr>
        <p:sp>
          <p:nvSpPr>
            <p:cNvPr id="110" name="Freeform 109"/>
            <p:cNvSpPr/>
            <p:nvPr/>
          </p:nvSpPr>
          <p:spPr>
            <a:xfrm>
              <a:off x="9065037" y="4548311"/>
              <a:ext cx="21057" cy="147400"/>
            </a:xfrm>
            <a:custGeom>
              <a:avLst/>
              <a:gdLst/>
              <a:ahLst/>
              <a:cxnLst/>
              <a:rect l="0" t="0" r="0" b="0"/>
              <a:pathLst>
                <a:path w="21057" h="147400">
                  <a:moveTo>
                    <a:pt x="0" y="0"/>
                  </a:moveTo>
                  <a:lnTo>
                    <a:pt x="5589" y="58617"/>
                  </a:lnTo>
                  <a:lnTo>
                    <a:pt x="18211" y="120428"/>
                  </a:lnTo>
                  <a:lnTo>
                    <a:pt x="21056" y="147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033451" y="4611735"/>
              <a:ext cx="200042" cy="73447"/>
            </a:xfrm>
            <a:custGeom>
              <a:avLst/>
              <a:gdLst/>
              <a:ahLst/>
              <a:cxnLst/>
              <a:rect l="0" t="0" r="0" b="0"/>
              <a:pathLst>
                <a:path w="200042" h="73447">
                  <a:moveTo>
                    <a:pt x="0" y="10276"/>
                  </a:moveTo>
                  <a:lnTo>
                    <a:pt x="32452" y="16341"/>
                  </a:lnTo>
                  <a:lnTo>
                    <a:pt x="53028" y="13751"/>
                  </a:lnTo>
                  <a:lnTo>
                    <a:pt x="70751" y="5581"/>
                  </a:lnTo>
                  <a:lnTo>
                    <a:pt x="78753" y="127"/>
                  </a:lnTo>
                  <a:lnTo>
                    <a:pt x="82918" y="0"/>
                  </a:lnTo>
                  <a:lnTo>
                    <a:pt x="84525" y="3426"/>
                  </a:lnTo>
                  <a:lnTo>
                    <a:pt x="78697" y="39728"/>
                  </a:lnTo>
                  <a:lnTo>
                    <a:pt x="80542" y="46288"/>
                  </a:lnTo>
                  <a:lnTo>
                    <a:pt x="85280" y="49492"/>
                  </a:lnTo>
                  <a:lnTo>
                    <a:pt x="91949" y="50458"/>
                  </a:lnTo>
                  <a:lnTo>
                    <a:pt x="105597" y="45292"/>
                  </a:lnTo>
                  <a:lnTo>
                    <a:pt x="133423" y="22912"/>
                  </a:lnTo>
                  <a:lnTo>
                    <a:pt x="138081" y="23379"/>
                  </a:lnTo>
                  <a:lnTo>
                    <a:pt x="141187" y="28370"/>
                  </a:lnTo>
                  <a:lnTo>
                    <a:pt x="143258" y="36376"/>
                  </a:lnTo>
                  <a:lnTo>
                    <a:pt x="148148" y="39375"/>
                  </a:lnTo>
                  <a:lnTo>
                    <a:pt x="154917" y="39033"/>
                  </a:lnTo>
                  <a:lnTo>
                    <a:pt x="170628" y="32415"/>
                  </a:lnTo>
                  <a:lnTo>
                    <a:pt x="185409" y="21675"/>
                  </a:lnTo>
                  <a:lnTo>
                    <a:pt x="190286" y="22555"/>
                  </a:lnTo>
                  <a:lnTo>
                    <a:pt x="193538" y="27820"/>
                  </a:lnTo>
                  <a:lnTo>
                    <a:pt x="200041" y="734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288280" y="4583888"/>
              <a:ext cx="61881" cy="172799"/>
            </a:xfrm>
            <a:custGeom>
              <a:avLst/>
              <a:gdLst/>
              <a:ahLst/>
              <a:cxnLst/>
              <a:rect l="0" t="0" r="0" b="0"/>
              <a:pathLst>
                <a:path w="61881" h="172799">
                  <a:moveTo>
                    <a:pt x="8384" y="27594"/>
                  </a:moveTo>
                  <a:lnTo>
                    <a:pt x="8384" y="86211"/>
                  </a:lnTo>
                  <a:lnTo>
                    <a:pt x="8384" y="140385"/>
                  </a:lnTo>
                  <a:lnTo>
                    <a:pt x="8384" y="168191"/>
                  </a:lnTo>
                  <a:lnTo>
                    <a:pt x="7213" y="172798"/>
                  </a:lnTo>
                  <a:lnTo>
                    <a:pt x="5264" y="171190"/>
                  </a:lnTo>
                  <a:lnTo>
                    <a:pt x="2794" y="165439"/>
                  </a:lnTo>
                  <a:lnTo>
                    <a:pt x="0" y="114181"/>
                  </a:lnTo>
                  <a:lnTo>
                    <a:pt x="12620" y="50850"/>
                  </a:lnTo>
                  <a:lnTo>
                    <a:pt x="30695" y="13428"/>
                  </a:lnTo>
                  <a:lnTo>
                    <a:pt x="37297" y="4112"/>
                  </a:lnTo>
                  <a:lnTo>
                    <a:pt x="44036" y="241"/>
                  </a:lnTo>
                  <a:lnTo>
                    <a:pt x="50869" y="0"/>
                  </a:lnTo>
                  <a:lnTo>
                    <a:pt x="57765" y="2179"/>
                  </a:lnTo>
                  <a:lnTo>
                    <a:pt x="61192" y="8311"/>
                  </a:lnTo>
                  <a:lnTo>
                    <a:pt x="61880" y="27603"/>
                  </a:lnTo>
                  <a:lnTo>
                    <a:pt x="55166" y="45535"/>
                  </a:lnTo>
                  <a:lnTo>
                    <a:pt x="39969" y="697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32912" y="5137949"/>
            <a:ext cx="3089868" cy="810653"/>
            <a:chOff x="6432912" y="5137949"/>
            <a:chExt cx="3089868" cy="810653"/>
          </a:xfrm>
        </p:grpSpPr>
        <p:sp>
          <p:nvSpPr>
            <p:cNvPr id="114" name="Freeform 113"/>
            <p:cNvSpPr/>
            <p:nvPr/>
          </p:nvSpPr>
          <p:spPr>
            <a:xfrm>
              <a:off x="6517333" y="5222135"/>
              <a:ext cx="31394" cy="494840"/>
            </a:xfrm>
            <a:custGeom>
              <a:avLst/>
              <a:gdLst/>
              <a:ahLst/>
              <a:cxnLst/>
              <a:rect l="0" t="0" r="0" b="0"/>
              <a:pathLst>
                <a:path w="31394" h="494840">
                  <a:moveTo>
                    <a:pt x="10336" y="0"/>
                  </a:moveTo>
                  <a:lnTo>
                    <a:pt x="10336" y="50433"/>
                  </a:lnTo>
                  <a:lnTo>
                    <a:pt x="9166" y="105410"/>
                  </a:lnTo>
                  <a:lnTo>
                    <a:pt x="3100" y="153545"/>
                  </a:lnTo>
                  <a:lnTo>
                    <a:pt x="783" y="203162"/>
                  </a:lnTo>
                  <a:lnTo>
                    <a:pt x="0" y="265562"/>
                  </a:lnTo>
                  <a:lnTo>
                    <a:pt x="5435" y="328277"/>
                  </a:lnTo>
                  <a:lnTo>
                    <a:pt x="9368" y="386895"/>
                  </a:lnTo>
                  <a:lnTo>
                    <a:pt x="13265" y="447347"/>
                  </a:lnTo>
                  <a:lnTo>
                    <a:pt x="21731" y="476478"/>
                  </a:lnTo>
                  <a:lnTo>
                    <a:pt x="31393" y="4948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432912" y="5137949"/>
              <a:ext cx="3089868" cy="810653"/>
            </a:xfrm>
            <a:custGeom>
              <a:avLst/>
              <a:gdLst/>
              <a:ahLst/>
              <a:cxnLst/>
              <a:rect l="0" t="0" r="0" b="0"/>
              <a:pathLst>
                <a:path w="3089868" h="810653">
                  <a:moveTo>
                    <a:pt x="147400" y="42072"/>
                  </a:moveTo>
                  <a:lnTo>
                    <a:pt x="196662" y="43242"/>
                  </a:lnTo>
                  <a:lnTo>
                    <a:pt x="257692" y="53525"/>
                  </a:lnTo>
                  <a:lnTo>
                    <a:pt x="305641" y="63403"/>
                  </a:lnTo>
                  <a:lnTo>
                    <a:pt x="362352" y="73738"/>
                  </a:lnTo>
                  <a:lnTo>
                    <a:pt x="423435" y="82122"/>
                  </a:lnTo>
                  <a:lnTo>
                    <a:pt x="481732" y="91014"/>
                  </a:lnTo>
                  <a:lnTo>
                    <a:pt x="531250" y="94788"/>
                  </a:lnTo>
                  <a:lnTo>
                    <a:pt x="584136" y="101625"/>
                  </a:lnTo>
                  <a:lnTo>
                    <a:pt x="642570" y="104171"/>
                  </a:lnTo>
                  <a:lnTo>
                    <a:pt x="698619" y="106095"/>
                  </a:lnTo>
                  <a:lnTo>
                    <a:pt x="759159" y="112384"/>
                  </a:lnTo>
                  <a:lnTo>
                    <a:pt x="800658" y="114266"/>
                  </a:lnTo>
                  <a:lnTo>
                    <a:pt x="845618" y="115102"/>
                  </a:lnTo>
                  <a:lnTo>
                    <a:pt x="891727" y="114304"/>
                  </a:lnTo>
                  <a:lnTo>
                    <a:pt x="935617" y="110050"/>
                  </a:lnTo>
                  <a:lnTo>
                    <a:pt x="981639" y="107379"/>
                  </a:lnTo>
                  <a:lnTo>
                    <a:pt x="1029389" y="106193"/>
                  </a:lnTo>
                  <a:lnTo>
                    <a:pt x="1077908" y="105665"/>
                  </a:lnTo>
                  <a:lnTo>
                    <a:pt x="1126768" y="105431"/>
                  </a:lnTo>
                  <a:lnTo>
                    <a:pt x="1175779" y="105326"/>
                  </a:lnTo>
                  <a:lnTo>
                    <a:pt x="1224859" y="105280"/>
                  </a:lnTo>
                  <a:lnTo>
                    <a:pt x="1277087" y="102140"/>
                  </a:lnTo>
                  <a:lnTo>
                    <a:pt x="1331495" y="96845"/>
                  </a:lnTo>
                  <a:lnTo>
                    <a:pt x="1386872" y="90592"/>
                  </a:lnTo>
                  <a:lnTo>
                    <a:pt x="1439560" y="87033"/>
                  </a:lnTo>
                  <a:lnTo>
                    <a:pt x="1491443" y="85451"/>
                  </a:lnTo>
                  <a:lnTo>
                    <a:pt x="1545698" y="84748"/>
                  </a:lnTo>
                  <a:lnTo>
                    <a:pt x="1601007" y="81316"/>
                  </a:lnTo>
                  <a:lnTo>
                    <a:pt x="1656783" y="75892"/>
                  </a:lnTo>
                  <a:lnTo>
                    <a:pt x="1712769" y="69581"/>
                  </a:lnTo>
                  <a:lnTo>
                    <a:pt x="1768847" y="65997"/>
                  </a:lnTo>
                  <a:lnTo>
                    <a:pt x="1824966" y="63234"/>
                  </a:lnTo>
                  <a:lnTo>
                    <a:pt x="1881104" y="58106"/>
                  </a:lnTo>
                  <a:lnTo>
                    <a:pt x="1937249" y="55047"/>
                  </a:lnTo>
                  <a:lnTo>
                    <a:pt x="1992229" y="53688"/>
                  </a:lnTo>
                  <a:lnTo>
                    <a:pt x="2043960" y="53084"/>
                  </a:lnTo>
                  <a:lnTo>
                    <a:pt x="2097367" y="49696"/>
                  </a:lnTo>
                  <a:lnTo>
                    <a:pt x="2151129" y="45461"/>
                  </a:lnTo>
                  <a:lnTo>
                    <a:pt x="2202320" y="43578"/>
                  </a:lnTo>
                  <a:lnTo>
                    <a:pt x="2252367" y="42741"/>
                  </a:lnTo>
                  <a:lnTo>
                    <a:pt x="2300737" y="41200"/>
                  </a:lnTo>
                  <a:lnTo>
                    <a:pt x="2345630" y="36615"/>
                  </a:lnTo>
                  <a:lnTo>
                    <a:pt x="2388981" y="33798"/>
                  </a:lnTo>
                  <a:lnTo>
                    <a:pt x="2431644" y="32545"/>
                  </a:lnTo>
                  <a:lnTo>
                    <a:pt x="2474002" y="31989"/>
                  </a:lnTo>
                  <a:lnTo>
                    <a:pt x="2519344" y="28622"/>
                  </a:lnTo>
                  <a:lnTo>
                    <a:pt x="2565622" y="24396"/>
                  </a:lnTo>
                  <a:lnTo>
                    <a:pt x="2609586" y="22517"/>
                  </a:lnTo>
                  <a:lnTo>
                    <a:pt x="2668210" y="15871"/>
                  </a:lnTo>
                  <a:lnTo>
                    <a:pt x="2728215" y="12082"/>
                  </a:lnTo>
                  <a:lnTo>
                    <a:pt x="2784858" y="5370"/>
                  </a:lnTo>
                  <a:lnTo>
                    <a:pt x="2838686" y="1561"/>
                  </a:lnTo>
                  <a:lnTo>
                    <a:pt x="2886090" y="433"/>
                  </a:lnTo>
                  <a:lnTo>
                    <a:pt x="2946540" y="99"/>
                  </a:lnTo>
                  <a:lnTo>
                    <a:pt x="2999545" y="0"/>
                  </a:lnTo>
                  <a:lnTo>
                    <a:pt x="3044887" y="5560"/>
                  </a:lnTo>
                  <a:lnTo>
                    <a:pt x="3067479" y="14536"/>
                  </a:lnTo>
                  <a:lnTo>
                    <a:pt x="3076778" y="20205"/>
                  </a:lnTo>
                  <a:lnTo>
                    <a:pt x="3082978" y="28664"/>
                  </a:lnTo>
                  <a:lnTo>
                    <a:pt x="3089867" y="50541"/>
                  </a:lnTo>
                  <a:lnTo>
                    <a:pt x="3085885" y="103883"/>
                  </a:lnTo>
                  <a:lnTo>
                    <a:pt x="3077097" y="153713"/>
                  </a:lnTo>
                  <a:lnTo>
                    <a:pt x="3067085" y="212411"/>
                  </a:lnTo>
                  <a:lnTo>
                    <a:pt x="3056710" y="270747"/>
                  </a:lnTo>
                  <a:lnTo>
                    <a:pt x="3042724" y="326798"/>
                  </a:lnTo>
                  <a:lnTo>
                    <a:pt x="3035323" y="377949"/>
                  </a:lnTo>
                  <a:lnTo>
                    <a:pt x="3033592" y="420638"/>
                  </a:lnTo>
                  <a:lnTo>
                    <a:pt x="3033788" y="481793"/>
                  </a:lnTo>
                  <a:lnTo>
                    <a:pt x="3039565" y="532928"/>
                  </a:lnTo>
                  <a:lnTo>
                    <a:pt x="3042967" y="587984"/>
                  </a:lnTo>
                  <a:lnTo>
                    <a:pt x="3054004" y="646046"/>
                  </a:lnTo>
                  <a:lnTo>
                    <a:pt x="3060892" y="695979"/>
                  </a:lnTo>
                  <a:lnTo>
                    <a:pt x="3062933" y="744700"/>
                  </a:lnTo>
                  <a:lnTo>
                    <a:pt x="3063220" y="759665"/>
                  </a:lnTo>
                  <a:lnTo>
                    <a:pt x="3059902" y="771981"/>
                  </a:lnTo>
                  <a:lnTo>
                    <a:pt x="3046856" y="791905"/>
                  </a:lnTo>
                  <a:lnTo>
                    <a:pt x="3026239" y="802320"/>
                  </a:lnTo>
                  <a:lnTo>
                    <a:pt x="2969287" y="809006"/>
                  </a:lnTo>
                  <a:lnTo>
                    <a:pt x="2907759" y="810164"/>
                  </a:lnTo>
                  <a:lnTo>
                    <a:pt x="2854434" y="804918"/>
                  </a:lnTo>
                  <a:lnTo>
                    <a:pt x="2803409" y="807133"/>
                  </a:lnTo>
                  <a:lnTo>
                    <a:pt x="2756835" y="809609"/>
                  </a:lnTo>
                  <a:lnTo>
                    <a:pt x="2702221" y="810343"/>
                  </a:lnTo>
                  <a:lnTo>
                    <a:pt x="2647175" y="810560"/>
                  </a:lnTo>
                  <a:lnTo>
                    <a:pt x="2588231" y="810625"/>
                  </a:lnTo>
                  <a:lnTo>
                    <a:pt x="2526312" y="810644"/>
                  </a:lnTo>
                  <a:lnTo>
                    <a:pt x="2463512" y="810650"/>
                  </a:lnTo>
                  <a:lnTo>
                    <a:pt x="2400452" y="810651"/>
                  </a:lnTo>
                  <a:lnTo>
                    <a:pt x="2355244" y="810652"/>
                  </a:lnTo>
                  <a:lnTo>
                    <a:pt x="2307855" y="809482"/>
                  </a:lnTo>
                  <a:lnTo>
                    <a:pt x="2259497" y="805063"/>
                  </a:lnTo>
                  <a:lnTo>
                    <a:pt x="2213828" y="802319"/>
                  </a:lnTo>
                  <a:lnTo>
                    <a:pt x="2167795" y="801099"/>
                  </a:lnTo>
                  <a:lnTo>
                    <a:pt x="2116140" y="800557"/>
                  </a:lnTo>
                  <a:lnTo>
                    <a:pt x="2065106" y="800316"/>
                  </a:lnTo>
                  <a:lnTo>
                    <a:pt x="2015129" y="800209"/>
                  </a:lnTo>
                  <a:lnTo>
                    <a:pt x="1965620" y="800162"/>
                  </a:lnTo>
                  <a:lnTo>
                    <a:pt x="1916320" y="800141"/>
                  </a:lnTo>
                  <a:lnTo>
                    <a:pt x="1865943" y="800131"/>
                  </a:lnTo>
                  <a:lnTo>
                    <a:pt x="1812358" y="800127"/>
                  </a:lnTo>
                  <a:lnTo>
                    <a:pt x="1757346" y="797006"/>
                  </a:lnTo>
                  <a:lnTo>
                    <a:pt x="1702871" y="792889"/>
                  </a:lnTo>
                  <a:lnTo>
                    <a:pt x="1651364" y="791059"/>
                  </a:lnTo>
                  <a:lnTo>
                    <a:pt x="1598056" y="790246"/>
                  </a:lnTo>
                  <a:lnTo>
                    <a:pt x="1544338" y="789885"/>
                  </a:lnTo>
                  <a:lnTo>
                    <a:pt x="1493167" y="789724"/>
                  </a:lnTo>
                  <a:lnTo>
                    <a:pt x="1443129" y="786534"/>
                  </a:lnTo>
                  <a:lnTo>
                    <a:pt x="1393593" y="782386"/>
                  </a:lnTo>
                  <a:lnTo>
                    <a:pt x="1344282" y="780542"/>
                  </a:lnTo>
                  <a:lnTo>
                    <a:pt x="1291949" y="779722"/>
                  </a:lnTo>
                  <a:lnTo>
                    <a:pt x="1238665" y="779358"/>
                  </a:lnTo>
                  <a:lnTo>
                    <a:pt x="1187686" y="779197"/>
                  </a:lnTo>
                  <a:lnTo>
                    <a:pt x="1137734" y="779125"/>
                  </a:lnTo>
                  <a:lnTo>
                    <a:pt x="1088237" y="777923"/>
                  </a:lnTo>
                  <a:lnTo>
                    <a:pt x="1038942" y="773489"/>
                  </a:lnTo>
                  <a:lnTo>
                    <a:pt x="989737" y="770738"/>
                  </a:lnTo>
                  <a:lnTo>
                    <a:pt x="941742" y="768346"/>
                  </a:lnTo>
                  <a:lnTo>
                    <a:pt x="897013" y="763383"/>
                  </a:lnTo>
                  <a:lnTo>
                    <a:pt x="850618" y="760398"/>
                  </a:lnTo>
                  <a:lnTo>
                    <a:pt x="803872" y="757901"/>
                  </a:lnTo>
                  <a:lnTo>
                    <a:pt x="759699" y="752892"/>
                  </a:lnTo>
                  <a:lnTo>
                    <a:pt x="716670" y="749886"/>
                  </a:lnTo>
                  <a:lnTo>
                    <a:pt x="674150" y="748550"/>
                  </a:lnTo>
                  <a:lnTo>
                    <a:pt x="611919" y="746628"/>
                  </a:lnTo>
                  <a:lnTo>
                    <a:pt x="555916" y="740339"/>
                  </a:lnTo>
                  <a:lnTo>
                    <a:pt x="502277" y="737957"/>
                  </a:lnTo>
                  <a:lnTo>
                    <a:pt x="449340" y="737251"/>
                  </a:lnTo>
                  <a:lnTo>
                    <a:pt x="396611" y="737041"/>
                  </a:lnTo>
                  <a:lnTo>
                    <a:pt x="343943" y="735809"/>
                  </a:lnTo>
                  <a:lnTo>
                    <a:pt x="292462" y="729725"/>
                  </a:lnTo>
                  <a:lnTo>
                    <a:pt x="232552" y="727076"/>
                  </a:lnTo>
                  <a:lnTo>
                    <a:pt x="181247" y="720964"/>
                  </a:lnTo>
                  <a:lnTo>
                    <a:pt x="127743" y="716897"/>
                  </a:lnTo>
                  <a:lnTo>
                    <a:pt x="65181" y="716094"/>
                  </a:lnTo>
                  <a:lnTo>
                    <a:pt x="27892" y="715955"/>
                  </a:lnTo>
                  <a:lnTo>
                    <a:pt x="0" y="7158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991356" y="5516933"/>
              <a:ext cx="241723" cy="136871"/>
            </a:xfrm>
            <a:custGeom>
              <a:avLst/>
              <a:gdLst/>
              <a:ahLst/>
              <a:cxnLst/>
              <a:rect l="0" t="0" r="0" b="0"/>
              <a:pathLst>
                <a:path w="241723" h="136871">
                  <a:moveTo>
                    <a:pt x="10095" y="0"/>
                  </a:moveTo>
                  <a:lnTo>
                    <a:pt x="6976" y="57264"/>
                  </a:lnTo>
                  <a:lnTo>
                    <a:pt x="1030" y="118156"/>
                  </a:lnTo>
                  <a:lnTo>
                    <a:pt x="543" y="123224"/>
                  </a:lnTo>
                  <a:lnTo>
                    <a:pt x="0" y="116377"/>
                  </a:lnTo>
                  <a:lnTo>
                    <a:pt x="9228" y="81090"/>
                  </a:lnTo>
                  <a:lnTo>
                    <a:pt x="27125" y="45993"/>
                  </a:lnTo>
                  <a:lnTo>
                    <a:pt x="44570" y="27850"/>
                  </a:lnTo>
                  <a:lnTo>
                    <a:pt x="55305" y="23246"/>
                  </a:lnTo>
                  <a:lnTo>
                    <a:pt x="79711" y="21250"/>
                  </a:lnTo>
                  <a:lnTo>
                    <a:pt x="90431" y="25865"/>
                  </a:lnTo>
                  <a:lnTo>
                    <a:pt x="108581" y="43471"/>
                  </a:lnTo>
                  <a:lnTo>
                    <a:pt x="126364" y="79691"/>
                  </a:lnTo>
                  <a:lnTo>
                    <a:pt x="133231" y="85882"/>
                  </a:lnTo>
                  <a:lnTo>
                    <a:pt x="141319" y="87671"/>
                  </a:lnTo>
                  <a:lnTo>
                    <a:pt x="150220" y="86523"/>
                  </a:lnTo>
                  <a:lnTo>
                    <a:pt x="158494" y="81079"/>
                  </a:lnTo>
                  <a:lnTo>
                    <a:pt x="195768" y="36991"/>
                  </a:lnTo>
                  <a:lnTo>
                    <a:pt x="202897" y="34019"/>
                  </a:lnTo>
                  <a:lnTo>
                    <a:pt x="209990" y="34378"/>
                  </a:lnTo>
                  <a:lnTo>
                    <a:pt x="217057" y="36956"/>
                  </a:lnTo>
                  <a:lnTo>
                    <a:pt x="228030" y="49180"/>
                  </a:lnTo>
                  <a:lnTo>
                    <a:pt x="235637" y="67482"/>
                  </a:lnTo>
                  <a:lnTo>
                    <a:pt x="240520" y="111119"/>
                  </a:lnTo>
                  <a:lnTo>
                    <a:pt x="241722" y="136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285720" y="5559047"/>
              <a:ext cx="146730" cy="243818"/>
            </a:xfrm>
            <a:custGeom>
              <a:avLst/>
              <a:gdLst/>
              <a:ahLst/>
              <a:cxnLst/>
              <a:rect l="0" t="0" r="0" b="0"/>
              <a:pathLst>
                <a:path w="146730" h="243818">
                  <a:moveTo>
                    <a:pt x="31586" y="0"/>
                  </a:moveTo>
                  <a:lnTo>
                    <a:pt x="25996" y="16767"/>
                  </a:lnTo>
                  <a:lnTo>
                    <a:pt x="30439" y="68346"/>
                  </a:lnTo>
                  <a:lnTo>
                    <a:pt x="36145" y="92377"/>
                  </a:lnTo>
                  <a:lnTo>
                    <a:pt x="40475" y="97850"/>
                  </a:lnTo>
                  <a:lnTo>
                    <a:pt x="45700" y="99158"/>
                  </a:lnTo>
                  <a:lnTo>
                    <a:pt x="51524" y="97691"/>
                  </a:lnTo>
                  <a:lnTo>
                    <a:pt x="64234" y="83582"/>
                  </a:lnTo>
                  <a:lnTo>
                    <a:pt x="91458" y="47576"/>
                  </a:lnTo>
                  <a:lnTo>
                    <a:pt x="98406" y="44585"/>
                  </a:lnTo>
                  <a:lnTo>
                    <a:pt x="105379" y="44931"/>
                  </a:lnTo>
                  <a:lnTo>
                    <a:pt x="112366" y="47501"/>
                  </a:lnTo>
                  <a:lnTo>
                    <a:pt x="123251" y="65955"/>
                  </a:lnTo>
                  <a:lnTo>
                    <a:pt x="139769" y="125462"/>
                  </a:lnTo>
                  <a:lnTo>
                    <a:pt x="145139" y="176254"/>
                  </a:lnTo>
                  <a:lnTo>
                    <a:pt x="146729" y="222759"/>
                  </a:lnTo>
                  <a:lnTo>
                    <a:pt x="142274" y="232734"/>
                  </a:lnTo>
                  <a:lnTo>
                    <a:pt x="134624" y="239384"/>
                  </a:lnTo>
                  <a:lnTo>
                    <a:pt x="124844" y="243817"/>
                  </a:lnTo>
                  <a:lnTo>
                    <a:pt x="114815" y="243263"/>
                  </a:lnTo>
                  <a:lnTo>
                    <a:pt x="57450" y="213532"/>
                  </a:lnTo>
                  <a:lnTo>
                    <a:pt x="0" y="168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44148" y="5503168"/>
              <a:ext cx="125203" cy="262592"/>
            </a:xfrm>
            <a:custGeom>
              <a:avLst/>
              <a:gdLst/>
              <a:ahLst/>
              <a:cxnLst/>
              <a:rect l="0" t="0" r="0" b="0"/>
              <a:pathLst>
                <a:path w="125203" h="262592">
                  <a:moveTo>
                    <a:pt x="15438" y="87464"/>
                  </a:moveTo>
                  <a:lnTo>
                    <a:pt x="8202" y="116190"/>
                  </a:lnTo>
                  <a:lnTo>
                    <a:pt x="7055" y="165386"/>
                  </a:lnTo>
                  <a:lnTo>
                    <a:pt x="13604" y="217527"/>
                  </a:lnTo>
                  <a:lnTo>
                    <a:pt x="20613" y="260662"/>
                  </a:lnTo>
                  <a:lnTo>
                    <a:pt x="20058" y="262591"/>
                  </a:lnTo>
                  <a:lnTo>
                    <a:pt x="18518" y="260367"/>
                  </a:lnTo>
                  <a:lnTo>
                    <a:pt x="7641" y="197961"/>
                  </a:lnTo>
                  <a:lnTo>
                    <a:pt x="0" y="135152"/>
                  </a:lnTo>
                  <a:lnTo>
                    <a:pt x="5275" y="89896"/>
                  </a:lnTo>
                  <a:lnTo>
                    <a:pt x="22305" y="42821"/>
                  </a:lnTo>
                  <a:lnTo>
                    <a:pt x="39547" y="17320"/>
                  </a:lnTo>
                  <a:lnTo>
                    <a:pt x="62028" y="3647"/>
                  </a:lnTo>
                  <a:lnTo>
                    <a:pt x="74574" y="0"/>
                  </a:lnTo>
                  <a:lnTo>
                    <a:pt x="97873" y="2188"/>
                  </a:lnTo>
                  <a:lnTo>
                    <a:pt x="108999" y="6047"/>
                  </a:lnTo>
                  <a:lnTo>
                    <a:pt x="116417" y="13299"/>
                  </a:lnTo>
                  <a:lnTo>
                    <a:pt x="124658" y="33835"/>
                  </a:lnTo>
                  <a:lnTo>
                    <a:pt x="125202" y="55440"/>
                  </a:lnTo>
                  <a:lnTo>
                    <a:pt x="120374" y="75571"/>
                  </a:lnTo>
                  <a:lnTo>
                    <a:pt x="89137" y="1190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85928" y="5506766"/>
              <a:ext cx="228535" cy="133621"/>
            </a:xfrm>
            <a:custGeom>
              <a:avLst/>
              <a:gdLst/>
              <a:ahLst/>
              <a:cxnLst/>
              <a:rect l="0" t="0" r="0" b="0"/>
              <a:pathLst>
                <a:path w="228535" h="133621">
                  <a:moveTo>
                    <a:pt x="0" y="41752"/>
                  </a:moveTo>
                  <a:lnTo>
                    <a:pt x="11178" y="58520"/>
                  </a:lnTo>
                  <a:lnTo>
                    <a:pt x="18129" y="91304"/>
                  </a:lnTo>
                  <a:lnTo>
                    <a:pt x="22614" y="97014"/>
                  </a:lnTo>
                  <a:lnTo>
                    <a:pt x="29115" y="98481"/>
                  </a:lnTo>
                  <a:lnTo>
                    <a:pt x="36957" y="97119"/>
                  </a:lnTo>
                  <a:lnTo>
                    <a:pt x="51910" y="86247"/>
                  </a:lnTo>
                  <a:lnTo>
                    <a:pt x="67524" y="72056"/>
                  </a:lnTo>
                  <a:lnTo>
                    <a:pt x="86163" y="61850"/>
                  </a:lnTo>
                  <a:lnTo>
                    <a:pt x="106145" y="59653"/>
                  </a:lnTo>
                  <a:lnTo>
                    <a:pt x="153158" y="62186"/>
                  </a:lnTo>
                  <a:lnTo>
                    <a:pt x="158257" y="64733"/>
                  </a:lnTo>
                  <a:lnTo>
                    <a:pt x="158147" y="68771"/>
                  </a:lnTo>
                  <a:lnTo>
                    <a:pt x="154565" y="73803"/>
                  </a:lnTo>
                  <a:lnTo>
                    <a:pt x="149522" y="103242"/>
                  </a:lnTo>
                  <a:lnTo>
                    <a:pt x="154582" y="122114"/>
                  </a:lnTo>
                  <a:lnTo>
                    <a:pt x="159207" y="130421"/>
                  </a:lnTo>
                  <a:lnTo>
                    <a:pt x="164630" y="133620"/>
                  </a:lnTo>
                  <a:lnTo>
                    <a:pt x="170585" y="133413"/>
                  </a:lnTo>
                  <a:lnTo>
                    <a:pt x="184610" y="125775"/>
                  </a:lnTo>
                  <a:lnTo>
                    <a:pt x="202541" y="110681"/>
                  </a:lnTo>
                  <a:lnTo>
                    <a:pt x="215970" y="89155"/>
                  </a:lnTo>
                  <a:lnTo>
                    <a:pt x="224668" y="63990"/>
                  </a:lnTo>
                  <a:lnTo>
                    <a:pt x="228534" y="37208"/>
                  </a:lnTo>
                  <a:lnTo>
                    <a:pt x="224013" y="15946"/>
                  </a:lnTo>
                  <a:lnTo>
                    <a:pt x="219532" y="7001"/>
                  </a:lnTo>
                  <a:lnTo>
                    <a:pt x="211866" y="2207"/>
                  </a:lnTo>
                  <a:lnTo>
                    <a:pt x="190869" y="0"/>
                  </a:lnTo>
                  <a:lnTo>
                    <a:pt x="181058" y="3389"/>
                  </a:lnTo>
                  <a:lnTo>
                    <a:pt x="147399" y="312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548970" y="5327420"/>
              <a:ext cx="105456" cy="394057"/>
            </a:xfrm>
            <a:custGeom>
              <a:avLst/>
              <a:gdLst/>
              <a:ahLst/>
              <a:cxnLst/>
              <a:rect l="0" t="0" r="0" b="0"/>
              <a:pathLst>
                <a:path w="105456" h="394057">
                  <a:moveTo>
                    <a:pt x="105455" y="0"/>
                  </a:moveTo>
                  <a:lnTo>
                    <a:pt x="99866" y="62093"/>
                  </a:lnTo>
                  <a:lnTo>
                    <a:pt x="90801" y="116794"/>
                  </a:lnTo>
                  <a:lnTo>
                    <a:pt x="87244" y="161483"/>
                  </a:lnTo>
                  <a:lnTo>
                    <a:pt x="85663" y="207470"/>
                  </a:lnTo>
                  <a:lnTo>
                    <a:pt x="84774" y="270483"/>
                  </a:lnTo>
                  <a:lnTo>
                    <a:pt x="87592" y="331762"/>
                  </a:lnTo>
                  <a:lnTo>
                    <a:pt x="90497" y="355680"/>
                  </a:lnTo>
                  <a:lnTo>
                    <a:pt x="87889" y="378008"/>
                  </a:lnTo>
                  <a:lnTo>
                    <a:pt x="82046" y="385367"/>
                  </a:lnTo>
                  <a:lnTo>
                    <a:pt x="63076" y="393542"/>
                  </a:lnTo>
                  <a:lnTo>
                    <a:pt x="42166" y="394056"/>
                  </a:lnTo>
                  <a:lnTo>
                    <a:pt x="22345" y="389216"/>
                  </a:lnTo>
                  <a:lnTo>
                    <a:pt x="5736" y="379265"/>
                  </a:lnTo>
                  <a:lnTo>
                    <a:pt x="1541" y="372167"/>
                  </a:lnTo>
                  <a:lnTo>
                    <a:pt x="0" y="354920"/>
                  </a:lnTo>
                  <a:lnTo>
                    <a:pt x="10699" y="3158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738653" y="5537990"/>
              <a:ext cx="1" cy="52643"/>
            </a:xfrm>
            <a:custGeom>
              <a:avLst/>
              <a:gdLst/>
              <a:ahLst/>
              <a:cxnLst/>
              <a:rect l="0" t="0" r="0" b="0"/>
              <a:pathLst>
                <a:path w="1" h="52643">
                  <a:moveTo>
                    <a:pt x="0" y="0"/>
                  </a:moveTo>
                  <a:lnTo>
                    <a:pt x="0" y="52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780767" y="5327488"/>
              <a:ext cx="202931" cy="368430"/>
            </a:xfrm>
            <a:custGeom>
              <a:avLst/>
              <a:gdLst/>
              <a:ahLst/>
              <a:cxnLst/>
              <a:rect l="0" t="0" r="0" b="0"/>
              <a:pathLst>
                <a:path w="202931" h="368430">
                  <a:moveTo>
                    <a:pt x="0" y="63103"/>
                  </a:moveTo>
                  <a:lnTo>
                    <a:pt x="29851" y="11568"/>
                  </a:lnTo>
                  <a:lnTo>
                    <a:pt x="46023" y="34"/>
                  </a:lnTo>
                  <a:lnTo>
                    <a:pt x="52909" y="0"/>
                  </a:lnTo>
                  <a:lnTo>
                    <a:pt x="58669" y="3487"/>
                  </a:lnTo>
                  <a:lnTo>
                    <a:pt x="63679" y="9321"/>
                  </a:lnTo>
                  <a:lnTo>
                    <a:pt x="69246" y="31401"/>
                  </a:lnTo>
                  <a:lnTo>
                    <a:pt x="69261" y="76717"/>
                  </a:lnTo>
                  <a:lnTo>
                    <a:pt x="61856" y="130308"/>
                  </a:lnTo>
                  <a:lnTo>
                    <a:pt x="55373" y="184401"/>
                  </a:lnTo>
                  <a:lnTo>
                    <a:pt x="47593" y="239011"/>
                  </a:lnTo>
                  <a:lnTo>
                    <a:pt x="43737" y="278351"/>
                  </a:lnTo>
                  <a:lnTo>
                    <a:pt x="49075" y="302658"/>
                  </a:lnTo>
                  <a:lnTo>
                    <a:pt x="53774" y="314053"/>
                  </a:lnTo>
                  <a:lnTo>
                    <a:pt x="61586" y="320480"/>
                  </a:lnTo>
                  <a:lnTo>
                    <a:pt x="71473" y="323595"/>
                  </a:lnTo>
                  <a:lnTo>
                    <a:pt x="82743" y="324502"/>
                  </a:lnTo>
                  <a:lnTo>
                    <a:pt x="101506" y="319270"/>
                  </a:lnTo>
                  <a:lnTo>
                    <a:pt x="139882" y="290292"/>
                  </a:lnTo>
                  <a:lnTo>
                    <a:pt x="181281" y="247855"/>
                  </a:lnTo>
                  <a:lnTo>
                    <a:pt x="202930" y="199346"/>
                  </a:lnTo>
                  <a:lnTo>
                    <a:pt x="201967" y="196046"/>
                  </a:lnTo>
                  <a:lnTo>
                    <a:pt x="197815" y="197355"/>
                  </a:lnTo>
                  <a:lnTo>
                    <a:pt x="191538" y="201737"/>
                  </a:lnTo>
                  <a:lnTo>
                    <a:pt x="165823" y="248458"/>
                  </a:lnTo>
                  <a:lnTo>
                    <a:pt x="153378" y="284139"/>
                  </a:lnTo>
                  <a:lnTo>
                    <a:pt x="150056" y="310300"/>
                  </a:lnTo>
                  <a:lnTo>
                    <a:pt x="154819" y="331286"/>
                  </a:lnTo>
                  <a:lnTo>
                    <a:pt x="164735" y="347242"/>
                  </a:lnTo>
                  <a:lnTo>
                    <a:pt x="189513" y="3684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57816" y="1347648"/>
            <a:ext cx="1859284" cy="1537161"/>
            <a:chOff x="4457816" y="1347648"/>
            <a:chExt cx="1859284" cy="1537161"/>
          </a:xfrm>
        </p:grpSpPr>
        <p:sp>
          <p:nvSpPr>
            <p:cNvPr id="124" name="Freeform 123"/>
            <p:cNvSpPr/>
            <p:nvPr/>
          </p:nvSpPr>
          <p:spPr>
            <a:xfrm>
              <a:off x="6274985" y="1347648"/>
              <a:ext cx="42065" cy="736996"/>
            </a:xfrm>
            <a:custGeom>
              <a:avLst/>
              <a:gdLst/>
              <a:ahLst/>
              <a:cxnLst/>
              <a:rect l="0" t="0" r="0" b="0"/>
              <a:pathLst>
                <a:path w="42065" h="736996">
                  <a:moveTo>
                    <a:pt x="21057" y="0"/>
                  </a:moveTo>
                  <a:lnTo>
                    <a:pt x="35711" y="58617"/>
                  </a:lnTo>
                  <a:lnTo>
                    <a:pt x="40217" y="104585"/>
                  </a:lnTo>
                  <a:lnTo>
                    <a:pt x="41552" y="160839"/>
                  </a:lnTo>
                  <a:lnTo>
                    <a:pt x="41947" y="221961"/>
                  </a:lnTo>
                  <a:lnTo>
                    <a:pt x="42064" y="273346"/>
                  </a:lnTo>
                  <a:lnTo>
                    <a:pt x="33698" y="328905"/>
                  </a:lnTo>
                  <a:lnTo>
                    <a:pt x="25322" y="390951"/>
                  </a:lnTo>
                  <a:lnTo>
                    <a:pt x="22952" y="437358"/>
                  </a:lnTo>
                  <a:lnTo>
                    <a:pt x="16029" y="487166"/>
                  </a:lnTo>
                  <a:lnTo>
                    <a:pt x="12158" y="540919"/>
                  </a:lnTo>
                  <a:lnTo>
                    <a:pt x="11011" y="590121"/>
                  </a:lnTo>
                  <a:lnTo>
                    <a:pt x="3388" y="648668"/>
                  </a:lnTo>
                  <a:lnTo>
                    <a:pt x="669" y="702173"/>
                  </a:lnTo>
                  <a:lnTo>
                    <a:pt x="0" y="736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11482" y="1358614"/>
              <a:ext cx="1705618" cy="410175"/>
            </a:xfrm>
            <a:custGeom>
              <a:avLst/>
              <a:gdLst/>
              <a:ahLst/>
              <a:cxnLst/>
              <a:rect l="0" t="0" r="0" b="0"/>
              <a:pathLst>
                <a:path w="1705618" h="410175">
                  <a:moveTo>
                    <a:pt x="1705617" y="83790"/>
                  </a:moveTo>
                  <a:lnTo>
                    <a:pt x="1687636" y="68149"/>
                  </a:lnTo>
                  <a:lnTo>
                    <a:pt x="1628924" y="45353"/>
                  </a:lnTo>
                  <a:lnTo>
                    <a:pt x="1573008" y="31181"/>
                  </a:lnTo>
                  <a:lnTo>
                    <a:pt x="1521885" y="22706"/>
                  </a:lnTo>
                  <a:lnTo>
                    <a:pt x="1463875" y="15648"/>
                  </a:lnTo>
                  <a:lnTo>
                    <a:pt x="1411591" y="11737"/>
                  </a:lnTo>
                  <a:lnTo>
                    <a:pt x="1360874" y="10579"/>
                  </a:lnTo>
                  <a:lnTo>
                    <a:pt x="1308803" y="10235"/>
                  </a:lnTo>
                  <a:lnTo>
                    <a:pt x="1256330" y="4544"/>
                  </a:lnTo>
                  <a:lnTo>
                    <a:pt x="1203737" y="1038"/>
                  </a:lnTo>
                  <a:lnTo>
                    <a:pt x="1145520" y="0"/>
                  </a:lnTo>
                  <a:lnTo>
                    <a:pt x="1083817" y="5281"/>
                  </a:lnTo>
                  <a:lnTo>
                    <a:pt x="1026670" y="8666"/>
                  </a:lnTo>
                  <a:lnTo>
                    <a:pt x="967104" y="15258"/>
                  </a:lnTo>
                  <a:lnTo>
                    <a:pt x="910590" y="24620"/>
                  </a:lnTo>
                  <a:lnTo>
                    <a:pt x="851212" y="34803"/>
                  </a:lnTo>
                  <a:lnTo>
                    <a:pt x="794754" y="45229"/>
                  </a:lnTo>
                  <a:lnTo>
                    <a:pt x="735391" y="55727"/>
                  </a:lnTo>
                  <a:lnTo>
                    <a:pt x="678938" y="66246"/>
                  </a:lnTo>
                  <a:lnTo>
                    <a:pt x="625166" y="82362"/>
                  </a:lnTo>
                  <a:lnTo>
                    <a:pt x="566600" y="96365"/>
                  </a:lnTo>
                  <a:lnTo>
                    <a:pt x="510382" y="113512"/>
                  </a:lnTo>
                  <a:lnTo>
                    <a:pt x="456681" y="133411"/>
                  </a:lnTo>
                  <a:lnTo>
                    <a:pt x="393369" y="161096"/>
                  </a:lnTo>
                  <a:lnTo>
                    <a:pt x="344151" y="180915"/>
                  </a:lnTo>
                  <a:lnTo>
                    <a:pt x="288126" y="201805"/>
                  </a:lnTo>
                  <a:lnTo>
                    <a:pt x="224899" y="234989"/>
                  </a:lnTo>
                  <a:lnTo>
                    <a:pt x="168956" y="264243"/>
                  </a:lnTo>
                  <a:lnTo>
                    <a:pt x="127332" y="295016"/>
                  </a:lnTo>
                  <a:lnTo>
                    <a:pt x="67648" y="336532"/>
                  </a:lnTo>
                  <a:lnTo>
                    <a:pt x="9534" y="391458"/>
                  </a:lnTo>
                  <a:lnTo>
                    <a:pt x="0" y="410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83326" y="1589803"/>
              <a:ext cx="154499" cy="178986"/>
            </a:xfrm>
            <a:custGeom>
              <a:avLst/>
              <a:gdLst/>
              <a:ahLst/>
              <a:cxnLst/>
              <a:rect l="0" t="0" r="0" b="0"/>
              <a:pathLst>
                <a:path w="154499" h="178986">
                  <a:moveTo>
                    <a:pt x="154498" y="0"/>
                  </a:moveTo>
                  <a:lnTo>
                    <a:pt x="136517" y="31282"/>
                  </a:lnTo>
                  <a:lnTo>
                    <a:pt x="78167" y="87125"/>
                  </a:lnTo>
                  <a:lnTo>
                    <a:pt x="45314" y="113552"/>
                  </a:lnTo>
                  <a:lnTo>
                    <a:pt x="3469" y="143443"/>
                  </a:lnTo>
                  <a:lnTo>
                    <a:pt x="0" y="150611"/>
                  </a:lnTo>
                  <a:lnTo>
                    <a:pt x="27" y="157729"/>
                  </a:lnTo>
                  <a:lnTo>
                    <a:pt x="2384" y="164814"/>
                  </a:lnTo>
                  <a:lnTo>
                    <a:pt x="8635" y="168368"/>
                  </a:lnTo>
                  <a:lnTo>
                    <a:pt x="65302" y="168676"/>
                  </a:lnTo>
                  <a:lnTo>
                    <a:pt x="112789" y="169669"/>
                  </a:lnTo>
                  <a:lnTo>
                    <a:pt x="114994" y="171605"/>
                  </a:lnTo>
                  <a:lnTo>
                    <a:pt x="112384" y="178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57816" y="2053057"/>
              <a:ext cx="319806" cy="210571"/>
            </a:xfrm>
            <a:custGeom>
              <a:avLst/>
              <a:gdLst/>
              <a:ahLst/>
              <a:cxnLst/>
              <a:rect l="0" t="0" r="0" b="0"/>
              <a:pathLst>
                <a:path w="319806" h="210571">
                  <a:moveTo>
                    <a:pt x="132609" y="0"/>
                  </a:moveTo>
                  <a:lnTo>
                    <a:pt x="72668" y="43152"/>
                  </a:lnTo>
                  <a:lnTo>
                    <a:pt x="14071" y="97731"/>
                  </a:lnTo>
                  <a:lnTo>
                    <a:pt x="4450" y="107268"/>
                  </a:lnTo>
                  <a:lnTo>
                    <a:pt x="377" y="115966"/>
                  </a:lnTo>
                  <a:lnTo>
                    <a:pt x="0" y="124104"/>
                  </a:lnTo>
                  <a:lnTo>
                    <a:pt x="2089" y="131869"/>
                  </a:lnTo>
                  <a:lnTo>
                    <a:pt x="6991" y="134706"/>
                  </a:lnTo>
                  <a:lnTo>
                    <a:pt x="13769" y="134258"/>
                  </a:lnTo>
                  <a:lnTo>
                    <a:pt x="29488" y="127521"/>
                  </a:lnTo>
                  <a:lnTo>
                    <a:pt x="86127" y="80767"/>
                  </a:lnTo>
                  <a:lnTo>
                    <a:pt x="98111" y="71392"/>
                  </a:lnTo>
                  <a:lnTo>
                    <a:pt x="108441" y="67482"/>
                  </a:lnTo>
                  <a:lnTo>
                    <a:pt x="117667" y="67215"/>
                  </a:lnTo>
                  <a:lnTo>
                    <a:pt x="126157" y="69376"/>
                  </a:lnTo>
                  <a:lnTo>
                    <a:pt x="130647" y="74327"/>
                  </a:lnTo>
                  <a:lnTo>
                    <a:pt x="132471" y="81137"/>
                  </a:lnTo>
                  <a:lnTo>
                    <a:pt x="126993" y="122872"/>
                  </a:lnTo>
                  <a:lnTo>
                    <a:pt x="130035" y="131048"/>
                  </a:lnTo>
                  <a:lnTo>
                    <a:pt x="136742" y="136498"/>
                  </a:lnTo>
                  <a:lnTo>
                    <a:pt x="145893" y="140132"/>
                  </a:lnTo>
                  <a:lnTo>
                    <a:pt x="154333" y="140215"/>
                  </a:lnTo>
                  <a:lnTo>
                    <a:pt x="169950" y="134067"/>
                  </a:lnTo>
                  <a:lnTo>
                    <a:pt x="191896" y="117453"/>
                  </a:lnTo>
                  <a:lnTo>
                    <a:pt x="197870" y="116906"/>
                  </a:lnTo>
                  <a:lnTo>
                    <a:pt x="203023" y="120051"/>
                  </a:lnTo>
                  <a:lnTo>
                    <a:pt x="207628" y="125658"/>
                  </a:lnTo>
                  <a:lnTo>
                    <a:pt x="212744" y="144365"/>
                  </a:lnTo>
                  <a:lnTo>
                    <a:pt x="214109" y="155905"/>
                  </a:lnTo>
                  <a:lnTo>
                    <a:pt x="219697" y="163598"/>
                  </a:lnTo>
                  <a:lnTo>
                    <a:pt x="228103" y="168727"/>
                  </a:lnTo>
                  <a:lnTo>
                    <a:pt x="238385" y="172146"/>
                  </a:lnTo>
                  <a:lnTo>
                    <a:pt x="262289" y="169706"/>
                  </a:lnTo>
                  <a:lnTo>
                    <a:pt x="310173" y="149076"/>
                  </a:lnTo>
                  <a:lnTo>
                    <a:pt x="316496" y="149687"/>
                  </a:lnTo>
                  <a:lnTo>
                    <a:pt x="319541" y="154773"/>
                  </a:lnTo>
                  <a:lnTo>
                    <a:pt x="319805" y="171734"/>
                  </a:lnTo>
                  <a:lnTo>
                    <a:pt x="311594" y="2105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850706" y="2000415"/>
              <a:ext cx="97689" cy="283829"/>
            </a:xfrm>
            <a:custGeom>
              <a:avLst/>
              <a:gdLst/>
              <a:ahLst/>
              <a:cxnLst/>
              <a:rect l="0" t="0" r="0" b="0"/>
              <a:pathLst>
                <a:path w="97689" h="283829">
                  <a:moveTo>
                    <a:pt x="97688" y="0"/>
                  </a:moveTo>
                  <a:lnTo>
                    <a:pt x="97688" y="50432"/>
                  </a:lnTo>
                  <a:lnTo>
                    <a:pt x="96518" y="104240"/>
                  </a:lnTo>
                  <a:lnTo>
                    <a:pt x="83034" y="166932"/>
                  </a:lnTo>
                  <a:lnTo>
                    <a:pt x="66021" y="220897"/>
                  </a:lnTo>
                  <a:lnTo>
                    <a:pt x="52049" y="263172"/>
                  </a:lnTo>
                  <a:lnTo>
                    <a:pt x="38799" y="278012"/>
                  </a:lnTo>
                  <a:lnTo>
                    <a:pt x="30353" y="283607"/>
                  </a:lnTo>
                  <a:lnTo>
                    <a:pt x="23552" y="283828"/>
                  </a:lnTo>
                  <a:lnTo>
                    <a:pt x="17848" y="280465"/>
                  </a:lnTo>
                  <a:lnTo>
                    <a:pt x="12876" y="274714"/>
                  </a:lnTo>
                  <a:lnTo>
                    <a:pt x="289" y="244263"/>
                  </a:lnTo>
                  <a:lnTo>
                    <a:pt x="0" y="234202"/>
                  </a:lnTo>
                  <a:lnTo>
                    <a:pt x="5918" y="216783"/>
                  </a:lnTo>
                  <a:lnTo>
                    <a:pt x="13111" y="211203"/>
                  </a:lnTo>
                  <a:lnTo>
                    <a:pt x="48919" y="202246"/>
                  </a:lnTo>
                  <a:lnTo>
                    <a:pt x="66102" y="2000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0019" y="2189928"/>
              <a:ext cx="139899" cy="127535"/>
            </a:xfrm>
            <a:custGeom>
              <a:avLst/>
              <a:gdLst/>
              <a:ahLst/>
              <a:cxnLst/>
              <a:rect l="0" t="0" r="0" b="0"/>
              <a:pathLst>
                <a:path w="139899" h="127535">
                  <a:moveTo>
                    <a:pt x="74189" y="0"/>
                  </a:moveTo>
                  <a:lnTo>
                    <a:pt x="57421" y="5589"/>
                  </a:lnTo>
                  <a:lnTo>
                    <a:pt x="30226" y="31421"/>
                  </a:lnTo>
                  <a:lnTo>
                    <a:pt x="5530" y="63122"/>
                  </a:lnTo>
                  <a:lnTo>
                    <a:pt x="0" y="87326"/>
                  </a:lnTo>
                  <a:lnTo>
                    <a:pt x="163" y="100331"/>
                  </a:lnTo>
                  <a:lnTo>
                    <a:pt x="3781" y="110171"/>
                  </a:lnTo>
                  <a:lnTo>
                    <a:pt x="17160" y="124224"/>
                  </a:lnTo>
                  <a:lnTo>
                    <a:pt x="26811" y="127270"/>
                  </a:lnTo>
                  <a:lnTo>
                    <a:pt x="50013" y="127534"/>
                  </a:lnTo>
                  <a:lnTo>
                    <a:pt x="89382" y="115516"/>
                  </a:lnTo>
                  <a:lnTo>
                    <a:pt x="119504" y="97138"/>
                  </a:lnTo>
                  <a:lnTo>
                    <a:pt x="132544" y="77487"/>
                  </a:lnTo>
                  <a:lnTo>
                    <a:pt x="139898" y="54326"/>
                  </a:lnTo>
                  <a:lnTo>
                    <a:pt x="139268" y="32333"/>
                  </a:lnTo>
                  <a:lnTo>
                    <a:pt x="135122" y="23895"/>
                  </a:lnTo>
                  <a:lnTo>
                    <a:pt x="121157" y="11400"/>
                  </a:lnTo>
                  <a:lnTo>
                    <a:pt x="97013" y="8186"/>
                  </a:lnTo>
                  <a:lnTo>
                    <a:pt x="67955" y="11827"/>
                  </a:lnTo>
                  <a:lnTo>
                    <a:pt x="39443" y="21244"/>
                  </a:lnTo>
                  <a:lnTo>
                    <a:pt x="29968" y="29370"/>
                  </a:lnTo>
                  <a:lnTo>
                    <a:pt x="11018" y="736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74777" y="2105700"/>
              <a:ext cx="178986" cy="406883"/>
            </a:xfrm>
            <a:custGeom>
              <a:avLst/>
              <a:gdLst/>
              <a:ahLst/>
              <a:cxnLst/>
              <a:rect l="0" t="0" r="0" b="0"/>
              <a:pathLst>
                <a:path w="178986" h="406883">
                  <a:moveTo>
                    <a:pt x="178985" y="0"/>
                  </a:moveTo>
                  <a:lnTo>
                    <a:pt x="140611" y="58616"/>
                  </a:lnTo>
                  <a:lnTo>
                    <a:pt x="116768" y="118333"/>
                  </a:lnTo>
                  <a:lnTo>
                    <a:pt x="105568" y="164913"/>
                  </a:lnTo>
                  <a:lnTo>
                    <a:pt x="94841" y="216929"/>
                  </a:lnTo>
                  <a:lnTo>
                    <a:pt x="84253" y="268216"/>
                  </a:lnTo>
                  <a:lnTo>
                    <a:pt x="70195" y="331661"/>
                  </a:lnTo>
                  <a:lnTo>
                    <a:pt x="47748" y="384054"/>
                  </a:lnTo>
                  <a:lnTo>
                    <a:pt x="34480" y="403097"/>
                  </a:lnTo>
                  <a:lnTo>
                    <a:pt x="27666" y="406772"/>
                  </a:lnTo>
                  <a:lnTo>
                    <a:pt x="20783" y="406882"/>
                  </a:lnTo>
                  <a:lnTo>
                    <a:pt x="13856" y="404615"/>
                  </a:lnTo>
                  <a:lnTo>
                    <a:pt x="9237" y="400765"/>
                  </a:lnTo>
                  <a:lnTo>
                    <a:pt x="0" y="3790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453762" y="2326798"/>
              <a:ext cx="21058" cy="42115"/>
            </a:xfrm>
            <a:custGeom>
              <a:avLst/>
              <a:gdLst/>
              <a:ahLst/>
              <a:cxnLst/>
              <a:rect l="0" t="0" r="0" b="0"/>
              <a:pathLst>
                <a:path w="21058" h="42115">
                  <a:moveTo>
                    <a:pt x="21057" y="0"/>
                  </a:moveTo>
                  <a:lnTo>
                    <a:pt x="4390" y="28119"/>
                  </a:lnTo>
                  <a:lnTo>
                    <a:pt x="0" y="421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546374" y="2189928"/>
              <a:ext cx="165786" cy="284270"/>
            </a:xfrm>
            <a:custGeom>
              <a:avLst/>
              <a:gdLst/>
              <a:ahLst/>
              <a:cxnLst/>
              <a:rect l="0" t="0" r="0" b="0"/>
              <a:pathLst>
                <a:path w="165786" h="284270">
                  <a:moveTo>
                    <a:pt x="86372" y="0"/>
                  </a:moveTo>
                  <a:lnTo>
                    <a:pt x="86372" y="22356"/>
                  </a:lnTo>
                  <a:lnTo>
                    <a:pt x="80133" y="39572"/>
                  </a:lnTo>
                  <a:lnTo>
                    <a:pt x="50456" y="98581"/>
                  </a:lnTo>
                  <a:lnTo>
                    <a:pt x="16074" y="153723"/>
                  </a:lnTo>
                  <a:lnTo>
                    <a:pt x="682" y="188267"/>
                  </a:lnTo>
                  <a:lnTo>
                    <a:pt x="0" y="198041"/>
                  </a:lnTo>
                  <a:lnTo>
                    <a:pt x="5481" y="215140"/>
                  </a:lnTo>
                  <a:lnTo>
                    <a:pt x="11388" y="218296"/>
                  </a:lnTo>
                  <a:lnTo>
                    <a:pt x="18835" y="218060"/>
                  </a:lnTo>
                  <a:lnTo>
                    <a:pt x="46084" y="206550"/>
                  </a:lnTo>
                  <a:lnTo>
                    <a:pt x="88736" y="174945"/>
                  </a:lnTo>
                  <a:lnTo>
                    <a:pt x="150401" y="114858"/>
                  </a:lnTo>
                  <a:lnTo>
                    <a:pt x="160644" y="104648"/>
                  </a:lnTo>
                  <a:lnTo>
                    <a:pt x="165132" y="102520"/>
                  </a:lnTo>
                  <a:lnTo>
                    <a:pt x="165785" y="105781"/>
                  </a:lnTo>
                  <a:lnTo>
                    <a:pt x="152419" y="157256"/>
                  </a:lnTo>
                  <a:lnTo>
                    <a:pt x="142009" y="211130"/>
                  </a:lnTo>
                  <a:lnTo>
                    <a:pt x="143022" y="249730"/>
                  </a:lnTo>
                  <a:lnTo>
                    <a:pt x="149543" y="2842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643067" y="2484725"/>
              <a:ext cx="10530" cy="221100"/>
            </a:xfrm>
            <a:custGeom>
              <a:avLst/>
              <a:gdLst/>
              <a:ahLst/>
              <a:cxnLst/>
              <a:rect l="0" t="0" r="0" b="0"/>
              <a:pathLst>
                <a:path w="10530" h="221100">
                  <a:moveTo>
                    <a:pt x="10529" y="0"/>
                  </a:moveTo>
                  <a:lnTo>
                    <a:pt x="10529" y="48931"/>
                  </a:lnTo>
                  <a:lnTo>
                    <a:pt x="10529" y="96777"/>
                  </a:lnTo>
                  <a:lnTo>
                    <a:pt x="4940" y="159757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600954" y="2591382"/>
              <a:ext cx="73700" cy="30215"/>
            </a:xfrm>
            <a:custGeom>
              <a:avLst/>
              <a:gdLst/>
              <a:ahLst/>
              <a:cxnLst/>
              <a:rect l="0" t="0" r="0" b="0"/>
              <a:pathLst>
                <a:path w="73700" h="30215">
                  <a:moveTo>
                    <a:pt x="0" y="30214"/>
                  </a:moveTo>
                  <a:lnTo>
                    <a:pt x="0" y="7857"/>
                  </a:lnTo>
                  <a:lnTo>
                    <a:pt x="3509" y="2441"/>
                  </a:lnTo>
                  <a:lnTo>
                    <a:pt x="9358" y="0"/>
                  </a:lnTo>
                  <a:lnTo>
                    <a:pt x="25216" y="408"/>
                  </a:lnTo>
                  <a:lnTo>
                    <a:pt x="73699" y="91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721587" y="2632124"/>
              <a:ext cx="79409" cy="115815"/>
            </a:xfrm>
            <a:custGeom>
              <a:avLst/>
              <a:gdLst/>
              <a:ahLst/>
              <a:cxnLst/>
              <a:rect l="0" t="0" r="0" b="0"/>
              <a:pathLst>
                <a:path w="79409" h="115815">
                  <a:moveTo>
                    <a:pt x="79408" y="0"/>
                  </a:moveTo>
                  <a:lnTo>
                    <a:pt x="26380" y="14655"/>
                  </a:lnTo>
                  <a:lnTo>
                    <a:pt x="8657" y="27570"/>
                  </a:lnTo>
                  <a:lnTo>
                    <a:pt x="655" y="35928"/>
                  </a:lnTo>
                  <a:lnTo>
                    <a:pt x="0" y="43839"/>
                  </a:lnTo>
                  <a:lnTo>
                    <a:pt x="4242" y="51453"/>
                  </a:lnTo>
                  <a:lnTo>
                    <a:pt x="11750" y="58869"/>
                  </a:lnTo>
                  <a:lnTo>
                    <a:pt x="20265" y="62643"/>
                  </a:lnTo>
                  <a:lnTo>
                    <a:pt x="47846" y="65874"/>
                  </a:lnTo>
                  <a:lnTo>
                    <a:pt x="63821" y="74511"/>
                  </a:lnTo>
                  <a:lnTo>
                    <a:pt x="66677" y="80090"/>
                  </a:lnTo>
                  <a:lnTo>
                    <a:pt x="66241" y="86149"/>
                  </a:lnTo>
                  <a:lnTo>
                    <a:pt x="58351" y="115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874694" y="2537368"/>
              <a:ext cx="123983" cy="235046"/>
            </a:xfrm>
            <a:custGeom>
              <a:avLst/>
              <a:gdLst/>
              <a:ahLst/>
              <a:cxnLst/>
              <a:rect l="0" t="0" r="0" b="0"/>
              <a:pathLst>
                <a:path w="123983" h="235046">
                  <a:moveTo>
                    <a:pt x="42114" y="0"/>
                  </a:moveTo>
                  <a:lnTo>
                    <a:pt x="33781" y="48931"/>
                  </a:lnTo>
                  <a:lnTo>
                    <a:pt x="32020" y="108061"/>
                  </a:lnTo>
                  <a:lnTo>
                    <a:pt x="38018" y="130306"/>
                  </a:lnTo>
                  <a:lnTo>
                    <a:pt x="49652" y="147991"/>
                  </a:lnTo>
                  <a:lnTo>
                    <a:pt x="75933" y="169931"/>
                  </a:lnTo>
                  <a:lnTo>
                    <a:pt x="121047" y="197882"/>
                  </a:lnTo>
                  <a:lnTo>
                    <a:pt x="123982" y="204451"/>
                  </a:lnTo>
                  <a:lnTo>
                    <a:pt x="123599" y="211170"/>
                  </a:lnTo>
                  <a:lnTo>
                    <a:pt x="121004" y="217989"/>
                  </a:lnTo>
                  <a:lnTo>
                    <a:pt x="108762" y="228685"/>
                  </a:lnTo>
                  <a:lnTo>
                    <a:pt x="100584" y="233175"/>
                  </a:lnTo>
                  <a:lnTo>
                    <a:pt x="82139" y="235045"/>
                  </a:lnTo>
                  <a:lnTo>
                    <a:pt x="41702" y="226713"/>
                  </a:lnTo>
                  <a:lnTo>
                    <a:pt x="0" y="2000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43150" y="2568953"/>
              <a:ext cx="121504" cy="253814"/>
            </a:xfrm>
            <a:custGeom>
              <a:avLst/>
              <a:gdLst/>
              <a:ahLst/>
              <a:cxnLst/>
              <a:rect l="0" t="0" r="0" b="0"/>
              <a:pathLst>
                <a:path w="121504" h="253814">
                  <a:moveTo>
                    <a:pt x="52643" y="0"/>
                  </a:moveTo>
                  <a:lnTo>
                    <a:pt x="34685" y="53875"/>
                  </a:lnTo>
                  <a:lnTo>
                    <a:pt x="17494" y="116626"/>
                  </a:lnTo>
                  <a:lnTo>
                    <a:pt x="7003" y="155049"/>
                  </a:lnTo>
                  <a:lnTo>
                    <a:pt x="8178" y="160688"/>
                  </a:lnTo>
                  <a:lnTo>
                    <a:pt x="12472" y="162107"/>
                  </a:lnTo>
                  <a:lnTo>
                    <a:pt x="50167" y="158754"/>
                  </a:lnTo>
                  <a:lnTo>
                    <a:pt x="72600" y="164534"/>
                  </a:lnTo>
                  <a:lnTo>
                    <a:pt x="93098" y="176072"/>
                  </a:lnTo>
                  <a:lnTo>
                    <a:pt x="110008" y="192898"/>
                  </a:lnTo>
                  <a:lnTo>
                    <a:pt x="119083" y="215194"/>
                  </a:lnTo>
                  <a:lnTo>
                    <a:pt x="121503" y="227691"/>
                  </a:lnTo>
                  <a:lnTo>
                    <a:pt x="119607" y="237192"/>
                  </a:lnTo>
                  <a:lnTo>
                    <a:pt x="114833" y="244696"/>
                  </a:lnTo>
                  <a:lnTo>
                    <a:pt x="108141" y="250868"/>
                  </a:lnTo>
                  <a:lnTo>
                    <a:pt x="99000" y="253813"/>
                  </a:lnTo>
                  <a:lnTo>
                    <a:pt x="63779" y="252369"/>
                  </a:lnTo>
                  <a:lnTo>
                    <a:pt x="27216" y="243362"/>
                  </a:lnTo>
                  <a:lnTo>
                    <a:pt x="0" y="221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69493" y="2757044"/>
              <a:ext cx="189513" cy="127765"/>
            </a:xfrm>
            <a:custGeom>
              <a:avLst/>
              <a:gdLst/>
              <a:ahLst/>
              <a:cxnLst/>
              <a:rect l="0" t="0" r="0" b="0"/>
              <a:pathLst>
                <a:path w="189513" h="127765">
                  <a:moveTo>
                    <a:pt x="0" y="43536"/>
                  </a:moveTo>
                  <a:lnTo>
                    <a:pt x="55044" y="25578"/>
                  </a:lnTo>
                  <a:lnTo>
                    <a:pt x="90658" y="14169"/>
                  </a:lnTo>
                  <a:lnTo>
                    <a:pt x="108923" y="2798"/>
                  </a:lnTo>
                  <a:lnTo>
                    <a:pt x="108880" y="0"/>
                  </a:lnTo>
                  <a:lnTo>
                    <a:pt x="93234" y="10"/>
                  </a:lnTo>
                  <a:lnTo>
                    <a:pt x="57131" y="12183"/>
                  </a:lnTo>
                  <a:lnTo>
                    <a:pt x="36699" y="27262"/>
                  </a:lnTo>
                  <a:lnTo>
                    <a:pt x="27976" y="36196"/>
                  </a:lnTo>
                  <a:lnTo>
                    <a:pt x="24500" y="46832"/>
                  </a:lnTo>
                  <a:lnTo>
                    <a:pt x="26876" y="71127"/>
                  </a:lnTo>
                  <a:lnTo>
                    <a:pt x="34295" y="81817"/>
                  </a:lnTo>
                  <a:lnTo>
                    <a:pt x="70343" y="106871"/>
                  </a:lnTo>
                  <a:lnTo>
                    <a:pt x="105460" y="121054"/>
                  </a:lnTo>
                  <a:lnTo>
                    <a:pt x="155535" y="126439"/>
                  </a:lnTo>
                  <a:lnTo>
                    <a:pt x="189512" y="1277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1958301" y="1962763"/>
            <a:ext cx="357969" cy="100824"/>
          </a:xfrm>
          <a:custGeom>
            <a:avLst/>
            <a:gdLst/>
            <a:ahLst/>
            <a:cxnLst/>
            <a:rect l="0" t="0" r="0" b="0"/>
            <a:pathLst>
              <a:path w="357969" h="100824">
                <a:moveTo>
                  <a:pt x="0" y="6066"/>
                </a:moveTo>
                <a:lnTo>
                  <a:pt x="34791" y="0"/>
                </a:lnTo>
                <a:lnTo>
                  <a:pt x="90537" y="7641"/>
                </a:lnTo>
                <a:lnTo>
                  <a:pt x="125091" y="20181"/>
                </a:lnTo>
                <a:lnTo>
                  <a:pt x="186055" y="43756"/>
                </a:lnTo>
                <a:lnTo>
                  <a:pt x="247289" y="62098"/>
                </a:lnTo>
                <a:lnTo>
                  <a:pt x="304616" y="79750"/>
                </a:lnTo>
                <a:lnTo>
                  <a:pt x="357968" y="10082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1" name="Freeform 140"/>
          <p:cNvSpPr/>
          <p:nvPr/>
        </p:nvSpPr>
        <p:spPr>
          <a:xfrm>
            <a:off x="2063586" y="2535944"/>
            <a:ext cx="199610" cy="222524"/>
          </a:xfrm>
          <a:custGeom>
            <a:avLst/>
            <a:gdLst/>
            <a:ahLst/>
            <a:cxnLst/>
            <a:rect l="0" t="0" r="0" b="0"/>
            <a:pathLst>
              <a:path w="199610" h="222524">
                <a:moveTo>
                  <a:pt x="0" y="96180"/>
                </a:moveTo>
                <a:lnTo>
                  <a:pt x="55044" y="50711"/>
                </a:lnTo>
                <a:lnTo>
                  <a:pt x="106452" y="22511"/>
                </a:lnTo>
                <a:lnTo>
                  <a:pt x="161667" y="0"/>
                </a:lnTo>
                <a:lnTo>
                  <a:pt x="173289" y="475"/>
                </a:lnTo>
                <a:lnTo>
                  <a:pt x="183376" y="4301"/>
                </a:lnTo>
                <a:lnTo>
                  <a:pt x="192440" y="10361"/>
                </a:lnTo>
                <a:lnTo>
                  <a:pt x="197314" y="20250"/>
                </a:lnTo>
                <a:lnTo>
                  <a:pt x="199609" y="46836"/>
                </a:lnTo>
                <a:lnTo>
                  <a:pt x="184315" y="101988"/>
                </a:lnTo>
                <a:lnTo>
                  <a:pt x="165186" y="164319"/>
                </a:lnTo>
                <a:lnTo>
                  <a:pt x="157927" y="22252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4" name="Group 143"/>
          <p:cNvGrpSpPr/>
          <p:nvPr/>
        </p:nvGrpSpPr>
        <p:grpSpPr>
          <a:xfrm>
            <a:off x="2168871" y="3179606"/>
            <a:ext cx="273742" cy="371588"/>
            <a:chOff x="2168871" y="3179606"/>
            <a:chExt cx="273742" cy="371588"/>
          </a:xfrm>
        </p:grpSpPr>
        <p:sp>
          <p:nvSpPr>
            <p:cNvPr id="142" name="Freeform 141"/>
            <p:cNvSpPr/>
            <p:nvPr/>
          </p:nvSpPr>
          <p:spPr>
            <a:xfrm>
              <a:off x="2168871" y="3200663"/>
              <a:ext cx="119140" cy="350531"/>
            </a:xfrm>
            <a:custGeom>
              <a:avLst/>
              <a:gdLst/>
              <a:ahLst/>
              <a:cxnLst/>
              <a:rect l="0" t="0" r="0" b="0"/>
              <a:pathLst>
                <a:path w="119140" h="350531">
                  <a:moveTo>
                    <a:pt x="84228" y="0"/>
                  </a:moveTo>
                  <a:lnTo>
                    <a:pt x="41566" y="60873"/>
                  </a:lnTo>
                  <a:lnTo>
                    <a:pt x="34729" y="68658"/>
                  </a:lnTo>
                  <a:lnTo>
                    <a:pt x="27134" y="89787"/>
                  </a:lnTo>
                  <a:lnTo>
                    <a:pt x="25108" y="101972"/>
                  </a:lnTo>
                  <a:lnTo>
                    <a:pt x="29096" y="124870"/>
                  </a:lnTo>
                  <a:lnTo>
                    <a:pt x="64446" y="186026"/>
                  </a:lnTo>
                  <a:lnTo>
                    <a:pt x="101481" y="241697"/>
                  </a:lnTo>
                  <a:lnTo>
                    <a:pt x="117156" y="273605"/>
                  </a:lnTo>
                  <a:lnTo>
                    <a:pt x="119139" y="294738"/>
                  </a:lnTo>
                  <a:lnTo>
                    <a:pt x="118030" y="305287"/>
                  </a:lnTo>
                  <a:lnTo>
                    <a:pt x="107440" y="323246"/>
                  </a:lnTo>
                  <a:lnTo>
                    <a:pt x="91035" y="337857"/>
                  </a:lnTo>
                  <a:lnTo>
                    <a:pt x="72045" y="348251"/>
                  </a:lnTo>
                  <a:lnTo>
                    <a:pt x="51907" y="350530"/>
                  </a:lnTo>
                  <a:lnTo>
                    <a:pt x="23958" y="345237"/>
                  </a:lnTo>
                  <a:lnTo>
                    <a:pt x="0" y="336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210985" y="3179606"/>
              <a:ext cx="231628" cy="115815"/>
            </a:xfrm>
            <a:custGeom>
              <a:avLst/>
              <a:gdLst/>
              <a:ahLst/>
              <a:cxnLst/>
              <a:rect l="0" t="0" r="0" b="0"/>
              <a:pathLst>
                <a:path w="231628" h="115815">
                  <a:moveTo>
                    <a:pt x="0" y="0"/>
                  </a:moveTo>
                  <a:lnTo>
                    <a:pt x="55141" y="29309"/>
                  </a:lnTo>
                  <a:lnTo>
                    <a:pt x="114756" y="55000"/>
                  </a:lnTo>
                  <a:lnTo>
                    <a:pt x="168896" y="86774"/>
                  </a:lnTo>
                  <a:lnTo>
                    <a:pt x="231627" y="115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096354" y="5227103"/>
            <a:ext cx="1947005" cy="480992"/>
            <a:chOff x="4096354" y="5227103"/>
            <a:chExt cx="1947005" cy="480992"/>
          </a:xfrm>
        </p:grpSpPr>
        <p:sp>
          <p:nvSpPr>
            <p:cNvPr id="145" name="Freeform 144"/>
            <p:cNvSpPr/>
            <p:nvPr/>
          </p:nvSpPr>
          <p:spPr>
            <a:xfrm>
              <a:off x="4096354" y="5227103"/>
              <a:ext cx="1947005" cy="478244"/>
            </a:xfrm>
            <a:custGeom>
              <a:avLst/>
              <a:gdLst/>
              <a:ahLst/>
              <a:cxnLst/>
              <a:rect l="0" t="0" r="0" b="0"/>
              <a:pathLst>
                <a:path w="1947005" h="478244">
                  <a:moveTo>
                    <a:pt x="0" y="0"/>
                  </a:moveTo>
                  <a:lnTo>
                    <a:pt x="13096" y="5366"/>
                  </a:lnTo>
                  <a:lnTo>
                    <a:pt x="66225" y="26531"/>
                  </a:lnTo>
                  <a:lnTo>
                    <a:pt x="117134" y="47636"/>
                  </a:lnTo>
                  <a:lnTo>
                    <a:pt x="167056" y="68714"/>
                  </a:lnTo>
                  <a:lnTo>
                    <a:pt x="217710" y="89781"/>
                  </a:lnTo>
                  <a:lnTo>
                    <a:pt x="271418" y="110842"/>
                  </a:lnTo>
                  <a:lnTo>
                    <a:pt x="323365" y="131901"/>
                  </a:lnTo>
                  <a:lnTo>
                    <a:pt x="374918" y="151789"/>
                  </a:lnTo>
                  <a:lnTo>
                    <a:pt x="429026" y="168427"/>
                  </a:lnTo>
                  <a:lnTo>
                    <a:pt x="481150" y="186740"/>
                  </a:lnTo>
                  <a:lnTo>
                    <a:pt x="532782" y="205408"/>
                  </a:lnTo>
                  <a:lnTo>
                    <a:pt x="586925" y="221503"/>
                  </a:lnTo>
                  <a:lnTo>
                    <a:pt x="639065" y="239575"/>
                  </a:lnTo>
                  <a:lnTo>
                    <a:pt x="690704" y="258136"/>
                  </a:lnTo>
                  <a:lnTo>
                    <a:pt x="744850" y="274184"/>
                  </a:lnTo>
                  <a:lnTo>
                    <a:pt x="800111" y="289115"/>
                  </a:lnTo>
                  <a:lnTo>
                    <a:pt x="854697" y="303551"/>
                  </a:lnTo>
                  <a:lnTo>
                    <a:pt x="906253" y="317765"/>
                  </a:lnTo>
                  <a:lnTo>
                    <a:pt x="956463" y="331881"/>
                  </a:lnTo>
                  <a:lnTo>
                    <a:pt x="1006075" y="345954"/>
                  </a:lnTo>
                  <a:lnTo>
                    <a:pt x="1055421" y="360008"/>
                  </a:lnTo>
                  <a:lnTo>
                    <a:pt x="1104648" y="370933"/>
                  </a:lnTo>
                  <a:lnTo>
                    <a:pt x="1153823" y="380858"/>
                  </a:lnTo>
                  <a:lnTo>
                    <a:pt x="1202975" y="393068"/>
                  </a:lnTo>
                  <a:lnTo>
                    <a:pt x="1252116" y="403174"/>
                  </a:lnTo>
                  <a:lnTo>
                    <a:pt x="1300083" y="412735"/>
                  </a:lnTo>
                  <a:lnTo>
                    <a:pt x="1344798" y="424783"/>
                  </a:lnTo>
                  <a:lnTo>
                    <a:pt x="1391188" y="434817"/>
                  </a:lnTo>
                  <a:lnTo>
                    <a:pt x="1436762" y="443176"/>
                  </a:lnTo>
                  <a:lnTo>
                    <a:pt x="1496474" y="454459"/>
                  </a:lnTo>
                  <a:lnTo>
                    <a:pt x="1556930" y="464041"/>
                  </a:lnTo>
                  <a:lnTo>
                    <a:pt x="1612408" y="468570"/>
                  </a:lnTo>
                  <a:lnTo>
                    <a:pt x="1664720" y="475631"/>
                  </a:lnTo>
                  <a:lnTo>
                    <a:pt x="1713886" y="478243"/>
                  </a:lnTo>
                  <a:lnTo>
                    <a:pt x="1774076" y="477847"/>
                  </a:lnTo>
                  <a:lnTo>
                    <a:pt x="1834467" y="470945"/>
                  </a:lnTo>
                  <a:lnTo>
                    <a:pt x="1896438" y="469236"/>
                  </a:lnTo>
                  <a:lnTo>
                    <a:pt x="1947004" y="468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811731" y="5611689"/>
              <a:ext cx="210571" cy="96406"/>
            </a:xfrm>
            <a:custGeom>
              <a:avLst/>
              <a:gdLst/>
              <a:ahLst/>
              <a:cxnLst/>
              <a:rect l="0" t="0" r="0" b="0"/>
              <a:pathLst>
                <a:path w="210571" h="96406">
                  <a:moveTo>
                    <a:pt x="210570" y="0"/>
                  </a:moveTo>
                  <a:lnTo>
                    <a:pt x="210570" y="54145"/>
                  </a:lnTo>
                  <a:lnTo>
                    <a:pt x="210570" y="67682"/>
                  </a:lnTo>
                  <a:lnTo>
                    <a:pt x="205890" y="77877"/>
                  </a:lnTo>
                  <a:lnTo>
                    <a:pt x="188213" y="92324"/>
                  </a:lnTo>
                  <a:lnTo>
                    <a:pt x="161639" y="96405"/>
                  </a:lnTo>
                  <a:lnTo>
                    <a:pt x="108097" y="89493"/>
                  </a:lnTo>
                  <a:lnTo>
                    <a:pt x="57765" y="80199"/>
                  </a:lnTo>
                  <a:lnTo>
                    <a:pt x="0" y="73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682763" y="5011565"/>
            <a:ext cx="1118440" cy="621182"/>
            <a:chOff x="4682763" y="5011565"/>
            <a:chExt cx="1118440" cy="621182"/>
          </a:xfrm>
        </p:grpSpPr>
        <p:sp>
          <p:nvSpPr>
            <p:cNvPr id="148" name="Freeform 147"/>
            <p:cNvSpPr/>
            <p:nvPr/>
          </p:nvSpPr>
          <p:spPr>
            <a:xfrm>
              <a:off x="4682763" y="5011565"/>
              <a:ext cx="199230" cy="294799"/>
            </a:xfrm>
            <a:custGeom>
              <a:avLst/>
              <a:gdLst/>
              <a:ahLst/>
              <a:cxnLst/>
              <a:rect l="0" t="0" r="0" b="0"/>
              <a:pathLst>
                <a:path w="199230" h="294799">
                  <a:moveTo>
                    <a:pt x="97175" y="0"/>
                  </a:moveTo>
                  <a:lnTo>
                    <a:pt x="54513" y="48901"/>
                  </a:lnTo>
                  <a:lnTo>
                    <a:pt x="27130" y="104792"/>
                  </a:lnTo>
                  <a:lnTo>
                    <a:pt x="546" y="157862"/>
                  </a:lnTo>
                  <a:lnTo>
                    <a:pt x="0" y="167243"/>
                  </a:lnTo>
                  <a:lnTo>
                    <a:pt x="5633" y="183904"/>
                  </a:lnTo>
                  <a:lnTo>
                    <a:pt x="11580" y="188114"/>
                  </a:lnTo>
                  <a:lnTo>
                    <a:pt x="19055" y="189750"/>
                  </a:lnTo>
                  <a:lnTo>
                    <a:pt x="37888" y="187279"/>
                  </a:lnTo>
                  <a:lnTo>
                    <a:pt x="72460" y="172733"/>
                  </a:lnTo>
                  <a:lnTo>
                    <a:pt x="135500" y="119216"/>
                  </a:lnTo>
                  <a:lnTo>
                    <a:pt x="177077" y="84214"/>
                  </a:lnTo>
                  <a:lnTo>
                    <a:pt x="189047" y="77200"/>
                  </a:lnTo>
                  <a:lnTo>
                    <a:pt x="195858" y="79542"/>
                  </a:lnTo>
                  <a:lnTo>
                    <a:pt x="199229" y="88123"/>
                  </a:lnTo>
                  <a:lnTo>
                    <a:pt x="198684" y="114035"/>
                  </a:lnTo>
                  <a:lnTo>
                    <a:pt x="178552" y="177133"/>
                  </a:lnTo>
                  <a:lnTo>
                    <a:pt x="165155" y="229138"/>
                  </a:lnTo>
                  <a:lnTo>
                    <a:pt x="162941" y="267024"/>
                  </a:lnTo>
                  <a:lnTo>
                    <a:pt x="170874" y="2947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850899" y="5177186"/>
              <a:ext cx="222159" cy="295472"/>
            </a:xfrm>
            <a:custGeom>
              <a:avLst/>
              <a:gdLst/>
              <a:ahLst/>
              <a:cxnLst/>
              <a:rect l="0" t="0" r="0" b="0"/>
              <a:pathLst>
                <a:path w="222159" h="295472">
                  <a:moveTo>
                    <a:pt x="129080" y="2835"/>
                  </a:moveTo>
                  <a:lnTo>
                    <a:pt x="117628" y="63219"/>
                  </a:lnTo>
                  <a:lnTo>
                    <a:pt x="104331" y="124467"/>
                  </a:lnTo>
                  <a:lnTo>
                    <a:pt x="90440" y="177596"/>
                  </a:lnTo>
                  <a:lnTo>
                    <a:pt x="67335" y="233905"/>
                  </a:lnTo>
                  <a:lnTo>
                    <a:pt x="39761" y="281362"/>
                  </a:lnTo>
                  <a:lnTo>
                    <a:pt x="21533" y="295471"/>
                  </a:lnTo>
                  <a:lnTo>
                    <a:pt x="14098" y="295021"/>
                  </a:lnTo>
                  <a:lnTo>
                    <a:pt x="7972" y="290043"/>
                  </a:lnTo>
                  <a:lnTo>
                    <a:pt x="2718" y="282044"/>
                  </a:lnTo>
                  <a:lnTo>
                    <a:pt x="0" y="263798"/>
                  </a:lnTo>
                  <a:lnTo>
                    <a:pt x="7787" y="217900"/>
                  </a:lnTo>
                  <a:lnTo>
                    <a:pt x="32332" y="158235"/>
                  </a:lnTo>
                  <a:lnTo>
                    <a:pt x="60015" y="98645"/>
                  </a:lnTo>
                  <a:lnTo>
                    <a:pt x="108089" y="35406"/>
                  </a:lnTo>
                  <a:lnTo>
                    <a:pt x="123261" y="21990"/>
                  </a:lnTo>
                  <a:lnTo>
                    <a:pt x="164716" y="3846"/>
                  </a:lnTo>
                  <a:lnTo>
                    <a:pt x="177404" y="0"/>
                  </a:lnTo>
                  <a:lnTo>
                    <a:pt x="200860" y="1965"/>
                  </a:lnTo>
                  <a:lnTo>
                    <a:pt x="212029" y="5764"/>
                  </a:lnTo>
                  <a:lnTo>
                    <a:pt x="218304" y="12977"/>
                  </a:lnTo>
                  <a:lnTo>
                    <a:pt x="221319" y="22464"/>
                  </a:lnTo>
                  <a:lnTo>
                    <a:pt x="222158" y="33469"/>
                  </a:lnTo>
                  <a:lnTo>
                    <a:pt x="219208" y="43145"/>
                  </a:lnTo>
                  <a:lnTo>
                    <a:pt x="206572" y="60135"/>
                  </a:lnTo>
                  <a:lnTo>
                    <a:pt x="160666" y="87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27637" y="5102512"/>
              <a:ext cx="180935" cy="288080"/>
            </a:xfrm>
            <a:custGeom>
              <a:avLst/>
              <a:gdLst/>
              <a:ahLst/>
              <a:cxnLst/>
              <a:rect l="0" t="0" r="0" b="0"/>
              <a:pathLst>
                <a:path w="180935" h="288080">
                  <a:moveTo>
                    <a:pt x="115555" y="172265"/>
                  </a:moveTo>
                  <a:lnTo>
                    <a:pt x="115555" y="149909"/>
                  </a:lnTo>
                  <a:lnTo>
                    <a:pt x="109316" y="132693"/>
                  </a:lnTo>
                  <a:lnTo>
                    <a:pt x="104376" y="124827"/>
                  </a:lnTo>
                  <a:lnTo>
                    <a:pt x="96404" y="120753"/>
                  </a:lnTo>
                  <a:lnTo>
                    <a:pt x="75068" y="119345"/>
                  </a:lnTo>
                  <a:lnTo>
                    <a:pt x="56226" y="125738"/>
                  </a:lnTo>
                  <a:lnTo>
                    <a:pt x="19478" y="154496"/>
                  </a:lnTo>
                  <a:lnTo>
                    <a:pt x="0" y="183768"/>
                  </a:lnTo>
                  <a:lnTo>
                    <a:pt x="2254" y="189293"/>
                  </a:lnTo>
                  <a:lnTo>
                    <a:pt x="9605" y="191806"/>
                  </a:lnTo>
                  <a:lnTo>
                    <a:pt x="20355" y="192311"/>
                  </a:lnTo>
                  <a:lnTo>
                    <a:pt x="38539" y="186634"/>
                  </a:lnTo>
                  <a:lnTo>
                    <a:pt x="83678" y="150621"/>
                  </a:lnTo>
                  <a:lnTo>
                    <a:pt x="111988" y="117427"/>
                  </a:lnTo>
                  <a:lnTo>
                    <a:pt x="145089" y="61848"/>
                  </a:lnTo>
                  <a:lnTo>
                    <a:pt x="175799" y="13662"/>
                  </a:lnTo>
                  <a:lnTo>
                    <a:pt x="180934" y="0"/>
                  </a:lnTo>
                  <a:lnTo>
                    <a:pt x="179028" y="1269"/>
                  </a:lnTo>
                  <a:lnTo>
                    <a:pt x="175418" y="5626"/>
                  </a:lnTo>
                  <a:lnTo>
                    <a:pt x="161218" y="67946"/>
                  </a:lnTo>
                  <a:lnTo>
                    <a:pt x="150268" y="128956"/>
                  </a:lnTo>
                  <a:lnTo>
                    <a:pt x="148067" y="181270"/>
                  </a:lnTo>
                  <a:lnTo>
                    <a:pt x="147415" y="239274"/>
                  </a:lnTo>
                  <a:lnTo>
                    <a:pt x="147140" y="288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305434" y="5193011"/>
              <a:ext cx="390686" cy="439736"/>
            </a:xfrm>
            <a:custGeom>
              <a:avLst/>
              <a:gdLst/>
              <a:ahLst/>
              <a:cxnLst/>
              <a:rect l="0" t="0" r="0" b="0"/>
              <a:pathLst>
                <a:path w="390686" h="439736">
                  <a:moveTo>
                    <a:pt x="127271" y="155466"/>
                  </a:moveTo>
                  <a:lnTo>
                    <a:pt x="107027" y="111503"/>
                  </a:lnTo>
                  <a:lnTo>
                    <a:pt x="91368" y="97713"/>
                  </a:lnTo>
                  <a:lnTo>
                    <a:pt x="82278" y="92397"/>
                  </a:lnTo>
                  <a:lnTo>
                    <a:pt x="62820" y="89611"/>
                  </a:lnTo>
                  <a:lnTo>
                    <a:pt x="52718" y="90505"/>
                  </a:lnTo>
                  <a:lnTo>
                    <a:pt x="35255" y="100858"/>
                  </a:lnTo>
                  <a:lnTo>
                    <a:pt x="12269" y="129537"/>
                  </a:lnTo>
                  <a:lnTo>
                    <a:pt x="4980" y="141690"/>
                  </a:lnTo>
                  <a:lnTo>
                    <a:pt x="0" y="164551"/>
                  </a:lnTo>
                  <a:lnTo>
                    <a:pt x="309" y="175561"/>
                  </a:lnTo>
                  <a:lnTo>
                    <a:pt x="6893" y="194033"/>
                  </a:lnTo>
                  <a:lnTo>
                    <a:pt x="11924" y="202234"/>
                  </a:lnTo>
                  <a:lnTo>
                    <a:pt x="29992" y="214466"/>
                  </a:lnTo>
                  <a:lnTo>
                    <a:pt x="54790" y="222632"/>
                  </a:lnTo>
                  <a:lnTo>
                    <a:pt x="85309" y="226262"/>
                  </a:lnTo>
                  <a:lnTo>
                    <a:pt x="93447" y="229570"/>
                  </a:lnTo>
                  <a:lnTo>
                    <a:pt x="96532" y="234114"/>
                  </a:lnTo>
                  <a:lnTo>
                    <a:pt x="96250" y="239483"/>
                  </a:lnTo>
                  <a:lnTo>
                    <a:pt x="99571" y="241893"/>
                  </a:lnTo>
                  <a:lnTo>
                    <a:pt x="112620" y="241451"/>
                  </a:lnTo>
                  <a:lnTo>
                    <a:pt x="145287" y="223447"/>
                  </a:lnTo>
                  <a:lnTo>
                    <a:pt x="200570" y="175770"/>
                  </a:lnTo>
                  <a:lnTo>
                    <a:pt x="253560" y="123781"/>
                  </a:lnTo>
                  <a:lnTo>
                    <a:pt x="308374" y="61871"/>
                  </a:lnTo>
                  <a:lnTo>
                    <a:pt x="365862" y="1230"/>
                  </a:lnTo>
                  <a:lnTo>
                    <a:pt x="369390" y="0"/>
                  </a:lnTo>
                  <a:lnTo>
                    <a:pt x="370572" y="2689"/>
                  </a:lnTo>
                  <a:lnTo>
                    <a:pt x="370190" y="7991"/>
                  </a:lnTo>
                  <a:lnTo>
                    <a:pt x="346621" y="59891"/>
                  </a:lnTo>
                  <a:lnTo>
                    <a:pt x="320280" y="114414"/>
                  </a:lnTo>
                  <a:lnTo>
                    <a:pt x="293833" y="175045"/>
                  </a:lnTo>
                  <a:lnTo>
                    <a:pt x="279668" y="227920"/>
                  </a:lnTo>
                  <a:lnTo>
                    <a:pt x="278777" y="287238"/>
                  </a:lnTo>
                  <a:lnTo>
                    <a:pt x="280917" y="299466"/>
                  </a:lnTo>
                  <a:lnTo>
                    <a:pt x="285854" y="308788"/>
                  </a:lnTo>
                  <a:lnTo>
                    <a:pt x="300697" y="322265"/>
                  </a:lnTo>
                  <a:lnTo>
                    <a:pt x="309569" y="325157"/>
                  </a:lnTo>
                  <a:lnTo>
                    <a:pt x="328785" y="325251"/>
                  </a:lnTo>
                  <a:lnTo>
                    <a:pt x="359334" y="313137"/>
                  </a:lnTo>
                  <a:lnTo>
                    <a:pt x="385024" y="289141"/>
                  </a:lnTo>
                  <a:lnTo>
                    <a:pt x="389183" y="278508"/>
                  </a:lnTo>
                  <a:lnTo>
                    <a:pt x="390685" y="254215"/>
                  </a:lnTo>
                  <a:lnTo>
                    <a:pt x="387108" y="244695"/>
                  </a:lnTo>
                  <a:lnTo>
                    <a:pt x="373776" y="230999"/>
                  </a:lnTo>
                  <a:lnTo>
                    <a:pt x="365307" y="228048"/>
                  </a:lnTo>
                  <a:lnTo>
                    <a:pt x="346538" y="227889"/>
                  </a:lnTo>
                  <a:lnTo>
                    <a:pt x="337790" y="232994"/>
                  </a:lnTo>
                  <a:lnTo>
                    <a:pt x="321830" y="251144"/>
                  </a:lnTo>
                  <a:lnTo>
                    <a:pt x="305281" y="282081"/>
                  </a:lnTo>
                  <a:lnTo>
                    <a:pt x="304147" y="335831"/>
                  </a:lnTo>
                  <a:lnTo>
                    <a:pt x="311220" y="386852"/>
                  </a:lnTo>
                  <a:lnTo>
                    <a:pt x="327312" y="4397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516933" y="5232664"/>
              <a:ext cx="284270" cy="147399"/>
            </a:xfrm>
            <a:custGeom>
              <a:avLst/>
              <a:gdLst/>
              <a:ahLst/>
              <a:cxnLst/>
              <a:rect l="0" t="0" r="0" b="0"/>
              <a:pathLst>
                <a:path w="284270" h="147399">
                  <a:moveTo>
                    <a:pt x="0" y="0"/>
                  </a:moveTo>
                  <a:lnTo>
                    <a:pt x="62093" y="14654"/>
                  </a:lnTo>
                  <a:lnTo>
                    <a:pt x="115671" y="43119"/>
                  </a:lnTo>
                  <a:lnTo>
                    <a:pt x="176843" y="78511"/>
                  </a:lnTo>
                  <a:lnTo>
                    <a:pt x="240256" y="121386"/>
                  </a:lnTo>
                  <a:lnTo>
                    <a:pt x="284269" y="1473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433534" y="1874073"/>
            <a:ext cx="294799" cy="515897"/>
            <a:chOff x="9433534" y="1874073"/>
            <a:chExt cx="294799" cy="515897"/>
          </a:xfrm>
        </p:grpSpPr>
        <p:sp>
          <p:nvSpPr>
            <p:cNvPr id="154" name="Freeform 153"/>
            <p:cNvSpPr/>
            <p:nvPr/>
          </p:nvSpPr>
          <p:spPr>
            <a:xfrm>
              <a:off x="9433534" y="1874073"/>
              <a:ext cx="31586" cy="31586"/>
            </a:xfrm>
            <a:custGeom>
              <a:avLst/>
              <a:gdLst/>
              <a:ahLst/>
              <a:cxnLst/>
              <a:rect l="0" t="0" r="0" b="0"/>
              <a:pathLst>
                <a:path w="31586" h="31586">
                  <a:moveTo>
                    <a:pt x="0" y="0"/>
                  </a:moveTo>
                  <a:lnTo>
                    <a:pt x="31585" y="315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612519" y="2053057"/>
              <a:ext cx="31586" cy="73701"/>
            </a:xfrm>
            <a:custGeom>
              <a:avLst/>
              <a:gdLst/>
              <a:ahLst/>
              <a:cxnLst/>
              <a:rect l="0" t="0" r="0" b="0"/>
              <a:pathLst>
                <a:path w="31586" h="73701">
                  <a:moveTo>
                    <a:pt x="0" y="0"/>
                  </a:moveTo>
                  <a:lnTo>
                    <a:pt x="26341" y="59918"/>
                  </a:lnTo>
                  <a:lnTo>
                    <a:pt x="31585" y="73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717804" y="2295213"/>
              <a:ext cx="10529" cy="94757"/>
            </a:xfrm>
            <a:custGeom>
              <a:avLst/>
              <a:gdLst/>
              <a:ahLst/>
              <a:cxnLst/>
              <a:rect l="0" t="0" r="0" b="0"/>
              <a:pathLst>
                <a:path w="10529" h="94757">
                  <a:moveTo>
                    <a:pt x="0" y="0"/>
                  </a:moveTo>
                  <a:lnTo>
                    <a:pt x="3119" y="42691"/>
                  </a:lnTo>
                  <a:lnTo>
                    <a:pt x="10528" y="94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8" name="Freeform 157"/>
          <p:cNvSpPr/>
          <p:nvPr/>
        </p:nvSpPr>
        <p:spPr>
          <a:xfrm>
            <a:off x="9770446" y="2705824"/>
            <a:ext cx="10529" cy="126343"/>
          </a:xfrm>
          <a:custGeom>
            <a:avLst/>
            <a:gdLst/>
            <a:ahLst/>
            <a:cxnLst/>
            <a:rect l="0" t="0" r="0" b="0"/>
            <a:pathLst>
              <a:path w="10529" h="126343">
                <a:moveTo>
                  <a:pt x="0" y="0"/>
                </a:moveTo>
                <a:lnTo>
                  <a:pt x="3119" y="62478"/>
                </a:lnTo>
                <a:lnTo>
                  <a:pt x="8333" y="98840"/>
                </a:lnTo>
                <a:lnTo>
                  <a:pt x="10528" y="1263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9" name="Freeform 158"/>
          <p:cNvSpPr/>
          <p:nvPr/>
        </p:nvSpPr>
        <p:spPr>
          <a:xfrm>
            <a:off x="9802031" y="3095378"/>
            <a:ext cx="10530" cy="126343"/>
          </a:xfrm>
          <a:custGeom>
            <a:avLst/>
            <a:gdLst/>
            <a:ahLst/>
            <a:cxnLst/>
            <a:rect l="0" t="0" r="0" b="0"/>
            <a:pathLst>
              <a:path w="10530" h="126343">
                <a:moveTo>
                  <a:pt x="10529" y="0"/>
                </a:moveTo>
                <a:lnTo>
                  <a:pt x="7409" y="62478"/>
                </a:lnTo>
                <a:lnTo>
                  <a:pt x="2195" y="98841"/>
                </a:lnTo>
                <a:lnTo>
                  <a:pt x="0" y="1263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0" name="Freeform 159"/>
          <p:cNvSpPr/>
          <p:nvPr/>
        </p:nvSpPr>
        <p:spPr>
          <a:xfrm>
            <a:off x="9806494" y="3484933"/>
            <a:ext cx="6067" cy="294799"/>
          </a:xfrm>
          <a:custGeom>
            <a:avLst/>
            <a:gdLst/>
            <a:ahLst/>
            <a:cxnLst/>
            <a:rect l="0" t="0" r="0" b="0"/>
            <a:pathLst>
              <a:path w="6067" h="294799">
                <a:moveTo>
                  <a:pt x="6066" y="0"/>
                </a:moveTo>
                <a:lnTo>
                  <a:pt x="6066" y="50432"/>
                </a:lnTo>
                <a:lnTo>
                  <a:pt x="6066" y="107750"/>
                </a:lnTo>
                <a:lnTo>
                  <a:pt x="4896" y="166846"/>
                </a:lnTo>
                <a:lnTo>
                  <a:pt x="0" y="216202"/>
                </a:lnTo>
                <a:lnTo>
                  <a:pt x="4521" y="272210"/>
                </a:lnTo>
                <a:lnTo>
                  <a:pt x="6066" y="29479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4" name="Group 163"/>
          <p:cNvGrpSpPr/>
          <p:nvPr/>
        </p:nvGrpSpPr>
        <p:grpSpPr>
          <a:xfrm>
            <a:off x="9350318" y="4190342"/>
            <a:ext cx="451714" cy="1069566"/>
            <a:chOff x="9350318" y="4190342"/>
            <a:chExt cx="451714" cy="1069566"/>
          </a:xfrm>
        </p:grpSpPr>
        <p:sp>
          <p:nvSpPr>
            <p:cNvPr id="161" name="Freeform 160"/>
            <p:cNvSpPr/>
            <p:nvPr/>
          </p:nvSpPr>
          <p:spPr>
            <a:xfrm>
              <a:off x="9397737" y="4190342"/>
              <a:ext cx="404295" cy="1069566"/>
            </a:xfrm>
            <a:custGeom>
              <a:avLst/>
              <a:gdLst/>
              <a:ahLst/>
              <a:cxnLst/>
              <a:rect l="0" t="0" r="0" b="0"/>
              <a:pathLst>
                <a:path w="404295" h="1069566">
                  <a:moveTo>
                    <a:pt x="404294" y="0"/>
                  </a:moveTo>
                  <a:lnTo>
                    <a:pt x="389640" y="55141"/>
                  </a:lnTo>
                  <a:lnTo>
                    <a:pt x="385134" y="109145"/>
                  </a:lnTo>
                  <a:lnTo>
                    <a:pt x="378210" y="169600"/>
                  </a:lnTo>
                  <a:lnTo>
                    <a:pt x="374339" y="226377"/>
                  </a:lnTo>
                  <a:lnTo>
                    <a:pt x="364626" y="289558"/>
                  </a:lnTo>
                  <a:lnTo>
                    <a:pt x="351442" y="350218"/>
                  </a:lnTo>
                  <a:lnTo>
                    <a:pt x="343161" y="412590"/>
                  </a:lnTo>
                  <a:lnTo>
                    <a:pt x="336138" y="461371"/>
                  </a:lnTo>
                  <a:lnTo>
                    <a:pt x="326649" y="512869"/>
                  </a:lnTo>
                  <a:lnTo>
                    <a:pt x="312962" y="575436"/>
                  </a:lnTo>
                  <a:lnTo>
                    <a:pt x="301324" y="624525"/>
                  </a:lnTo>
                  <a:lnTo>
                    <a:pt x="280143" y="683626"/>
                  </a:lnTo>
                  <a:lnTo>
                    <a:pt x="258758" y="740361"/>
                  </a:lnTo>
                  <a:lnTo>
                    <a:pt x="233426" y="799223"/>
                  </a:lnTo>
                  <a:lnTo>
                    <a:pt x="200426" y="859920"/>
                  </a:lnTo>
                  <a:lnTo>
                    <a:pt x="171196" y="915530"/>
                  </a:lnTo>
                  <a:lnTo>
                    <a:pt x="143546" y="968562"/>
                  </a:lnTo>
                  <a:lnTo>
                    <a:pt x="115454" y="1020086"/>
                  </a:lnTo>
                  <a:lnTo>
                    <a:pt x="81281" y="1059252"/>
                  </a:lnTo>
                  <a:lnTo>
                    <a:pt x="61081" y="1067394"/>
                  </a:lnTo>
                  <a:lnTo>
                    <a:pt x="49144" y="1069565"/>
                  </a:lnTo>
                  <a:lnTo>
                    <a:pt x="43525" y="1066333"/>
                  </a:lnTo>
                  <a:lnTo>
                    <a:pt x="42119" y="1059499"/>
                  </a:lnTo>
                  <a:lnTo>
                    <a:pt x="57409" y="999867"/>
                  </a:lnTo>
                  <a:lnTo>
                    <a:pt x="75644" y="939115"/>
                  </a:lnTo>
                  <a:lnTo>
                    <a:pt x="87042" y="911834"/>
                  </a:lnTo>
                  <a:lnTo>
                    <a:pt x="87508" y="903857"/>
                  </a:lnTo>
                  <a:lnTo>
                    <a:pt x="84309" y="899709"/>
                  </a:lnTo>
                  <a:lnTo>
                    <a:pt x="78667" y="898114"/>
                  </a:lnTo>
                  <a:lnTo>
                    <a:pt x="72566" y="899390"/>
                  </a:lnTo>
                  <a:lnTo>
                    <a:pt x="59548" y="907046"/>
                  </a:lnTo>
                  <a:lnTo>
                    <a:pt x="39065" y="930100"/>
                  </a:lnTo>
                  <a:lnTo>
                    <a:pt x="11826" y="989995"/>
                  </a:lnTo>
                  <a:lnTo>
                    <a:pt x="878" y="1021358"/>
                  </a:lnTo>
                  <a:lnTo>
                    <a:pt x="0" y="1042363"/>
                  </a:lnTo>
                  <a:lnTo>
                    <a:pt x="1404" y="1052877"/>
                  </a:lnTo>
                  <a:lnTo>
                    <a:pt x="5849" y="1058717"/>
                  </a:lnTo>
                  <a:lnTo>
                    <a:pt x="12323" y="1061441"/>
                  </a:lnTo>
                  <a:lnTo>
                    <a:pt x="20148" y="1062087"/>
                  </a:lnTo>
                  <a:lnTo>
                    <a:pt x="38200" y="1056565"/>
                  </a:lnTo>
                  <a:lnTo>
                    <a:pt x="89926" y="1035792"/>
                  </a:lnTo>
                  <a:lnTo>
                    <a:pt x="150189" y="1017819"/>
                  </a:lnTo>
                  <a:lnTo>
                    <a:pt x="210304" y="1003336"/>
                  </a:lnTo>
                  <a:lnTo>
                    <a:pt x="264460" y="995236"/>
                  </a:lnTo>
                  <a:lnTo>
                    <a:pt x="299010" y="9791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391420" y="4982491"/>
              <a:ext cx="157928" cy="239645"/>
            </a:xfrm>
            <a:custGeom>
              <a:avLst/>
              <a:gdLst/>
              <a:ahLst/>
              <a:cxnLst/>
              <a:rect l="0" t="0" r="0" b="0"/>
              <a:pathLst>
                <a:path w="157928" h="239645">
                  <a:moveTo>
                    <a:pt x="0" y="239644"/>
                  </a:moveTo>
                  <a:lnTo>
                    <a:pt x="34746" y="182259"/>
                  </a:lnTo>
                  <a:lnTo>
                    <a:pt x="49160" y="131004"/>
                  </a:lnTo>
                  <a:lnTo>
                    <a:pt x="74398" y="70049"/>
                  </a:lnTo>
                  <a:lnTo>
                    <a:pt x="115875" y="11036"/>
                  </a:lnTo>
                  <a:lnTo>
                    <a:pt x="122874" y="3011"/>
                  </a:lnTo>
                  <a:lnTo>
                    <a:pt x="129879" y="0"/>
                  </a:lnTo>
                  <a:lnTo>
                    <a:pt x="136888" y="333"/>
                  </a:lnTo>
                  <a:lnTo>
                    <a:pt x="148577" y="5772"/>
                  </a:lnTo>
                  <a:lnTo>
                    <a:pt x="157927" y="185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350318" y="4924215"/>
              <a:ext cx="399072" cy="282073"/>
            </a:xfrm>
            <a:custGeom>
              <a:avLst/>
              <a:gdLst/>
              <a:ahLst/>
              <a:cxnLst/>
              <a:rect l="0" t="0" r="0" b="0"/>
              <a:pathLst>
                <a:path w="399072" h="282073">
                  <a:moveTo>
                    <a:pt x="62159" y="213692"/>
                  </a:moveTo>
                  <a:lnTo>
                    <a:pt x="46519" y="231673"/>
                  </a:lnTo>
                  <a:lnTo>
                    <a:pt x="26062" y="281027"/>
                  </a:lnTo>
                  <a:lnTo>
                    <a:pt x="27788" y="275204"/>
                  </a:lnTo>
                  <a:lnTo>
                    <a:pt x="40927" y="257784"/>
                  </a:lnTo>
                  <a:lnTo>
                    <a:pt x="97643" y="210093"/>
                  </a:lnTo>
                  <a:lnTo>
                    <a:pt x="136629" y="185208"/>
                  </a:lnTo>
                  <a:lnTo>
                    <a:pt x="146901" y="180665"/>
                  </a:lnTo>
                  <a:lnTo>
                    <a:pt x="156088" y="179975"/>
                  </a:lnTo>
                  <a:lnTo>
                    <a:pt x="172536" y="185449"/>
                  </a:lnTo>
                  <a:lnTo>
                    <a:pt x="175518" y="190184"/>
                  </a:lnTo>
                  <a:lnTo>
                    <a:pt x="175166" y="195680"/>
                  </a:lnTo>
                  <a:lnTo>
                    <a:pt x="172592" y="201684"/>
                  </a:lnTo>
                  <a:lnTo>
                    <a:pt x="129523" y="247535"/>
                  </a:lnTo>
                  <a:lnTo>
                    <a:pt x="128125" y="254971"/>
                  </a:lnTo>
                  <a:lnTo>
                    <a:pt x="130703" y="261099"/>
                  </a:lnTo>
                  <a:lnTo>
                    <a:pt x="135931" y="266353"/>
                  </a:lnTo>
                  <a:lnTo>
                    <a:pt x="142926" y="268687"/>
                  </a:lnTo>
                  <a:lnTo>
                    <a:pt x="160057" y="268160"/>
                  </a:lnTo>
                  <a:lnTo>
                    <a:pt x="213091" y="255122"/>
                  </a:lnTo>
                  <a:lnTo>
                    <a:pt x="271808" y="236999"/>
                  </a:lnTo>
                  <a:lnTo>
                    <a:pt x="330839" y="211634"/>
                  </a:lnTo>
                  <a:lnTo>
                    <a:pt x="336036" y="211150"/>
                  </a:lnTo>
                  <a:lnTo>
                    <a:pt x="335990" y="213167"/>
                  </a:lnTo>
                  <a:lnTo>
                    <a:pt x="332451" y="216851"/>
                  </a:lnTo>
                  <a:lnTo>
                    <a:pt x="280493" y="234703"/>
                  </a:lnTo>
                  <a:lnTo>
                    <a:pt x="226559" y="243189"/>
                  </a:lnTo>
                  <a:lnTo>
                    <a:pt x="176911" y="253271"/>
                  </a:lnTo>
                  <a:lnTo>
                    <a:pt x="129954" y="263113"/>
                  </a:lnTo>
                  <a:lnTo>
                    <a:pt x="80168" y="272269"/>
                  </a:lnTo>
                  <a:lnTo>
                    <a:pt x="20829" y="279075"/>
                  </a:lnTo>
                  <a:lnTo>
                    <a:pt x="6530" y="281847"/>
                  </a:lnTo>
                  <a:lnTo>
                    <a:pt x="507" y="281356"/>
                  </a:lnTo>
                  <a:lnTo>
                    <a:pt x="0" y="278688"/>
                  </a:lnTo>
                  <a:lnTo>
                    <a:pt x="3173" y="274570"/>
                  </a:lnTo>
                  <a:lnTo>
                    <a:pt x="24404" y="263185"/>
                  </a:lnTo>
                  <a:lnTo>
                    <a:pt x="61850" y="246519"/>
                  </a:lnTo>
                  <a:lnTo>
                    <a:pt x="78010" y="230621"/>
                  </a:lnTo>
                  <a:lnTo>
                    <a:pt x="99042" y="177348"/>
                  </a:lnTo>
                  <a:lnTo>
                    <a:pt x="123673" y="114106"/>
                  </a:lnTo>
                  <a:lnTo>
                    <a:pt x="143027" y="60183"/>
                  </a:lnTo>
                  <a:lnTo>
                    <a:pt x="169355" y="3704"/>
                  </a:lnTo>
                  <a:lnTo>
                    <a:pt x="169888" y="0"/>
                  </a:lnTo>
                  <a:lnTo>
                    <a:pt x="167903" y="1041"/>
                  </a:lnTo>
                  <a:lnTo>
                    <a:pt x="164241" y="5244"/>
                  </a:lnTo>
                  <a:lnTo>
                    <a:pt x="137315" y="65940"/>
                  </a:lnTo>
                  <a:lnTo>
                    <a:pt x="88009" y="129433"/>
                  </a:lnTo>
                  <a:lnTo>
                    <a:pt x="58903" y="179977"/>
                  </a:lnTo>
                  <a:lnTo>
                    <a:pt x="23588" y="243379"/>
                  </a:lnTo>
                  <a:lnTo>
                    <a:pt x="8097" y="276300"/>
                  </a:lnTo>
                  <a:lnTo>
                    <a:pt x="7401" y="281167"/>
                  </a:lnTo>
                  <a:lnTo>
                    <a:pt x="9275" y="282072"/>
                  </a:lnTo>
                  <a:lnTo>
                    <a:pt x="12866" y="280336"/>
                  </a:lnTo>
                  <a:lnTo>
                    <a:pt x="55542" y="229257"/>
                  </a:lnTo>
                  <a:lnTo>
                    <a:pt x="95878" y="166883"/>
                  </a:lnTo>
                  <a:lnTo>
                    <a:pt x="127874" y="111682"/>
                  </a:lnTo>
                  <a:lnTo>
                    <a:pt x="163807" y="52874"/>
                  </a:lnTo>
                  <a:lnTo>
                    <a:pt x="179365" y="23323"/>
                  </a:lnTo>
                  <a:lnTo>
                    <a:pt x="180070" y="20098"/>
                  </a:lnTo>
                  <a:lnTo>
                    <a:pt x="178201" y="21459"/>
                  </a:lnTo>
                  <a:lnTo>
                    <a:pt x="145483" y="79356"/>
                  </a:lnTo>
                  <a:lnTo>
                    <a:pt x="118133" y="133474"/>
                  </a:lnTo>
                  <a:lnTo>
                    <a:pt x="90200" y="188054"/>
                  </a:lnTo>
                  <a:lnTo>
                    <a:pt x="48118" y="248168"/>
                  </a:lnTo>
                  <a:lnTo>
                    <a:pt x="34081" y="267619"/>
                  </a:lnTo>
                  <a:lnTo>
                    <a:pt x="32912" y="271870"/>
                  </a:lnTo>
                  <a:lnTo>
                    <a:pt x="35642" y="272365"/>
                  </a:lnTo>
                  <a:lnTo>
                    <a:pt x="46864" y="266675"/>
                  </a:lnTo>
                  <a:lnTo>
                    <a:pt x="76252" y="247077"/>
                  </a:lnTo>
                  <a:lnTo>
                    <a:pt x="139291" y="224378"/>
                  </a:lnTo>
                  <a:lnTo>
                    <a:pt x="192689" y="210213"/>
                  </a:lnTo>
                  <a:lnTo>
                    <a:pt x="248296" y="196151"/>
                  </a:lnTo>
                  <a:lnTo>
                    <a:pt x="304341" y="185227"/>
                  </a:lnTo>
                  <a:lnTo>
                    <a:pt x="360472" y="182723"/>
                  </a:lnTo>
                  <a:lnTo>
                    <a:pt x="399071" y="1821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6162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Custom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- 16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2014-03-04T13:42:24Z</dcterms:created>
  <dcterms:modified xsi:type="dcterms:W3CDTF">2014-03-04T13:42:27Z</dcterms:modified>
</cp:coreProperties>
</file>