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111" autoAdjust="0"/>
  </p:normalViewPr>
  <p:slideViewPr>
    <p:cSldViewPr snapToGrid="0">
      <p:cViewPr varScale="1">
        <p:scale>
          <a:sx n="78" d="100"/>
          <a:sy n="78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117B6-4616-4EF3-9DCC-624BBB3A6DA1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A930F-6782-4339-8C97-0A313E34A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A930F-6782-4339-8C97-0A313E34A7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81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A930F-6782-4339-8C97-0A313E34A71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26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A930F-6782-4339-8C97-0A313E34A7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1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0114-8136-4397-AB01-AC52E1C725DA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1C8B-1E4F-4C2F-9510-EC38CF83D437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9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6D9-0469-4118-AEB2-21D62A259623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39FD-CF42-4F2F-8C08-125FC950C78E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6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B43D-4A93-4FDF-B8F4-6741115E6818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4875-27A2-4A25-B015-010D4CF10B53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D6B6-4FE6-45AA-9207-0423B151614F}" type="datetime1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1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7DC-7C66-4147-9A70-94CC9D95242E}" type="datetime1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0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92E-8995-467C-B067-26CA5F66BDA8}" type="datetime1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E853-B0FC-4A00-85C8-0C5A0C8C6AD9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5CF6-C584-41A9-B825-58CFE7CBE763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6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11AB9-07F5-4C08-B7B6-BBA51F379607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4667" y="443239"/>
            <a:ext cx="7033847" cy="787736"/>
          </a:xfrm>
        </p:spPr>
        <p:txBody>
          <a:bodyPr>
            <a:normAutofit/>
          </a:bodyPr>
          <a:lstStyle/>
          <a:p>
            <a:r>
              <a:rPr lang="nn-NO" sz="4000" dirty="0" smtClean="0"/>
              <a:t>What to presented 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20977" y="1800060"/>
            <a:ext cx="656705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sz="2000" dirty="0" smtClean="0"/>
          </a:p>
          <a:p>
            <a:r>
              <a:rPr lang="nn-NO" sz="2000" dirty="0" smtClean="0"/>
              <a:t>The desing of possible MVNO for a university such as Oslo, considering below factors: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sz="2000" dirty="0" smtClean="0"/>
              <a:t>Coverage of network.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sz="2000" dirty="0" smtClean="0"/>
              <a:t>to increase spectrum </a:t>
            </a:r>
            <a:r>
              <a:rPr lang="nn-NO" sz="2000" smtClean="0"/>
              <a:t>capacity(cell splitting)</a:t>
            </a:r>
            <a:endParaRPr lang="nn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sz="2000" dirty="0" smtClean="0"/>
              <a:t>(kilo meters)Microcell, picocell(30 80 meter), femto cell(</a:t>
            </a:r>
            <a:r>
              <a:rPr lang="en-US" sz="2000" dirty="0"/>
              <a:t>used in highly dense urban </a:t>
            </a:r>
            <a:r>
              <a:rPr lang="en-US" sz="2000" dirty="0" smtClean="0"/>
              <a:t>areas “indoor”</a:t>
            </a:r>
            <a:r>
              <a:rPr lang="nn-NO" sz="20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sz="2000" dirty="0" smtClean="0"/>
              <a:t>Interference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sz="2000" dirty="0" smtClean="0"/>
              <a:t>Handover process (shifting from BS to another)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sz="2000" dirty="0" smtClean="0"/>
              <a:t>Spectrum Renting from Telenor.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n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n-NO" sz="2000" dirty="0" smtClean="0"/>
          </a:p>
          <a:p>
            <a:r>
              <a:rPr lang="nn-NO" sz="2000" dirty="0"/>
              <a:t> </a:t>
            </a:r>
            <a:r>
              <a:rPr lang="nn-NO" sz="2000" dirty="0" smtClean="0"/>
              <a:t>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4667" y="443239"/>
            <a:ext cx="7033847" cy="787736"/>
          </a:xfrm>
        </p:spPr>
        <p:txBody>
          <a:bodyPr>
            <a:normAutofit/>
          </a:bodyPr>
          <a:lstStyle/>
          <a:p>
            <a:r>
              <a:rPr lang="nn-NO" sz="4000" dirty="0" smtClean="0"/>
              <a:t>Hand over factors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198062" y="1800060"/>
            <a:ext cx="656705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sz="2000" dirty="0" smtClean="0"/>
          </a:p>
          <a:p>
            <a:r>
              <a:rPr lang="nn-NO" sz="2000" dirty="0" smtClean="0"/>
              <a:t>When to make hand over:</a:t>
            </a:r>
          </a:p>
          <a:p>
            <a:r>
              <a:rPr lang="nn-NO" sz="2000" dirty="0" smtClean="0"/>
              <a:t>Transmitted power</a:t>
            </a:r>
          </a:p>
          <a:p>
            <a:r>
              <a:rPr lang="nn-NO" sz="2000" dirty="0" smtClean="0"/>
              <a:t>Received power</a:t>
            </a:r>
          </a:p>
          <a:p>
            <a:r>
              <a:rPr lang="nn-NO" sz="2000" dirty="0" smtClean="0"/>
              <a:t>Area and cell shape</a:t>
            </a:r>
          </a:p>
          <a:p>
            <a:r>
              <a:rPr lang="nn-NO" sz="2000" dirty="0" smtClean="0"/>
              <a:t>User mobility</a:t>
            </a:r>
          </a:p>
          <a:p>
            <a:endParaRPr lang="nn-NO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4667" y="443239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/>
              <a:t>L</a:t>
            </a:r>
            <a:r>
              <a:rPr lang="en-US" sz="4000" dirty="0" smtClean="0"/>
              <a:t>iteratures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087582" y="1419250"/>
            <a:ext cx="65670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</a:t>
            </a:r>
            <a:r>
              <a:rPr lang="en-US" altLang="en-US" sz="2000" dirty="0"/>
              <a:t>. S. Rappaport, Wireless Communications: Principles and Practice, 2nd ed. Singapore: Pearson Education, Inc., 2002</a:t>
            </a:r>
            <a:r>
              <a:rPr lang="en-US" alt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K. </a:t>
            </a:r>
            <a:r>
              <a:rPr lang="en-US" altLang="en-US" sz="2000" dirty="0" err="1"/>
              <a:t>Feher</a:t>
            </a:r>
            <a:r>
              <a:rPr lang="en-US" altLang="en-US" sz="2000" dirty="0"/>
              <a:t>, Wireless Digital Communications: Modulation and Spread Spectrum Applications. Upper Saddle River, NJ: Prentice Hall, 1995</a:t>
            </a:r>
            <a:r>
              <a:rPr lang="en-US" alt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S.HaykinandM.Moher</a:t>
            </a:r>
            <a:r>
              <a:rPr lang="en-US" altLang="en-US" sz="2000" dirty="0"/>
              <a:t>, Modern Wireless Communications. Singapore: Pear- son Education, Inc., 2002.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J. W. Mark and W. Zhuang, Wireless Communications and Networking. New Delhi: PHI, 2005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Digital Transmission Systems, Third Edition, David R. Smith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http://www.rfcafe.com/references/electrical/wireless-comm-specs.htm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</TotalTime>
  <Words>192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What to presented </vt:lpstr>
      <vt:lpstr>Hand over factors</vt:lpstr>
      <vt:lpstr>Literatures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Seraj Fayyad</dc:creator>
  <cp:lastModifiedBy>seraj fayyad</cp:lastModifiedBy>
  <cp:revision>138</cp:revision>
  <dcterms:created xsi:type="dcterms:W3CDTF">2014-03-31T10:20:25Z</dcterms:created>
  <dcterms:modified xsi:type="dcterms:W3CDTF">2014-11-06T21:04:07Z</dcterms:modified>
</cp:coreProperties>
</file>