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17"/>
  </p:notesMasterIdLst>
  <p:sldIdLst>
    <p:sldId id="264" r:id="rId2"/>
    <p:sldId id="270" r:id="rId3"/>
    <p:sldId id="266" r:id="rId4"/>
    <p:sldId id="271" r:id="rId5"/>
    <p:sldId id="261" r:id="rId6"/>
    <p:sldId id="272" r:id="rId7"/>
    <p:sldId id="260" r:id="rId8"/>
    <p:sldId id="267" r:id="rId9"/>
    <p:sldId id="269" r:id="rId10"/>
    <p:sldId id="262" r:id="rId11"/>
    <p:sldId id="263" r:id="rId12"/>
    <p:sldId id="268" r:id="rId13"/>
    <p:sldId id="265" r:id="rId14"/>
    <p:sldId id="257" r:id="rId15"/>
    <p:sldId id="25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68187" autoAdjust="0"/>
  </p:normalViewPr>
  <p:slideViewPr>
    <p:cSldViewPr snapToGrid="0">
      <p:cViewPr varScale="1">
        <p:scale>
          <a:sx n="73" d="100"/>
          <a:sy n="73" d="100"/>
        </p:scale>
        <p:origin x="16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6871104808249"/>
          <c:y val="5.2292859977623174E-2"/>
          <c:w val="0.71766404766228098"/>
          <c:h val="0.8397087168394114"/>
        </c:manualLayout>
      </c:layout>
      <c:scatterChart>
        <c:scatterStyle val="smoothMarker"/>
        <c:varyColors val="0"/>
        <c:ser>
          <c:idx val="2"/>
          <c:order val="0"/>
          <c:tx>
            <c:strRef>
              <c:f>'3 floor'!$H$1</c:f>
              <c:strCache>
                <c:ptCount val="1"/>
                <c:pt idx="0">
                  <c:v>3 floor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'3 floor'!$G$2:$G$101</c:f>
              <c:numCache>
                <c:formatCode>General</c:formatCode>
                <c:ptCount val="1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</c:numCache>
            </c:numRef>
          </c:xVal>
          <c:yVal>
            <c:numRef>
              <c:f>'3 floor'!$H$2:$H$101</c:f>
              <c:numCache>
                <c:formatCode>General</c:formatCode>
                <c:ptCount val="100"/>
                <c:pt idx="0">
                  <c:v>51.604224834232113</c:v>
                </c:pt>
                <c:pt idx="1">
                  <c:v>60.635124704151551</c:v>
                </c:pt>
                <c:pt idx="2">
                  <c:v>65.917862475821991</c:v>
                </c:pt>
                <c:pt idx="3">
                  <c:v>69.666024574070988</c:v>
                </c:pt>
                <c:pt idx="4">
                  <c:v>72.573324964312675</c:v>
                </c:pt>
                <c:pt idx="5">
                  <c:v>74.948762345741414</c:v>
                </c:pt>
                <c:pt idx="6">
                  <c:v>76.957166034659821</c:v>
                </c:pt>
                <c:pt idx="7">
                  <c:v>78.696924443990412</c:v>
                </c:pt>
                <c:pt idx="8">
                  <c:v>80.231500117411855</c:v>
                </c:pt>
                <c:pt idx="9">
                  <c:v>81.604224834232113</c:v>
                </c:pt>
                <c:pt idx="10">
                  <c:v>82.846005388978867</c:v>
                </c:pt>
                <c:pt idx="11">
                  <c:v>83.979662215660852</c:v>
                </c:pt>
                <c:pt idx="12">
                  <c:v>85.022525403437214</c:v>
                </c:pt>
                <c:pt idx="13">
                  <c:v>85.988065904579258</c:v>
                </c:pt>
                <c:pt idx="14">
                  <c:v>86.886962605902553</c:v>
                </c:pt>
                <c:pt idx="15">
                  <c:v>87.727824313909849</c:v>
                </c:pt>
                <c:pt idx="16">
                  <c:v>88.517692475580333</c:v>
                </c:pt>
                <c:pt idx="17">
                  <c:v>89.262399987331293</c:v>
                </c:pt>
                <c:pt idx="18">
                  <c:v>89.966832862816972</c:v>
                </c:pt>
                <c:pt idx="19">
                  <c:v>90.635124704151551</c:v>
                </c:pt>
                <c:pt idx="20">
                  <c:v>91.270803676249699</c:v>
                </c:pt>
                <c:pt idx="21">
                  <c:v>91.87690525889829</c:v>
                </c:pt>
                <c:pt idx="22">
                  <c:v>92.456059914759891</c:v>
                </c:pt>
                <c:pt idx="23">
                  <c:v>93.01056208558029</c:v>
                </c:pt>
                <c:pt idx="24">
                  <c:v>93.542425094393252</c:v>
                </c:pt>
                <c:pt idx="25">
                  <c:v>94.053425273356652</c:v>
                </c:pt>
                <c:pt idx="26">
                  <c:v>94.545137759001733</c:v>
                </c:pt>
                <c:pt idx="27">
                  <c:v>95.018965774498696</c:v>
                </c:pt>
                <c:pt idx="28">
                  <c:v>95.476164771200786</c:v>
                </c:pt>
                <c:pt idx="29">
                  <c:v>95.917862475821977</c:v>
                </c:pt>
                <c:pt idx="30">
                  <c:v>96.345075649260295</c:v>
                </c:pt>
                <c:pt idx="31">
                  <c:v>96.758724183829287</c:v>
                </c:pt>
                <c:pt idx="32">
                  <c:v>97.159643030568731</c:v>
                </c:pt>
                <c:pt idx="33">
                  <c:v>97.54859234549977</c:v>
                </c:pt>
                <c:pt idx="34">
                  <c:v>97.926266164740383</c:v>
                </c:pt>
                <c:pt idx="35">
                  <c:v>98.29329985725073</c:v>
                </c:pt>
                <c:pt idx="36">
                  <c:v>98.650276556241963</c:v>
                </c:pt>
                <c:pt idx="37">
                  <c:v>98.997732732736409</c:v>
                </c:pt>
                <c:pt idx="38">
                  <c:v>99.336163045027092</c:v>
                </c:pt>
                <c:pt idx="39">
                  <c:v>99.666024574070974</c:v>
                </c:pt>
                <c:pt idx="40">
                  <c:v>99.987740535824173</c:v>
                </c:pt>
                <c:pt idx="41">
                  <c:v>100.30170354616914</c:v>
                </c:pt>
                <c:pt idx="42">
                  <c:v>100.60827850161971</c:v>
                </c:pt>
                <c:pt idx="43">
                  <c:v>100.90780512881773</c:v>
                </c:pt>
                <c:pt idx="44">
                  <c:v>101.20060024749242</c:v>
                </c:pt>
                <c:pt idx="45">
                  <c:v>101.48695978467933</c:v>
                </c:pt>
                <c:pt idx="46">
                  <c:v>101.76716057230362</c:v>
                </c:pt>
                <c:pt idx="47">
                  <c:v>102.04146195549973</c:v>
                </c:pt>
                <c:pt idx="48">
                  <c:v>102.31010723508751</c:v>
                </c:pt>
                <c:pt idx="49">
                  <c:v>102.57332496431269</c:v>
                </c:pt>
                <c:pt idx="50">
                  <c:v>102.83133011717021</c:v>
                </c:pt>
                <c:pt idx="51">
                  <c:v>103.08432514327609</c:v>
                </c:pt>
                <c:pt idx="52">
                  <c:v>103.33250092225578</c:v>
                </c:pt>
                <c:pt idx="53">
                  <c:v>103.57603762892117</c:v>
                </c:pt>
                <c:pt idx="54">
                  <c:v>103.81510551905944</c:v>
                </c:pt>
                <c:pt idx="55">
                  <c:v>104.04986564441813</c:v>
                </c:pt>
                <c:pt idx="56">
                  <c:v>104.28047050440685</c:v>
                </c:pt>
                <c:pt idx="57">
                  <c:v>104.50706464112022</c:v>
                </c:pt>
                <c:pt idx="58">
                  <c:v>104.72978518349643</c:v>
                </c:pt>
                <c:pt idx="59">
                  <c:v>104.94876234574141</c:v>
                </c:pt>
                <c:pt idx="60">
                  <c:v>105.16411988455513</c:v>
                </c:pt>
                <c:pt idx="61">
                  <c:v>105.37597551917975</c:v>
                </c:pt>
                <c:pt idx="62">
                  <c:v>105.58444131783955</c:v>
                </c:pt>
                <c:pt idx="63">
                  <c:v>105.78962405374872</c:v>
                </c:pt>
                <c:pt idx="64">
                  <c:v>105.99162553351778</c:v>
                </c:pt>
                <c:pt idx="65">
                  <c:v>106.19054290048817</c:v>
                </c:pt>
                <c:pt idx="66">
                  <c:v>106.3864689152569</c:v>
                </c:pt>
                <c:pt idx="67">
                  <c:v>106.57949221541921</c:v>
                </c:pt>
                <c:pt idx="68">
                  <c:v>106.76969755634977</c:v>
                </c:pt>
                <c:pt idx="69">
                  <c:v>106.95716603465982</c:v>
                </c:pt>
                <c:pt idx="70">
                  <c:v>107.14197529580437</c:v>
                </c:pt>
                <c:pt idx="71">
                  <c:v>107.32419972717017</c:v>
                </c:pt>
                <c:pt idx="72">
                  <c:v>107.50391063784579</c:v>
                </c:pt>
                <c:pt idx="73">
                  <c:v>107.68117642616141</c:v>
                </c:pt>
                <c:pt idx="74">
                  <c:v>107.85606273598313</c:v>
                </c:pt>
                <c:pt idx="75">
                  <c:v>108.02863260265585</c:v>
                </c:pt>
                <c:pt idx="76">
                  <c:v>108.19894658940657</c:v>
                </c:pt>
                <c:pt idx="77">
                  <c:v>108.36706291494653</c:v>
                </c:pt>
                <c:pt idx="78">
                  <c:v>108.53303757294535</c:v>
                </c:pt>
                <c:pt idx="79">
                  <c:v>108.69692444399041</c:v>
                </c:pt>
                <c:pt idx="80">
                  <c:v>108.85877540059161</c:v>
                </c:pt>
                <c:pt idx="81">
                  <c:v>109.01864040574361</c:v>
                </c:pt>
                <c:pt idx="82">
                  <c:v>109.17656760551432</c:v>
                </c:pt>
                <c:pt idx="83">
                  <c:v>109.33260341608855</c:v>
                </c:pt>
                <c:pt idx="84">
                  <c:v>109.4867926056609</c:v>
                </c:pt>
                <c:pt idx="85">
                  <c:v>109.63917837153915</c:v>
                </c:pt>
                <c:pt idx="86">
                  <c:v>109.78980241279066</c:v>
                </c:pt>
                <c:pt idx="87">
                  <c:v>109.93870499873717</c:v>
                </c:pt>
                <c:pt idx="88">
                  <c:v>110.08592503357949</c:v>
                </c:pt>
                <c:pt idx="89">
                  <c:v>110.23150011741185</c:v>
                </c:pt>
                <c:pt idx="90">
                  <c:v>110.37546660386494</c:v>
                </c:pt>
                <c:pt idx="91">
                  <c:v>110.51785965459877</c:v>
                </c:pt>
                <c:pt idx="92">
                  <c:v>110.65871329085016</c:v>
                </c:pt>
                <c:pt idx="93">
                  <c:v>110.79806044222306</c:v>
                </c:pt>
                <c:pt idx="94">
                  <c:v>110.93593299289756</c:v>
                </c:pt>
                <c:pt idx="95">
                  <c:v>111.07236182541916</c:v>
                </c:pt>
                <c:pt idx="96">
                  <c:v>111.20737686221946</c:v>
                </c:pt>
                <c:pt idx="97">
                  <c:v>111.34100710500695</c:v>
                </c:pt>
                <c:pt idx="98">
                  <c:v>111.47328067215861</c:v>
                </c:pt>
                <c:pt idx="99">
                  <c:v>111.60422483423213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'2 floor'!$H$1</c:f>
              <c:strCache>
                <c:ptCount val="1"/>
                <c:pt idx="0">
                  <c:v>2 floor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'2 floor'!$G$2:$G$101</c:f>
              <c:numCache>
                <c:formatCode>General</c:formatCode>
                <c:ptCount val="1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</c:numCache>
            </c:numRef>
          </c:xVal>
          <c:yVal>
            <c:numRef>
              <c:f>'2 floor'!$H$2:$H$101</c:f>
              <c:numCache>
                <c:formatCode>General</c:formatCode>
                <c:ptCount val="100"/>
                <c:pt idx="0">
                  <c:v>47.604224834232113</c:v>
                </c:pt>
                <c:pt idx="1">
                  <c:v>56.635124704151551</c:v>
                </c:pt>
                <c:pt idx="2">
                  <c:v>61.917862475821991</c:v>
                </c:pt>
                <c:pt idx="3">
                  <c:v>65.666024574070988</c:v>
                </c:pt>
                <c:pt idx="4">
                  <c:v>68.573324964312675</c:v>
                </c:pt>
                <c:pt idx="5">
                  <c:v>70.948762345741414</c:v>
                </c:pt>
                <c:pt idx="6">
                  <c:v>72.957166034659821</c:v>
                </c:pt>
                <c:pt idx="7">
                  <c:v>74.696924443990412</c:v>
                </c:pt>
                <c:pt idx="8">
                  <c:v>76.231500117411855</c:v>
                </c:pt>
                <c:pt idx="9">
                  <c:v>77.604224834232113</c:v>
                </c:pt>
                <c:pt idx="10">
                  <c:v>78.846005388978867</c:v>
                </c:pt>
                <c:pt idx="11">
                  <c:v>79.979662215660852</c:v>
                </c:pt>
                <c:pt idx="12">
                  <c:v>81.022525403437214</c:v>
                </c:pt>
                <c:pt idx="13">
                  <c:v>81.988065904579258</c:v>
                </c:pt>
                <c:pt idx="14">
                  <c:v>82.886962605902553</c:v>
                </c:pt>
                <c:pt idx="15">
                  <c:v>83.727824313909849</c:v>
                </c:pt>
                <c:pt idx="16">
                  <c:v>84.517692475580333</c:v>
                </c:pt>
                <c:pt idx="17">
                  <c:v>85.262399987331293</c:v>
                </c:pt>
                <c:pt idx="18">
                  <c:v>85.966832862816972</c:v>
                </c:pt>
                <c:pt idx="19">
                  <c:v>86.635124704151551</c:v>
                </c:pt>
                <c:pt idx="20">
                  <c:v>87.270803676249699</c:v>
                </c:pt>
                <c:pt idx="21">
                  <c:v>87.87690525889829</c:v>
                </c:pt>
                <c:pt idx="22">
                  <c:v>88.456059914759891</c:v>
                </c:pt>
                <c:pt idx="23">
                  <c:v>89.01056208558029</c:v>
                </c:pt>
                <c:pt idx="24">
                  <c:v>89.542425094393252</c:v>
                </c:pt>
                <c:pt idx="25">
                  <c:v>90.053425273356652</c:v>
                </c:pt>
                <c:pt idx="26">
                  <c:v>90.545137759001733</c:v>
                </c:pt>
                <c:pt idx="27">
                  <c:v>91.018965774498696</c:v>
                </c:pt>
                <c:pt idx="28">
                  <c:v>91.476164771200786</c:v>
                </c:pt>
                <c:pt idx="29">
                  <c:v>91.917862475821977</c:v>
                </c:pt>
                <c:pt idx="30">
                  <c:v>92.345075649260295</c:v>
                </c:pt>
                <c:pt idx="31">
                  <c:v>92.758724183829287</c:v>
                </c:pt>
                <c:pt idx="32">
                  <c:v>93.159643030568731</c:v>
                </c:pt>
                <c:pt idx="33">
                  <c:v>93.54859234549977</c:v>
                </c:pt>
                <c:pt idx="34">
                  <c:v>93.926266164740383</c:v>
                </c:pt>
                <c:pt idx="35">
                  <c:v>94.29329985725073</c:v>
                </c:pt>
                <c:pt idx="36">
                  <c:v>94.650276556241963</c:v>
                </c:pt>
                <c:pt idx="37">
                  <c:v>94.997732732736409</c:v>
                </c:pt>
                <c:pt idx="38">
                  <c:v>95.336163045027092</c:v>
                </c:pt>
                <c:pt idx="39">
                  <c:v>95.666024574070974</c:v>
                </c:pt>
                <c:pt idx="40">
                  <c:v>95.987740535824173</c:v>
                </c:pt>
                <c:pt idx="41">
                  <c:v>96.301703546169136</c:v>
                </c:pt>
                <c:pt idx="42">
                  <c:v>96.608278501619708</c:v>
                </c:pt>
                <c:pt idx="43">
                  <c:v>96.907805128817728</c:v>
                </c:pt>
                <c:pt idx="44">
                  <c:v>97.200600247492417</c:v>
                </c:pt>
                <c:pt idx="45">
                  <c:v>97.486959784679328</c:v>
                </c:pt>
                <c:pt idx="46">
                  <c:v>97.767160572303638</c:v>
                </c:pt>
                <c:pt idx="47">
                  <c:v>98.041461955499727</c:v>
                </c:pt>
                <c:pt idx="48">
                  <c:v>98.310107235087514</c:v>
                </c:pt>
                <c:pt idx="49">
                  <c:v>98.573324964312675</c:v>
                </c:pt>
                <c:pt idx="50">
                  <c:v>98.831330117170211</c:v>
                </c:pt>
                <c:pt idx="51">
                  <c:v>99.084325143276089</c:v>
                </c:pt>
                <c:pt idx="52">
                  <c:v>99.332500922255775</c:v>
                </c:pt>
                <c:pt idx="53">
                  <c:v>99.576037628921171</c:v>
                </c:pt>
                <c:pt idx="54">
                  <c:v>99.815105519059429</c:v>
                </c:pt>
                <c:pt idx="55">
                  <c:v>100.04986564441813</c:v>
                </c:pt>
                <c:pt idx="56">
                  <c:v>100.28047050440685</c:v>
                </c:pt>
                <c:pt idx="57">
                  <c:v>100.50706464112022</c:v>
                </c:pt>
                <c:pt idx="58">
                  <c:v>100.72978518349643</c:v>
                </c:pt>
                <c:pt idx="59">
                  <c:v>100.94876234574141</c:v>
                </c:pt>
                <c:pt idx="60">
                  <c:v>101.16411988455513</c:v>
                </c:pt>
                <c:pt idx="61">
                  <c:v>101.37597551917975</c:v>
                </c:pt>
                <c:pt idx="62">
                  <c:v>101.58444131783955</c:v>
                </c:pt>
                <c:pt idx="63">
                  <c:v>101.78962405374872</c:v>
                </c:pt>
                <c:pt idx="64">
                  <c:v>101.99162553351778</c:v>
                </c:pt>
                <c:pt idx="65">
                  <c:v>102.19054290048817</c:v>
                </c:pt>
                <c:pt idx="66">
                  <c:v>102.3864689152569</c:v>
                </c:pt>
                <c:pt idx="67">
                  <c:v>102.57949221541921</c:v>
                </c:pt>
                <c:pt idx="68">
                  <c:v>102.76969755634977</c:v>
                </c:pt>
                <c:pt idx="69">
                  <c:v>102.95716603465982</c:v>
                </c:pt>
                <c:pt idx="70">
                  <c:v>103.14197529580437</c:v>
                </c:pt>
                <c:pt idx="71">
                  <c:v>103.32419972717017</c:v>
                </c:pt>
                <c:pt idx="72">
                  <c:v>103.50391063784579</c:v>
                </c:pt>
                <c:pt idx="73">
                  <c:v>103.68117642616141</c:v>
                </c:pt>
                <c:pt idx="74">
                  <c:v>103.85606273598313</c:v>
                </c:pt>
                <c:pt idx="75">
                  <c:v>104.02863260265585</c:v>
                </c:pt>
                <c:pt idx="76">
                  <c:v>104.19894658940657</c:v>
                </c:pt>
                <c:pt idx="77">
                  <c:v>104.36706291494653</c:v>
                </c:pt>
                <c:pt idx="78">
                  <c:v>104.53303757294535</c:v>
                </c:pt>
                <c:pt idx="79">
                  <c:v>104.69692444399041</c:v>
                </c:pt>
                <c:pt idx="80">
                  <c:v>104.85877540059161</c:v>
                </c:pt>
                <c:pt idx="81">
                  <c:v>105.01864040574361</c:v>
                </c:pt>
                <c:pt idx="82">
                  <c:v>105.17656760551432</c:v>
                </c:pt>
                <c:pt idx="83">
                  <c:v>105.33260341608855</c:v>
                </c:pt>
                <c:pt idx="84">
                  <c:v>105.4867926056609</c:v>
                </c:pt>
                <c:pt idx="85">
                  <c:v>105.63917837153915</c:v>
                </c:pt>
                <c:pt idx="86">
                  <c:v>105.78980241279066</c:v>
                </c:pt>
                <c:pt idx="87">
                  <c:v>105.93870499873717</c:v>
                </c:pt>
                <c:pt idx="88">
                  <c:v>106.08592503357949</c:v>
                </c:pt>
                <c:pt idx="89">
                  <c:v>106.23150011741185</c:v>
                </c:pt>
                <c:pt idx="90">
                  <c:v>106.37546660386494</c:v>
                </c:pt>
                <c:pt idx="91">
                  <c:v>106.51785965459877</c:v>
                </c:pt>
                <c:pt idx="92">
                  <c:v>106.65871329085016</c:v>
                </c:pt>
                <c:pt idx="93">
                  <c:v>106.79806044222306</c:v>
                </c:pt>
                <c:pt idx="94">
                  <c:v>106.93593299289756</c:v>
                </c:pt>
                <c:pt idx="95">
                  <c:v>107.07236182541916</c:v>
                </c:pt>
                <c:pt idx="96">
                  <c:v>107.20737686221946</c:v>
                </c:pt>
                <c:pt idx="97">
                  <c:v>107.34100710500695</c:v>
                </c:pt>
                <c:pt idx="98">
                  <c:v>107.47328067215861</c:v>
                </c:pt>
                <c:pt idx="99">
                  <c:v>107.60422483423213</c:v>
                </c:pt>
              </c:numCache>
            </c:numRef>
          </c:yVal>
          <c:smooth val="1"/>
        </c:ser>
        <c:ser>
          <c:idx val="0"/>
          <c:order val="2"/>
          <c:tx>
            <c:strRef>
              <c:f>'1 floor'!$H$1</c:f>
              <c:strCache>
                <c:ptCount val="1"/>
                <c:pt idx="0">
                  <c:v>1 floor 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'1 floor'!$G$2:$G$101</c:f>
              <c:numCache>
                <c:formatCode>General</c:formatCode>
                <c:ptCount val="1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</c:numCache>
            </c:numRef>
          </c:xVal>
          <c:yVal>
            <c:numRef>
              <c:f>'1 floor'!$H$2:$H$101</c:f>
              <c:numCache>
                <c:formatCode>General</c:formatCode>
                <c:ptCount val="100"/>
                <c:pt idx="0">
                  <c:v>43.604224834232113</c:v>
                </c:pt>
                <c:pt idx="1">
                  <c:v>52.635124704151551</c:v>
                </c:pt>
                <c:pt idx="2">
                  <c:v>57.917862475821991</c:v>
                </c:pt>
                <c:pt idx="3">
                  <c:v>61.666024574070988</c:v>
                </c:pt>
                <c:pt idx="4">
                  <c:v>64.573324964312675</c:v>
                </c:pt>
                <c:pt idx="5">
                  <c:v>66.948762345741414</c:v>
                </c:pt>
                <c:pt idx="6">
                  <c:v>68.957166034659821</c:v>
                </c:pt>
                <c:pt idx="7">
                  <c:v>70.696924443990412</c:v>
                </c:pt>
                <c:pt idx="8">
                  <c:v>72.231500117411855</c:v>
                </c:pt>
                <c:pt idx="9">
                  <c:v>73.604224834232113</c:v>
                </c:pt>
                <c:pt idx="10">
                  <c:v>74.846005388978867</c:v>
                </c:pt>
                <c:pt idx="11">
                  <c:v>75.979662215660852</c:v>
                </c:pt>
                <c:pt idx="12">
                  <c:v>77.022525403437214</c:v>
                </c:pt>
                <c:pt idx="13">
                  <c:v>77.988065904579258</c:v>
                </c:pt>
                <c:pt idx="14">
                  <c:v>78.886962605902553</c:v>
                </c:pt>
                <c:pt idx="15">
                  <c:v>79.727824313909849</c:v>
                </c:pt>
                <c:pt idx="16">
                  <c:v>80.517692475580333</c:v>
                </c:pt>
                <c:pt idx="17">
                  <c:v>81.262399987331293</c:v>
                </c:pt>
                <c:pt idx="18">
                  <c:v>81.966832862816972</c:v>
                </c:pt>
                <c:pt idx="19">
                  <c:v>82.635124704151551</c:v>
                </c:pt>
                <c:pt idx="20">
                  <c:v>83.270803676249699</c:v>
                </c:pt>
                <c:pt idx="21">
                  <c:v>83.87690525889829</c:v>
                </c:pt>
                <c:pt idx="22">
                  <c:v>84.456059914759891</c:v>
                </c:pt>
                <c:pt idx="23">
                  <c:v>85.01056208558029</c:v>
                </c:pt>
                <c:pt idx="24">
                  <c:v>85.542425094393252</c:v>
                </c:pt>
                <c:pt idx="25">
                  <c:v>86.053425273356652</c:v>
                </c:pt>
                <c:pt idx="26">
                  <c:v>86.545137759001733</c:v>
                </c:pt>
                <c:pt idx="27">
                  <c:v>87.018965774498696</c:v>
                </c:pt>
                <c:pt idx="28">
                  <c:v>87.476164771200786</c:v>
                </c:pt>
                <c:pt idx="29">
                  <c:v>87.917862475821977</c:v>
                </c:pt>
                <c:pt idx="30">
                  <c:v>88.345075649260295</c:v>
                </c:pt>
                <c:pt idx="31">
                  <c:v>88.758724183829287</c:v>
                </c:pt>
                <c:pt idx="32">
                  <c:v>89.159643030568731</c:v>
                </c:pt>
                <c:pt idx="33">
                  <c:v>89.54859234549977</c:v>
                </c:pt>
                <c:pt idx="34">
                  <c:v>89.926266164740383</c:v>
                </c:pt>
                <c:pt idx="35">
                  <c:v>90.29329985725073</c:v>
                </c:pt>
                <c:pt idx="36">
                  <c:v>90.650276556241963</c:v>
                </c:pt>
                <c:pt idx="37">
                  <c:v>90.997732732736409</c:v>
                </c:pt>
                <c:pt idx="38">
                  <c:v>91.336163045027092</c:v>
                </c:pt>
                <c:pt idx="39">
                  <c:v>91.666024574070974</c:v>
                </c:pt>
                <c:pt idx="40">
                  <c:v>91.987740535824173</c:v>
                </c:pt>
                <c:pt idx="41">
                  <c:v>92.301703546169136</c:v>
                </c:pt>
                <c:pt idx="42">
                  <c:v>92.608278501619708</c:v>
                </c:pt>
                <c:pt idx="43">
                  <c:v>92.907805128817728</c:v>
                </c:pt>
                <c:pt idx="44">
                  <c:v>93.200600247492417</c:v>
                </c:pt>
                <c:pt idx="45">
                  <c:v>93.486959784679328</c:v>
                </c:pt>
                <c:pt idx="46">
                  <c:v>93.767160572303638</c:v>
                </c:pt>
                <c:pt idx="47">
                  <c:v>94.041461955499727</c:v>
                </c:pt>
                <c:pt idx="48">
                  <c:v>94.310107235087514</c:v>
                </c:pt>
                <c:pt idx="49">
                  <c:v>94.573324964312675</c:v>
                </c:pt>
                <c:pt idx="50">
                  <c:v>94.831330117170211</c:v>
                </c:pt>
                <c:pt idx="51">
                  <c:v>95.084325143276089</c:v>
                </c:pt>
                <c:pt idx="52">
                  <c:v>95.332500922255775</c:v>
                </c:pt>
                <c:pt idx="53">
                  <c:v>95.576037628921171</c:v>
                </c:pt>
                <c:pt idx="54">
                  <c:v>95.815105519059429</c:v>
                </c:pt>
                <c:pt idx="55">
                  <c:v>96.049865644418134</c:v>
                </c:pt>
                <c:pt idx="56">
                  <c:v>96.28047050440685</c:v>
                </c:pt>
                <c:pt idx="57">
                  <c:v>96.507064641120223</c:v>
                </c:pt>
                <c:pt idx="58">
                  <c:v>96.729785183496432</c:v>
                </c:pt>
                <c:pt idx="59">
                  <c:v>96.948762345741414</c:v>
                </c:pt>
                <c:pt idx="60">
                  <c:v>97.164119884555134</c:v>
                </c:pt>
                <c:pt idx="61">
                  <c:v>97.375975519179732</c:v>
                </c:pt>
                <c:pt idx="62">
                  <c:v>97.584441317839563</c:v>
                </c:pt>
                <c:pt idx="63">
                  <c:v>97.789624053748724</c:v>
                </c:pt>
                <c:pt idx="64">
                  <c:v>97.991625533517777</c:v>
                </c:pt>
                <c:pt idx="65">
                  <c:v>98.190542900488168</c:v>
                </c:pt>
                <c:pt idx="66">
                  <c:v>98.386468915256899</c:v>
                </c:pt>
                <c:pt idx="67">
                  <c:v>98.579492215419208</c:v>
                </c:pt>
                <c:pt idx="68">
                  <c:v>98.769697556349769</c:v>
                </c:pt>
                <c:pt idx="69">
                  <c:v>98.957166034659821</c:v>
                </c:pt>
                <c:pt idx="70">
                  <c:v>99.141975295804372</c:v>
                </c:pt>
                <c:pt idx="71">
                  <c:v>99.324199727170168</c:v>
                </c:pt>
                <c:pt idx="72">
                  <c:v>99.503910637845792</c:v>
                </c:pt>
                <c:pt idx="73">
                  <c:v>99.6811764261614</c:v>
                </c:pt>
                <c:pt idx="74">
                  <c:v>99.856062735983116</c:v>
                </c:pt>
                <c:pt idx="75">
                  <c:v>100.02863260265585</c:v>
                </c:pt>
                <c:pt idx="76">
                  <c:v>100.19894658940657</c:v>
                </c:pt>
                <c:pt idx="77">
                  <c:v>100.36706291494653</c:v>
                </c:pt>
                <c:pt idx="78">
                  <c:v>100.53303757294535</c:v>
                </c:pt>
                <c:pt idx="79">
                  <c:v>100.69692444399041</c:v>
                </c:pt>
                <c:pt idx="80">
                  <c:v>100.85877540059161</c:v>
                </c:pt>
                <c:pt idx="81">
                  <c:v>101.01864040574361</c:v>
                </c:pt>
                <c:pt idx="82">
                  <c:v>101.17656760551432</c:v>
                </c:pt>
                <c:pt idx="83">
                  <c:v>101.33260341608855</c:v>
                </c:pt>
                <c:pt idx="84">
                  <c:v>101.4867926056609</c:v>
                </c:pt>
                <c:pt idx="85">
                  <c:v>101.63917837153915</c:v>
                </c:pt>
                <c:pt idx="86">
                  <c:v>101.78980241279066</c:v>
                </c:pt>
                <c:pt idx="87">
                  <c:v>101.93870499873717</c:v>
                </c:pt>
                <c:pt idx="88">
                  <c:v>102.08592503357949</c:v>
                </c:pt>
                <c:pt idx="89">
                  <c:v>102.23150011741185</c:v>
                </c:pt>
                <c:pt idx="90">
                  <c:v>102.37546660386494</c:v>
                </c:pt>
                <c:pt idx="91">
                  <c:v>102.51785965459877</c:v>
                </c:pt>
                <c:pt idx="92">
                  <c:v>102.65871329085016</c:v>
                </c:pt>
                <c:pt idx="93">
                  <c:v>102.79806044222306</c:v>
                </c:pt>
                <c:pt idx="94">
                  <c:v>102.93593299289756</c:v>
                </c:pt>
                <c:pt idx="95">
                  <c:v>103.07236182541916</c:v>
                </c:pt>
                <c:pt idx="96">
                  <c:v>103.20737686221946</c:v>
                </c:pt>
                <c:pt idx="97">
                  <c:v>103.34100710500695</c:v>
                </c:pt>
                <c:pt idx="98">
                  <c:v>103.47328067215861</c:v>
                </c:pt>
                <c:pt idx="99">
                  <c:v>103.60422483423213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'0 floor'!$H$1</c:f>
              <c:strCache>
                <c:ptCount val="1"/>
                <c:pt idx="0">
                  <c:v>0 floor Path loss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'0 floor'!$G$2:$G$101</c:f>
              <c:numCache>
                <c:formatCode>General</c:formatCode>
                <c:ptCount val="1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</c:numCache>
            </c:numRef>
          </c:xVal>
          <c:yVal>
            <c:numRef>
              <c:f>'0 floor'!$H$2:$H$101</c:f>
              <c:numCache>
                <c:formatCode>General</c:formatCode>
                <c:ptCount val="100"/>
                <c:pt idx="0">
                  <c:v>39.604224834232113</c:v>
                </c:pt>
                <c:pt idx="1">
                  <c:v>48.635124704151551</c:v>
                </c:pt>
                <c:pt idx="2">
                  <c:v>53.917862475821991</c:v>
                </c:pt>
                <c:pt idx="3">
                  <c:v>57.666024574070988</c:v>
                </c:pt>
                <c:pt idx="4">
                  <c:v>60.573324964312675</c:v>
                </c:pt>
                <c:pt idx="5">
                  <c:v>62.948762345741414</c:v>
                </c:pt>
                <c:pt idx="6">
                  <c:v>64.957166034659821</c:v>
                </c:pt>
                <c:pt idx="7">
                  <c:v>66.696924443990412</c:v>
                </c:pt>
                <c:pt idx="8">
                  <c:v>68.231500117411855</c:v>
                </c:pt>
                <c:pt idx="9">
                  <c:v>69.604224834232113</c:v>
                </c:pt>
                <c:pt idx="10">
                  <c:v>70.846005388978867</c:v>
                </c:pt>
                <c:pt idx="11">
                  <c:v>71.979662215660852</c:v>
                </c:pt>
                <c:pt idx="12">
                  <c:v>73.022525403437214</c:v>
                </c:pt>
                <c:pt idx="13">
                  <c:v>73.988065904579258</c:v>
                </c:pt>
                <c:pt idx="14">
                  <c:v>74.886962605902553</c:v>
                </c:pt>
                <c:pt idx="15">
                  <c:v>75.727824313909849</c:v>
                </c:pt>
                <c:pt idx="16">
                  <c:v>76.517692475580333</c:v>
                </c:pt>
                <c:pt idx="17">
                  <c:v>77.262399987331293</c:v>
                </c:pt>
                <c:pt idx="18">
                  <c:v>77.966832862816972</c:v>
                </c:pt>
                <c:pt idx="19">
                  <c:v>78.635124704151551</c:v>
                </c:pt>
                <c:pt idx="20">
                  <c:v>79.270803676249699</c:v>
                </c:pt>
                <c:pt idx="21">
                  <c:v>79.87690525889829</c:v>
                </c:pt>
                <c:pt idx="22">
                  <c:v>80.456059914759891</c:v>
                </c:pt>
                <c:pt idx="23">
                  <c:v>81.01056208558029</c:v>
                </c:pt>
                <c:pt idx="24">
                  <c:v>81.542425094393252</c:v>
                </c:pt>
                <c:pt idx="25">
                  <c:v>82.053425273356652</c:v>
                </c:pt>
                <c:pt idx="26">
                  <c:v>82.545137759001733</c:v>
                </c:pt>
                <c:pt idx="27">
                  <c:v>83.018965774498696</c:v>
                </c:pt>
                <c:pt idx="28">
                  <c:v>83.476164771200786</c:v>
                </c:pt>
                <c:pt idx="29">
                  <c:v>83.917862475821977</c:v>
                </c:pt>
                <c:pt idx="30">
                  <c:v>84.345075649260295</c:v>
                </c:pt>
                <c:pt idx="31">
                  <c:v>84.758724183829287</c:v>
                </c:pt>
                <c:pt idx="32">
                  <c:v>85.159643030568731</c:v>
                </c:pt>
                <c:pt idx="33">
                  <c:v>85.54859234549977</c:v>
                </c:pt>
                <c:pt idx="34">
                  <c:v>85.926266164740383</c:v>
                </c:pt>
                <c:pt idx="35">
                  <c:v>86.29329985725073</c:v>
                </c:pt>
                <c:pt idx="36">
                  <c:v>86.650276556241963</c:v>
                </c:pt>
                <c:pt idx="37">
                  <c:v>86.997732732736409</c:v>
                </c:pt>
                <c:pt idx="38">
                  <c:v>87.336163045027092</c:v>
                </c:pt>
                <c:pt idx="39">
                  <c:v>87.666024574070974</c:v>
                </c:pt>
                <c:pt idx="40">
                  <c:v>87.987740535824173</c:v>
                </c:pt>
                <c:pt idx="41">
                  <c:v>88.301703546169136</c:v>
                </c:pt>
                <c:pt idx="42">
                  <c:v>88.608278501619708</c:v>
                </c:pt>
                <c:pt idx="43">
                  <c:v>88.907805128817728</c:v>
                </c:pt>
                <c:pt idx="44">
                  <c:v>89.200600247492417</c:v>
                </c:pt>
                <c:pt idx="45">
                  <c:v>89.486959784679328</c:v>
                </c:pt>
                <c:pt idx="46">
                  <c:v>89.767160572303638</c:v>
                </c:pt>
                <c:pt idx="47">
                  <c:v>90.041461955499727</c:v>
                </c:pt>
                <c:pt idx="48">
                  <c:v>90.310107235087514</c:v>
                </c:pt>
                <c:pt idx="49">
                  <c:v>90.573324964312675</c:v>
                </c:pt>
                <c:pt idx="50">
                  <c:v>90.831330117170211</c:v>
                </c:pt>
                <c:pt idx="51">
                  <c:v>91.084325143276089</c:v>
                </c:pt>
                <c:pt idx="52">
                  <c:v>91.332500922255775</c:v>
                </c:pt>
                <c:pt idx="53">
                  <c:v>91.576037628921171</c:v>
                </c:pt>
                <c:pt idx="54">
                  <c:v>91.815105519059429</c:v>
                </c:pt>
                <c:pt idx="55">
                  <c:v>92.049865644418134</c:v>
                </c:pt>
                <c:pt idx="56">
                  <c:v>92.28047050440685</c:v>
                </c:pt>
                <c:pt idx="57">
                  <c:v>92.507064641120223</c:v>
                </c:pt>
                <c:pt idx="58">
                  <c:v>92.729785183496432</c:v>
                </c:pt>
                <c:pt idx="59">
                  <c:v>92.948762345741414</c:v>
                </c:pt>
                <c:pt idx="60">
                  <c:v>93.164119884555134</c:v>
                </c:pt>
                <c:pt idx="61">
                  <c:v>93.375975519179732</c:v>
                </c:pt>
                <c:pt idx="62">
                  <c:v>93.584441317839563</c:v>
                </c:pt>
                <c:pt idx="63">
                  <c:v>93.789624053748724</c:v>
                </c:pt>
                <c:pt idx="64">
                  <c:v>93.991625533517777</c:v>
                </c:pt>
                <c:pt idx="65">
                  <c:v>94.190542900488168</c:v>
                </c:pt>
                <c:pt idx="66">
                  <c:v>94.386468915256899</c:v>
                </c:pt>
                <c:pt idx="67">
                  <c:v>94.579492215419208</c:v>
                </c:pt>
                <c:pt idx="68">
                  <c:v>94.769697556349769</c:v>
                </c:pt>
                <c:pt idx="69">
                  <c:v>94.957166034659821</c:v>
                </c:pt>
                <c:pt idx="70">
                  <c:v>95.141975295804372</c:v>
                </c:pt>
                <c:pt idx="71">
                  <c:v>95.324199727170168</c:v>
                </c:pt>
                <c:pt idx="72">
                  <c:v>95.503910637845792</c:v>
                </c:pt>
                <c:pt idx="73">
                  <c:v>95.6811764261614</c:v>
                </c:pt>
                <c:pt idx="74">
                  <c:v>95.856062735983116</c:v>
                </c:pt>
                <c:pt idx="75">
                  <c:v>96.028632602655847</c:v>
                </c:pt>
                <c:pt idx="76">
                  <c:v>96.198946589406575</c:v>
                </c:pt>
                <c:pt idx="77">
                  <c:v>96.36706291494653</c:v>
                </c:pt>
                <c:pt idx="78">
                  <c:v>96.533037572945346</c:v>
                </c:pt>
                <c:pt idx="79">
                  <c:v>96.696924443990412</c:v>
                </c:pt>
                <c:pt idx="80">
                  <c:v>96.858775400591611</c:v>
                </c:pt>
                <c:pt idx="81">
                  <c:v>97.018640405743611</c:v>
                </c:pt>
                <c:pt idx="82">
                  <c:v>97.176567605514322</c:v>
                </c:pt>
                <c:pt idx="83">
                  <c:v>97.33260341608856</c:v>
                </c:pt>
                <c:pt idx="84">
                  <c:v>97.486792605660895</c:v>
                </c:pt>
                <c:pt idx="85">
                  <c:v>97.639178371539145</c:v>
                </c:pt>
                <c:pt idx="86">
                  <c:v>97.789802412790664</c:v>
                </c:pt>
                <c:pt idx="87">
                  <c:v>97.938704998737165</c:v>
                </c:pt>
                <c:pt idx="88">
                  <c:v>98.0859250335795</c:v>
                </c:pt>
                <c:pt idx="89">
                  <c:v>98.231500117411855</c:v>
                </c:pt>
                <c:pt idx="90">
                  <c:v>98.375466603864922</c:v>
                </c:pt>
                <c:pt idx="91">
                  <c:v>98.517859654598766</c:v>
                </c:pt>
                <c:pt idx="92">
                  <c:v>98.658713290850159</c:v>
                </c:pt>
                <c:pt idx="93">
                  <c:v>98.798060442223061</c:v>
                </c:pt>
                <c:pt idx="94">
                  <c:v>98.935932992897548</c:v>
                </c:pt>
                <c:pt idx="95">
                  <c:v>99.072361825419165</c:v>
                </c:pt>
                <c:pt idx="96">
                  <c:v>99.207376862219462</c:v>
                </c:pt>
                <c:pt idx="97">
                  <c:v>99.341007105006952</c:v>
                </c:pt>
                <c:pt idx="98">
                  <c:v>99.473280672158609</c:v>
                </c:pt>
                <c:pt idx="99">
                  <c:v>99.604224834232113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4846568"/>
        <c:axId val="224848920"/>
      </c:scatterChart>
      <c:valAx>
        <c:axId val="224846568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Distance</a:t>
                </a:r>
                <a:r>
                  <a:rPr lang="en-US" baseline="0"/>
                  <a:t> (m)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45278279398262505"/>
              <c:y val="0.963966858397803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848920"/>
        <c:crosses val="autoZero"/>
        <c:crossBetween val="midCat"/>
      </c:valAx>
      <c:valAx>
        <c:axId val="224848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Path</a:t>
                </a:r>
                <a:r>
                  <a:rPr lang="en-US" baseline="0"/>
                  <a:t> loss(db) 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8465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68715458622559"/>
          <c:y val="9.3928430278166289E-2"/>
          <c:w val="0.71766404766228098"/>
          <c:h val="0.8397087168394114"/>
        </c:manualLayout>
      </c:layout>
      <c:scatterChart>
        <c:scatterStyle val="smoothMarker"/>
        <c:varyColors val="0"/>
        <c:ser>
          <c:idx val="2"/>
          <c:order val="0"/>
          <c:tx>
            <c:strRef>
              <c:f>'3 floor'!$H$1</c:f>
              <c:strCache>
                <c:ptCount val="1"/>
                <c:pt idx="0">
                  <c:v>3 floor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'3 floor'!$G$2:$G$101</c:f>
              <c:numCache>
                <c:formatCode>General</c:formatCode>
                <c:ptCount val="1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</c:numCache>
            </c:numRef>
          </c:xVal>
          <c:yVal>
            <c:numRef>
              <c:f>'3 floor'!$I$2:$I$101</c:f>
              <c:numCache>
                <c:formatCode>General</c:formatCode>
                <c:ptCount val="100"/>
                <c:pt idx="0">
                  <c:v>-50.604224834232113</c:v>
                </c:pt>
                <c:pt idx="1">
                  <c:v>-59.635124704151551</c:v>
                </c:pt>
                <c:pt idx="2">
                  <c:v>-64.917862475821991</c:v>
                </c:pt>
                <c:pt idx="3">
                  <c:v>-68.666024574070988</c:v>
                </c:pt>
                <c:pt idx="4">
                  <c:v>-71.573324964312675</c:v>
                </c:pt>
                <c:pt idx="5">
                  <c:v>-73.948762345741414</c:v>
                </c:pt>
                <c:pt idx="6">
                  <c:v>-75.957166034659821</c:v>
                </c:pt>
                <c:pt idx="7">
                  <c:v>-77.696924443990412</c:v>
                </c:pt>
                <c:pt idx="8">
                  <c:v>-79.231500117411855</c:v>
                </c:pt>
                <c:pt idx="9">
                  <c:v>-80.604224834232113</c:v>
                </c:pt>
                <c:pt idx="10">
                  <c:v>-81.846005388978867</c:v>
                </c:pt>
                <c:pt idx="11">
                  <c:v>-82.979662215660852</c:v>
                </c:pt>
                <c:pt idx="12">
                  <c:v>-84.022525403437214</c:v>
                </c:pt>
                <c:pt idx="13">
                  <c:v>-84.988065904579258</c:v>
                </c:pt>
                <c:pt idx="14">
                  <c:v>-85.886962605902553</c:v>
                </c:pt>
                <c:pt idx="15">
                  <c:v>-86.727824313909849</c:v>
                </c:pt>
                <c:pt idx="16">
                  <c:v>-87.517692475580333</c:v>
                </c:pt>
                <c:pt idx="17">
                  <c:v>-88.262399987331293</c:v>
                </c:pt>
                <c:pt idx="18">
                  <c:v>-88.966832862816972</c:v>
                </c:pt>
                <c:pt idx="19">
                  <c:v>-89.635124704151551</c:v>
                </c:pt>
                <c:pt idx="20">
                  <c:v>-90.270803676249699</c:v>
                </c:pt>
                <c:pt idx="21">
                  <c:v>-90.87690525889829</c:v>
                </c:pt>
                <c:pt idx="22">
                  <c:v>-91.456059914759891</c:v>
                </c:pt>
                <c:pt idx="23">
                  <c:v>-92.01056208558029</c:v>
                </c:pt>
                <c:pt idx="24">
                  <c:v>-92.542425094393252</c:v>
                </c:pt>
                <c:pt idx="25">
                  <c:v>-93.053425273356652</c:v>
                </c:pt>
                <c:pt idx="26">
                  <c:v>-93.545137759001733</c:v>
                </c:pt>
                <c:pt idx="27">
                  <c:v>-94.018965774498696</c:v>
                </c:pt>
                <c:pt idx="28">
                  <c:v>-94.476164771200786</c:v>
                </c:pt>
                <c:pt idx="29">
                  <c:v>-94.917862475821977</c:v>
                </c:pt>
                <c:pt idx="30">
                  <c:v>-95.345075649260295</c:v>
                </c:pt>
                <c:pt idx="31">
                  <c:v>-95.758724183829287</c:v>
                </c:pt>
                <c:pt idx="32">
                  <c:v>-96.159643030568731</c:v>
                </c:pt>
                <c:pt idx="33">
                  <c:v>-96.54859234549977</c:v>
                </c:pt>
                <c:pt idx="34">
                  <c:v>-96.926266164740383</c:v>
                </c:pt>
                <c:pt idx="35">
                  <c:v>-97.29329985725073</c:v>
                </c:pt>
                <c:pt idx="36">
                  <c:v>-97.650276556241963</c:v>
                </c:pt>
                <c:pt idx="37">
                  <c:v>-97.997732732736409</c:v>
                </c:pt>
                <c:pt idx="38">
                  <c:v>-98.336163045027092</c:v>
                </c:pt>
                <c:pt idx="39">
                  <c:v>-98.666024574070974</c:v>
                </c:pt>
                <c:pt idx="40">
                  <c:v>-98.987740535824173</c:v>
                </c:pt>
                <c:pt idx="41">
                  <c:v>-99.301703546169136</c:v>
                </c:pt>
                <c:pt idx="42">
                  <c:v>-99.608278501619708</c:v>
                </c:pt>
                <c:pt idx="43">
                  <c:v>-99.907805128817728</c:v>
                </c:pt>
                <c:pt idx="44">
                  <c:v>-100.20060024749242</c:v>
                </c:pt>
                <c:pt idx="45">
                  <c:v>-100.48695978467933</c:v>
                </c:pt>
                <c:pt idx="46">
                  <c:v>-100.76716057230362</c:v>
                </c:pt>
                <c:pt idx="47">
                  <c:v>-101.04146195549973</c:v>
                </c:pt>
                <c:pt idx="48">
                  <c:v>-101.31010723508751</c:v>
                </c:pt>
                <c:pt idx="49">
                  <c:v>-101.57332496431269</c:v>
                </c:pt>
                <c:pt idx="50">
                  <c:v>-101.83133011717021</c:v>
                </c:pt>
                <c:pt idx="51">
                  <c:v>-102.08432514327609</c:v>
                </c:pt>
                <c:pt idx="52">
                  <c:v>-102.33250092225578</c:v>
                </c:pt>
                <c:pt idx="53">
                  <c:v>-102.57603762892117</c:v>
                </c:pt>
                <c:pt idx="54">
                  <c:v>-102.81510551905944</c:v>
                </c:pt>
                <c:pt idx="55">
                  <c:v>-103.04986564441813</c:v>
                </c:pt>
                <c:pt idx="56">
                  <c:v>-103.28047050440685</c:v>
                </c:pt>
                <c:pt idx="57">
                  <c:v>-103.50706464112022</c:v>
                </c:pt>
                <c:pt idx="58">
                  <c:v>-103.72978518349643</c:v>
                </c:pt>
                <c:pt idx="59">
                  <c:v>-103.94876234574141</c:v>
                </c:pt>
                <c:pt idx="60">
                  <c:v>-104.16411988455513</c:v>
                </c:pt>
                <c:pt idx="61">
                  <c:v>-104.37597551917975</c:v>
                </c:pt>
                <c:pt idx="62">
                  <c:v>-104.58444131783955</c:v>
                </c:pt>
                <c:pt idx="63">
                  <c:v>-104.78962405374872</c:v>
                </c:pt>
                <c:pt idx="64">
                  <c:v>-104.99162553351778</c:v>
                </c:pt>
                <c:pt idx="65">
                  <c:v>-105.19054290048817</c:v>
                </c:pt>
                <c:pt idx="66">
                  <c:v>-105.3864689152569</c:v>
                </c:pt>
                <c:pt idx="67">
                  <c:v>-105.57949221541921</c:v>
                </c:pt>
                <c:pt idx="68">
                  <c:v>-105.76969755634977</c:v>
                </c:pt>
                <c:pt idx="69">
                  <c:v>-105.95716603465982</c:v>
                </c:pt>
                <c:pt idx="70">
                  <c:v>-106.14197529580437</c:v>
                </c:pt>
                <c:pt idx="71">
                  <c:v>-106.32419972717017</c:v>
                </c:pt>
                <c:pt idx="72">
                  <c:v>-106.50391063784579</c:v>
                </c:pt>
                <c:pt idx="73">
                  <c:v>-106.68117642616141</c:v>
                </c:pt>
                <c:pt idx="74">
                  <c:v>-106.85606273598313</c:v>
                </c:pt>
                <c:pt idx="75">
                  <c:v>-107.02863260265585</c:v>
                </c:pt>
                <c:pt idx="76">
                  <c:v>-107.19894658940657</c:v>
                </c:pt>
                <c:pt idx="77">
                  <c:v>-107.36706291494653</c:v>
                </c:pt>
                <c:pt idx="78">
                  <c:v>-107.53303757294535</c:v>
                </c:pt>
                <c:pt idx="79">
                  <c:v>-107.69692444399041</c:v>
                </c:pt>
                <c:pt idx="80">
                  <c:v>-107.85877540059161</c:v>
                </c:pt>
                <c:pt idx="81">
                  <c:v>-108.01864040574361</c:v>
                </c:pt>
                <c:pt idx="82">
                  <c:v>-108.17656760551432</c:v>
                </c:pt>
                <c:pt idx="83">
                  <c:v>-108.33260341608855</c:v>
                </c:pt>
                <c:pt idx="84">
                  <c:v>-108.4867926056609</c:v>
                </c:pt>
                <c:pt idx="85">
                  <c:v>-108.63917837153915</c:v>
                </c:pt>
                <c:pt idx="86">
                  <c:v>-108.78980241279066</c:v>
                </c:pt>
                <c:pt idx="87">
                  <c:v>-108.93870499873717</c:v>
                </c:pt>
                <c:pt idx="88">
                  <c:v>-109.08592503357949</c:v>
                </c:pt>
                <c:pt idx="89">
                  <c:v>-109.23150011741185</c:v>
                </c:pt>
                <c:pt idx="90">
                  <c:v>-109.37546660386494</c:v>
                </c:pt>
                <c:pt idx="91">
                  <c:v>-109.51785965459877</c:v>
                </c:pt>
                <c:pt idx="92">
                  <c:v>-109.65871329085016</c:v>
                </c:pt>
                <c:pt idx="93">
                  <c:v>-109.79806044222306</c:v>
                </c:pt>
                <c:pt idx="94">
                  <c:v>-109.93593299289756</c:v>
                </c:pt>
                <c:pt idx="95">
                  <c:v>-110.07236182541916</c:v>
                </c:pt>
                <c:pt idx="96">
                  <c:v>-110.20737686221946</c:v>
                </c:pt>
                <c:pt idx="97">
                  <c:v>-110.34100710500695</c:v>
                </c:pt>
                <c:pt idx="98">
                  <c:v>-110.47328067215861</c:v>
                </c:pt>
                <c:pt idx="99">
                  <c:v>-110.60422483423213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'2 floor'!$H$1</c:f>
              <c:strCache>
                <c:ptCount val="1"/>
                <c:pt idx="0">
                  <c:v>2 floor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'2 floor'!$G$2:$G$101</c:f>
              <c:numCache>
                <c:formatCode>General</c:formatCode>
                <c:ptCount val="1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</c:numCache>
            </c:numRef>
          </c:xVal>
          <c:yVal>
            <c:numRef>
              <c:f>'2 floor'!$I$2:$I$101</c:f>
              <c:numCache>
                <c:formatCode>General</c:formatCode>
                <c:ptCount val="100"/>
                <c:pt idx="0">
                  <c:v>-46.604224834232113</c:v>
                </c:pt>
                <c:pt idx="1">
                  <c:v>-55.635124704151551</c:v>
                </c:pt>
                <c:pt idx="2">
                  <c:v>-60.917862475821991</c:v>
                </c:pt>
                <c:pt idx="3">
                  <c:v>-64.666024574070988</c:v>
                </c:pt>
                <c:pt idx="4">
                  <c:v>-67.573324964312675</c:v>
                </c:pt>
                <c:pt idx="5">
                  <c:v>-69.948762345741414</c:v>
                </c:pt>
                <c:pt idx="6">
                  <c:v>-71.957166034659821</c:v>
                </c:pt>
                <c:pt idx="7">
                  <c:v>-73.696924443990412</c:v>
                </c:pt>
                <c:pt idx="8">
                  <c:v>-75.231500117411855</c:v>
                </c:pt>
                <c:pt idx="9">
                  <c:v>-76.604224834232113</c:v>
                </c:pt>
                <c:pt idx="10">
                  <c:v>-77.846005388978867</c:v>
                </c:pt>
                <c:pt idx="11">
                  <c:v>-78.979662215660852</c:v>
                </c:pt>
                <c:pt idx="12">
                  <c:v>-80.022525403437214</c:v>
                </c:pt>
                <c:pt idx="13">
                  <c:v>-80.988065904579258</c:v>
                </c:pt>
                <c:pt idx="14">
                  <c:v>-81.886962605902553</c:v>
                </c:pt>
                <c:pt idx="15">
                  <c:v>-82.727824313909849</c:v>
                </c:pt>
                <c:pt idx="16">
                  <c:v>-83.517692475580333</c:v>
                </c:pt>
                <c:pt idx="17">
                  <c:v>-84.262399987331293</c:v>
                </c:pt>
                <c:pt idx="18">
                  <c:v>-84.966832862816972</c:v>
                </c:pt>
                <c:pt idx="19">
                  <c:v>-85.635124704151551</c:v>
                </c:pt>
                <c:pt idx="20">
                  <c:v>-86.270803676249699</c:v>
                </c:pt>
                <c:pt idx="21">
                  <c:v>-86.87690525889829</c:v>
                </c:pt>
                <c:pt idx="22">
                  <c:v>-87.456059914759891</c:v>
                </c:pt>
                <c:pt idx="23">
                  <c:v>-88.01056208558029</c:v>
                </c:pt>
                <c:pt idx="24">
                  <c:v>-88.542425094393252</c:v>
                </c:pt>
                <c:pt idx="25">
                  <c:v>-89.053425273356652</c:v>
                </c:pt>
                <c:pt idx="26">
                  <c:v>-89.545137759001733</c:v>
                </c:pt>
                <c:pt idx="27">
                  <c:v>-90.018965774498696</c:v>
                </c:pt>
                <c:pt idx="28">
                  <c:v>-90.476164771200786</c:v>
                </c:pt>
                <c:pt idx="29">
                  <c:v>-90.917862475821977</c:v>
                </c:pt>
                <c:pt idx="30">
                  <c:v>-91.345075649260295</c:v>
                </c:pt>
                <c:pt idx="31">
                  <c:v>-91.758724183829287</c:v>
                </c:pt>
                <c:pt idx="32">
                  <c:v>-92.159643030568731</c:v>
                </c:pt>
                <c:pt idx="33">
                  <c:v>-92.54859234549977</c:v>
                </c:pt>
                <c:pt idx="34">
                  <c:v>-92.926266164740383</c:v>
                </c:pt>
                <c:pt idx="35">
                  <c:v>-93.29329985725073</c:v>
                </c:pt>
                <c:pt idx="36">
                  <c:v>-93.650276556241963</c:v>
                </c:pt>
                <c:pt idx="37">
                  <c:v>-93.997732732736409</c:v>
                </c:pt>
                <c:pt idx="38">
                  <c:v>-94.336163045027092</c:v>
                </c:pt>
                <c:pt idx="39">
                  <c:v>-94.666024574070974</c:v>
                </c:pt>
                <c:pt idx="40">
                  <c:v>-94.987740535824173</c:v>
                </c:pt>
                <c:pt idx="41">
                  <c:v>-95.301703546169136</c:v>
                </c:pt>
                <c:pt idx="42">
                  <c:v>-95.608278501619708</c:v>
                </c:pt>
                <c:pt idx="43">
                  <c:v>-95.907805128817728</c:v>
                </c:pt>
                <c:pt idx="44">
                  <c:v>-96.200600247492417</c:v>
                </c:pt>
                <c:pt idx="45">
                  <c:v>-96.486959784679328</c:v>
                </c:pt>
                <c:pt idx="46">
                  <c:v>-96.767160572303638</c:v>
                </c:pt>
                <c:pt idx="47">
                  <c:v>-97.041461955499727</c:v>
                </c:pt>
                <c:pt idx="48">
                  <c:v>-97.310107235087514</c:v>
                </c:pt>
                <c:pt idx="49">
                  <c:v>-97.573324964312675</c:v>
                </c:pt>
                <c:pt idx="50">
                  <c:v>-97.831330117170211</c:v>
                </c:pt>
                <c:pt idx="51">
                  <c:v>-98.084325143276089</c:v>
                </c:pt>
                <c:pt idx="52">
                  <c:v>-98.332500922255775</c:v>
                </c:pt>
                <c:pt idx="53">
                  <c:v>-98.576037628921171</c:v>
                </c:pt>
                <c:pt idx="54">
                  <c:v>-98.815105519059429</c:v>
                </c:pt>
                <c:pt idx="55">
                  <c:v>-99.049865644418134</c:v>
                </c:pt>
                <c:pt idx="56">
                  <c:v>-99.28047050440685</c:v>
                </c:pt>
                <c:pt idx="57">
                  <c:v>-99.507064641120223</c:v>
                </c:pt>
                <c:pt idx="58">
                  <c:v>-99.729785183496432</c:v>
                </c:pt>
                <c:pt idx="59">
                  <c:v>-99.948762345741414</c:v>
                </c:pt>
                <c:pt idx="60">
                  <c:v>-100.16411988455513</c:v>
                </c:pt>
                <c:pt idx="61">
                  <c:v>-100.37597551917975</c:v>
                </c:pt>
                <c:pt idx="62">
                  <c:v>-100.58444131783955</c:v>
                </c:pt>
                <c:pt idx="63">
                  <c:v>-100.78962405374872</c:v>
                </c:pt>
                <c:pt idx="64">
                  <c:v>-100.99162553351778</c:v>
                </c:pt>
                <c:pt idx="65">
                  <c:v>-101.19054290048817</c:v>
                </c:pt>
                <c:pt idx="66">
                  <c:v>-101.3864689152569</c:v>
                </c:pt>
                <c:pt idx="67">
                  <c:v>-101.57949221541921</c:v>
                </c:pt>
                <c:pt idx="68">
                  <c:v>-101.76969755634977</c:v>
                </c:pt>
                <c:pt idx="69">
                  <c:v>-101.95716603465982</c:v>
                </c:pt>
                <c:pt idx="70">
                  <c:v>-102.14197529580437</c:v>
                </c:pt>
                <c:pt idx="71">
                  <c:v>-102.32419972717017</c:v>
                </c:pt>
                <c:pt idx="72">
                  <c:v>-102.50391063784579</c:v>
                </c:pt>
                <c:pt idx="73">
                  <c:v>-102.68117642616141</c:v>
                </c:pt>
                <c:pt idx="74">
                  <c:v>-102.85606273598313</c:v>
                </c:pt>
                <c:pt idx="75">
                  <c:v>-103.02863260265585</c:v>
                </c:pt>
                <c:pt idx="76">
                  <c:v>-103.19894658940657</c:v>
                </c:pt>
                <c:pt idx="77">
                  <c:v>-103.36706291494653</c:v>
                </c:pt>
                <c:pt idx="78">
                  <c:v>-103.53303757294535</c:v>
                </c:pt>
                <c:pt idx="79">
                  <c:v>-103.69692444399041</c:v>
                </c:pt>
                <c:pt idx="80">
                  <c:v>-103.85877540059161</c:v>
                </c:pt>
                <c:pt idx="81">
                  <c:v>-104.01864040574361</c:v>
                </c:pt>
                <c:pt idx="82">
                  <c:v>-104.17656760551432</c:v>
                </c:pt>
                <c:pt idx="83">
                  <c:v>-104.33260341608855</c:v>
                </c:pt>
                <c:pt idx="84">
                  <c:v>-104.4867926056609</c:v>
                </c:pt>
                <c:pt idx="85">
                  <c:v>-104.63917837153915</c:v>
                </c:pt>
                <c:pt idx="86">
                  <c:v>-104.78980241279066</c:v>
                </c:pt>
                <c:pt idx="87">
                  <c:v>-104.93870499873717</c:v>
                </c:pt>
                <c:pt idx="88">
                  <c:v>-105.08592503357949</c:v>
                </c:pt>
                <c:pt idx="89">
                  <c:v>-105.23150011741185</c:v>
                </c:pt>
                <c:pt idx="90">
                  <c:v>-105.37546660386494</c:v>
                </c:pt>
                <c:pt idx="91">
                  <c:v>-105.51785965459877</c:v>
                </c:pt>
                <c:pt idx="92">
                  <c:v>-105.65871329085016</c:v>
                </c:pt>
                <c:pt idx="93">
                  <c:v>-105.79806044222306</c:v>
                </c:pt>
                <c:pt idx="94">
                  <c:v>-105.93593299289756</c:v>
                </c:pt>
                <c:pt idx="95">
                  <c:v>-106.07236182541916</c:v>
                </c:pt>
                <c:pt idx="96">
                  <c:v>-106.20737686221946</c:v>
                </c:pt>
                <c:pt idx="97">
                  <c:v>-106.34100710500695</c:v>
                </c:pt>
                <c:pt idx="98">
                  <c:v>-106.47328067215861</c:v>
                </c:pt>
                <c:pt idx="99">
                  <c:v>-106.60422483423213</c:v>
                </c:pt>
              </c:numCache>
            </c:numRef>
          </c:yVal>
          <c:smooth val="1"/>
        </c:ser>
        <c:ser>
          <c:idx val="0"/>
          <c:order val="2"/>
          <c:tx>
            <c:strRef>
              <c:f>'1 floor'!$H$1</c:f>
              <c:strCache>
                <c:ptCount val="1"/>
                <c:pt idx="0">
                  <c:v>1 floor 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'1 floor'!$G$2:$G$101</c:f>
              <c:numCache>
                <c:formatCode>General</c:formatCode>
                <c:ptCount val="1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</c:numCache>
            </c:numRef>
          </c:xVal>
          <c:yVal>
            <c:numRef>
              <c:f>'1 floor'!$I$2:$I$101</c:f>
              <c:numCache>
                <c:formatCode>General</c:formatCode>
                <c:ptCount val="100"/>
                <c:pt idx="0">
                  <c:v>-42.604224834232113</c:v>
                </c:pt>
                <c:pt idx="1">
                  <c:v>-51.635124704151551</c:v>
                </c:pt>
                <c:pt idx="2">
                  <c:v>-56.917862475821991</c:v>
                </c:pt>
                <c:pt idx="3">
                  <c:v>-60.666024574070988</c:v>
                </c:pt>
                <c:pt idx="4">
                  <c:v>-63.573324964312675</c:v>
                </c:pt>
                <c:pt idx="5">
                  <c:v>-65.948762345741414</c:v>
                </c:pt>
                <c:pt idx="6">
                  <c:v>-67.957166034659821</c:v>
                </c:pt>
                <c:pt idx="7">
                  <c:v>-69.696924443990412</c:v>
                </c:pt>
                <c:pt idx="8">
                  <c:v>-71.231500117411855</c:v>
                </c:pt>
                <c:pt idx="9">
                  <c:v>-72.604224834232113</c:v>
                </c:pt>
                <c:pt idx="10">
                  <c:v>-73.846005388978867</c:v>
                </c:pt>
                <c:pt idx="11">
                  <c:v>-74.979662215660852</c:v>
                </c:pt>
                <c:pt idx="12">
                  <c:v>-76.022525403437214</c:v>
                </c:pt>
                <c:pt idx="13">
                  <c:v>-76.988065904579258</c:v>
                </c:pt>
                <c:pt idx="14">
                  <c:v>-77.886962605902553</c:v>
                </c:pt>
                <c:pt idx="15">
                  <c:v>-78.727824313909849</c:v>
                </c:pt>
                <c:pt idx="16">
                  <c:v>-79.517692475580333</c:v>
                </c:pt>
                <c:pt idx="17">
                  <c:v>-80.262399987331293</c:v>
                </c:pt>
                <c:pt idx="18">
                  <c:v>-80.966832862816972</c:v>
                </c:pt>
                <c:pt idx="19">
                  <c:v>-81.635124704151551</c:v>
                </c:pt>
                <c:pt idx="20">
                  <c:v>-82.270803676249699</c:v>
                </c:pt>
                <c:pt idx="21">
                  <c:v>-82.87690525889829</c:v>
                </c:pt>
                <c:pt idx="22">
                  <c:v>-83.456059914759891</c:v>
                </c:pt>
                <c:pt idx="23">
                  <c:v>-84.01056208558029</c:v>
                </c:pt>
                <c:pt idx="24">
                  <c:v>-84.542425094393252</c:v>
                </c:pt>
                <c:pt idx="25">
                  <c:v>-85.053425273356652</c:v>
                </c:pt>
                <c:pt idx="26">
                  <c:v>-85.545137759001733</c:v>
                </c:pt>
                <c:pt idx="27">
                  <c:v>-86.018965774498696</c:v>
                </c:pt>
                <c:pt idx="28">
                  <c:v>-86.476164771200786</c:v>
                </c:pt>
                <c:pt idx="29">
                  <c:v>-86.917862475821977</c:v>
                </c:pt>
                <c:pt idx="30">
                  <c:v>-87.345075649260295</c:v>
                </c:pt>
                <c:pt idx="31">
                  <c:v>-87.758724183829287</c:v>
                </c:pt>
                <c:pt idx="32">
                  <c:v>-88.159643030568731</c:v>
                </c:pt>
                <c:pt idx="33">
                  <c:v>-88.54859234549977</c:v>
                </c:pt>
                <c:pt idx="34">
                  <c:v>-88.926266164740383</c:v>
                </c:pt>
                <c:pt idx="35">
                  <c:v>-89.29329985725073</c:v>
                </c:pt>
                <c:pt idx="36">
                  <c:v>-89.650276556241963</c:v>
                </c:pt>
                <c:pt idx="37">
                  <c:v>-89.997732732736409</c:v>
                </c:pt>
                <c:pt idx="38">
                  <c:v>-90.336163045027092</c:v>
                </c:pt>
                <c:pt idx="39">
                  <c:v>-90.666024574070974</c:v>
                </c:pt>
                <c:pt idx="40">
                  <c:v>-90.987740535824173</c:v>
                </c:pt>
                <c:pt idx="41">
                  <c:v>-91.301703546169136</c:v>
                </c:pt>
                <c:pt idx="42">
                  <c:v>-91.608278501619708</c:v>
                </c:pt>
                <c:pt idx="43">
                  <c:v>-91.907805128817728</c:v>
                </c:pt>
                <c:pt idx="44">
                  <c:v>-92.200600247492417</c:v>
                </c:pt>
                <c:pt idx="45">
                  <c:v>-92.486959784679328</c:v>
                </c:pt>
                <c:pt idx="46">
                  <c:v>-92.767160572303638</c:v>
                </c:pt>
                <c:pt idx="47">
                  <c:v>-93.041461955499727</c:v>
                </c:pt>
                <c:pt idx="48">
                  <c:v>-93.310107235087514</c:v>
                </c:pt>
                <c:pt idx="49">
                  <c:v>-93.573324964312675</c:v>
                </c:pt>
                <c:pt idx="50">
                  <c:v>-93.831330117170211</c:v>
                </c:pt>
                <c:pt idx="51">
                  <c:v>-94.084325143276089</c:v>
                </c:pt>
                <c:pt idx="52">
                  <c:v>-94.332500922255775</c:v>
                </c:pt>
                <c:pt idx="53">
                  <c:v>-94.576037628921171</c:v>
                </c:pt>
                <c:pt idx="54">
                  <c:v>-94.815105519059429</c:v>
                </c:pt>
                <c:pt idx="55">
                  <c:v>-95.049865644418134</c:v>
                </c:pt>
                <c:pt idx="56">
                  <c:v>-95.28047050440685</c:v>
                </c:pt>
                <c:pt idx="57">
                  <c:v>-95.507064641120223</c:v>
                </c:pt>
                <c:pt idx="58">
                  <c:v>-95.729785183496432</c:v>
                </c:pt>
                <c:pt idx="59">
                  <c:v>-95.948762345741414</c:v>
                </c:pt>
                <c:pt idx="60">
                  <c:v>-96.164119884555134</c:v>
                </c:pt>
                <c:pt idx="61">
                  <c:v>-96.375975519179732</c:v>
                </c:pt>
                <c:pt idx="62">
                  <c:v>-96.584441317839563</c:v>
                </c:pt>
                <c:pt idx="63">
                  <c:v>-96.789624053748724</c:v>
                </c:pt>
                <c:pt idx="64">
                  <c:v>-96.991625533517777</c:v>
                </c:pt>
                <c:pt idx="65">
                  <c:v>-97.190542900488168</c:v>
                </c:pt>
                <c:pt idx="66">
                  <c:v>-97.386468915256899</c:v>
                </c:pt>
                <c:pt idx="67">
                  <c:v>-97.579492215419208</c:v>
                </c:pt>
                <c:pt idx="68">
                  <c:v>-97.769697556349769</c:v>
                </c:pt>
                <c:pt idx="69">
                  <c:v>-97.957166034659821</c:v>
                </c:pt>
                <c:pt idx="70">
                  <c:v>-98.141975295804372</c:v>
                </c:pt>
                <c:pt idx="71">
                  <c:v>-98.324199727170168</c:v>
                </c:pt>
                <c:pt idx="72">
                  <c:v>-98.503910637845792</c:v>
                </c:pt>
                <c:pt idx="73">
                  <c:v>-98.6811764261614</c:v>
                </c:pt>
                <c:pt idx="74">
                  <c:v>-98.856062735983116</c:v>
                </c:pt>
                <c:pt idx="75">
                  <c:v>-99.028632602655847</c:v>
                </c:pt>
                <c:pt idx="76">
                  <c:v>-99.198946589406575</c:v>
                </c:pt>
                <c:pt idx="77">
                  <c:v>-99.36706291494653</c:v>
                </c:pt>
                <c:pt idx="78">
                  <c:v>-99.533037572945346</c:v>
                </c:pt>
                <c:pt idx="79">
                  <c:v>-99.696924443990412</c:v>
                </c:pt>
                <c:pt idx="80">
                  <c:v>-99.858775400591611</c:v>
                </c:pt>
                <c:pt idx="81">
                  <c:v>-100.01864040574361</c:v>
                </c:pt>
                <c:pt idx="82">
                  <c:v>-100.17656760551432</c:v>
                </c:pt>
                <c:pt idx="83">
                  <c:v>-100.33260341608855</c:v>
                </c:pt>
                <c:pt idx="84">
                  <c:v>-100.4867926056609</c:v>
                </c:pt>
                <c:pt idx="85">
                  <c:v>-100.63917837153915</c:v>
                </c:pt>
                <c:pt idx="86">
                  <c:v>-100.78980241279066</c:v>
                </c:pt>
                <c:pt idx="87">
                  <c:v>-100.93870499873717</c:v>
                </c:pt>
                <c:pt idx="88">
                  <c:v>-101.08592503357949</c:v>
                </c:pt>
                <c:pt idx="89">
                  <c:v>-101.23150011741185</c:v>
                </c:pt>
                <c:pt idx="90">
                  <c:v>-101.37546660386494</c:v>
                </c:pt>
                <c:pt idx="91">
                  <c:v>-101.51785965459877</c:v>
                </c:pt>
                <c:pt idx="92">
                  <c:v>-101.65871329085016</c:v>
                </c:pt>
                <c:pt idx="93">
                  <c:v>-101.79806044222306</c:v>
                </c:pt>
                <c:pt idx="94">
                  <c:v>-101.93593299289756</c:v>
                </c:pt>
                <c:pt idx="95">
                  <c:v>-102.07236182541916</c:v>
                </c:pt>
                <c:pt idx="96">
                  <c:v>-102.20737686221946</c:v>
                </c:pt>
                <c:pt idx="97">
                  <c:v>-102.34100710500695</c:v>
                </c:pt>
                <c:pt idx="98">
                  <c:v>-102.47328067215861</c:v>
                </c:pt>
                <c:pt idx="99">
                  <c:v>-102.60422483423213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'0 floor'!$H$1</c:f>
              <c:strCache>
                <c:ptCount val="1"/>
                <c:pt idx="0">
                  <c:v>0 floor Path loss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'0 floor'!$G$2:$G$101</c:f>
              <c:numCache>
                <c:formatCode>General</c:formatCode>
                <c:ptCount val="1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</c:numCache>
            </c:numRef>
          </c:xVal>
          <c:yVal>
            <c:numRef>
              <c:f>'0 floor'!$I$2:$I$101</c:f>
              <c:numCache>
                <c:formatCode>General</c:formatCode>
                <c:ptCount val="100"/>
                <c:pt idx="0">
                  <c:v>-38.604224834232113</c:v>
                </c:pt>
                <c:pt idx="1">
                  <c:v>-47.635124704151551</c:v>
                </c:pt>
                <c:pt idx="2">
                  <c:v>-52.917862475821991</c:v>
                </c:pt>
                <c:pt idx="3">
                  <c:v>-56.666024574070988</c:v>
                </c:pt>
                <c:pt idx="4">
                  <c:v>-59.573324964312675</c:v>
                </c:pt>
                <c:pt idx="5">
                  <c:v>-61.948762345741414</c:v>
                </c:pt>
                <c:pt idx="6">
                  <c:v>-63.957166034659821</c:v>
                </c:pt>
                <c:pt idx="7">
                  <c:v>-65.696924443990412</c:v>
                </c:pt>
                <c:pt idx="8">
                  <c:v>-67.231500117411855</c:v>
                </c:pt>
                <c:pt idx="9">
                  <c:v>-68.604224834232113</c:v>
                </c:pt>
                <c:pt idx="10">
                  <c:v>-69.846005388978867</c:v>
                </c:pt>
                <c:pt idx="11">
                  <c:v>-70.979662215660852</c:v>
                </c:pt>
                <c:pt idx="12">
                  <c:v>-72.022525403437214</c:v>
                </c:pt>
                <c:pt idx="13">
                  <c:v>-72.988065904579258</c:v>
                </c:pt>
                <c:pt idx="14">
                  <c:v>-73.886962605902553</c:v>
                </c:pt>
                <c:pt idx="15">
                  <c:v>-74.727824313909849</c:v>
                </c:pt>
                <c:pt idx="16">
                  <c:v>-75.517692475580333</c:v>
                </c:pt>
                <c:pt idx="17">
                  <c:v>-76.262399987331293</c:v>
                </c:pt>
                <c:pt idx="18">
                  <c:v>-76.966832862816972</c:v>
                </c:pt>
                <c:pt idx="19">
                  <c:v>-77.635124704151551</c:v>
                </c:pt>
                <c:pt idx="20">
                  <c:v>-78.270803676249699</c:v>
                </c:pt>
                <c:pt idx="21">
                  <c:v>-78.87690525889829</c:v>
                </c:pt>
                <c:pt idx="22">
                  <c:v>-79.456059914759891</c:v>
                </c:pt>
                <c:pt idx="23">
                  <c:v>-80.01056208558029</c:v>
                </c:pt>
                <c:pt idx="24">
                  <c:v>-80.542425094393252</c:v>
                </c:pt>
                <c:pt idx="25">
                  <c:v>-81.053425273356652</c:v>
                </c:pt>
                <c:pt idx="26">
                  <c:v>-81.545137759001733</c:v>
                </c:pt>
                <c:pt idx="27">
                  <c:v>-82.018965774498696</c:v>
                </c:pt>
                <c:pt idx="28">
                  <c:v>-82.476164771200786</c:v>
                </c:pt>
                <c:pt idx="29">
                  <c:v>-82.917862475821977</c:v>
                </c:pt>
                <c:pt idx="30">
                  <c:v>-83.345075649260295</c:v>
                </c:pt>
                <c:pt idx="31">
                  <c:v>-83.758724183829287</c:v>
                </c:pt>
                <c:pt idx="32">
                  <c:v>-84.159643030568731</c:v>
                </c:pt>
                <c:pt idx="33">
                  <c:v>-84.54859234549977</c:v>
                </c:pt>
                <c:pt idx="34">
                  <c:v>-84.926266164740383</c:v>
                </c:pt>
                <c:pt idx="35">
                  <c:v>-85.29329985725073</c:v>
                </c:pt>
                <c:pt idx="36">
                  <c:v>-85.650276556241963</c:v>
                </c:pt>
                <c:pt idx="37">
                  <c:v>-85.997732732736409</c:v>
                </c:pt>
                <c:pt idx="38">
                  <c:v>-86.336163045027092</c:v>
                </c:pt>
                <c:pt idx="39">
                  <c:v>-86.666024574070974</c:v>
                </c:pt>
                <c:pt idx="40">
                  <c:v>-86.987740535824173</c:v>
                </c:pt>
                <c:pt idx="41">
                  <c:v>-87.301703546169136</c:v>
                </c:pt>
                <c:pt idx="42">
                  <c:v>-87.608278501619708</c:v>
                </c:pt>
                <c:pt idx="43">
                  <c:v>-87.907805128817728</c:v>
                </c:pt>
                <c:pt idx="44">
                  <c:v>-88.200600247492417</c:v>
                </c:pt>
                <c:pt idx="45">
                  <c:v>-88.486959784679328</c:v>
                </c:pt>
                <c:pt idx="46">
                  <c:v>-88.767160572303638</c:v>
                </c:pt>
                <c:pt idx="47">
                  <c:v>-89.041461955499727</c:v>
                </c:pt>
                <c:pt idx="48">
                  <c:v>-89.310107235087514</c:v>
                </c:pt>
                <c:pt idx="49">
                  <c:v>-89.573324964312675</c:v>
                </c:pt>
                <c:pt idx="50">
                  <c:v>-89.831330117170211</c:v>
                </c:pt>
                <c:pt idx="51">
                  <c:v>-90.084325143276089</c:v>
                </c:pt>
                <c:pt idx="52">
                  <c:v>-90.332500922255775</c:v>
                </c:pt>
                <c:pt idx="53">
                  <c:v>-90.576037628921171</c:v>
                </c:pt>
                <c:pt idx="54">
                  <c:v>-90.815105519059429</c:v>
                </c:pt>
                <c:pt idx="55">
                  <c:v>-91.049865644418134</c:v>
                </c:pt>
                <c:pt idx="56">
                  <c:v>-91.28047050440685</c:v>
                </c:pt>
                <c:pt idx="57">
                  <c:v>-91.507064641120223</c:v>
                </c:pt>
                <c:pt idx="58">
                  <c:v>-91.729785183496432</c:v>
                </c:pt>
                <c:pt idx="59">
                  <c:v>-91.948762345741414</c:v>
                </c:pt>
                <c:pt idx="60">
                  <c:v>-92.164119884555134</c:v>
                </c:pt>
                <c:pt idx="61">
                  <c:v>-92.375975519179732</c:v>
                </c:pt>
                <c:pt idx="62">
                  <c:v>-92.584441317839563</c:v>
                </c:pt>
                <c:pt idx="63">
                  <c:v>-92.789624053748724</c:v>
                </c:pt>
                <c:pt idx="64">
                  <c:v>-92.991625533517777</c:v>
                </c:pt>
                <c:pt idx="65">
                  <c:v>-93.190542900488168</c:v>
                </c:pt>
                <c:pt idx="66">
                  <c:v>-93.386468915256899</c:v>
                </c:pt>
                <c:pt idx="67">
                  <c:v>-93.579492215419208</c:v>
                </c:pt>
                <c:pt idx="68">
                  <c:v>-93.769697556349769</c:v>
                </c:pt>
                <c:pt idx="69">
                  <c:v>-93.957166034659821</c:v>
                </c:pt>
                <c:pt idx="70">
                  <c:v>-94.141975295804372</c:v>
                </c:pt>
                <c:pt idx="71">
                  <c:v>-94.324199727170168</c:v>
                </c:pt>
                <c:pt idx="72">
                  <c:v>-94.503910637845792</c:v>
                </c:pt>
                <c:pt idx="73">
                  <c:v>-94.6811764261614</c:v>
                </c:pt>
                <c:pt idx="74">
                  <c:v>-94.856062735983116</c:v>
                </c:pt>
                <c:pt idx="75">
                  <c:v>-95.028632602655847</c:v>
                </c:pt>
                <c:pt idx="76">
                  <c:v>-95.198946589406575</c:v>
                </c:pt>
                <c:pt idx="77">
                  <c:v>-95.36706291494653</c:v>
                </c:pt>
                <c:pt idx="78">
                  <c:v>-95.533037572945346</c:v>
                </c:pt>
                <c:pt idx="79">
                  <c:v>-95.696924443990412</c:v>
                </c:pt>
                <c:pt idx="80">
                  <c:v>-95.858775400591611</c:v>
                </c:pt>
                <c:pt idx="81">
                  <c:v>-96.018640405743611</c:v>
                </c:pt>
                <c:pt idx="82">
                  <c:v>-96.176567605514322</c:v>
                </c:pt>
                <c:pt idx="83">
                  <c:v>-96.33260341608856</c:v>
                </c:pt>
                <c:pt idx="84">
                  <c:v>-96.486792605660895</c:v>
                </c:pt>
                <c:pt idx="85">
                  <c:v>-96.639178371539145</c:v>
                </c:pt>
                <c:pt idx="86">
                  <c:v>-96.789802412790664</c:v>
                </c:pt>
                <c:pt idx="87">
                  <c:v>-96.938704998737165</c:v>
                </c:pt>
                <c:pt idx="88">
                  <c:v>-97.0859250335795</c:v>
                </c:pt>
                <c:pt idx="89">
                  <c:v>-97.231500117411855</c:v>
                </c:pt>
                <c:pt idx="90">
                  <c:v>-97.375466603864922</c:v>
                </c:pt>
                <c:pt idx="91">
                  <c:v>-97.517859654598766</c:v>
                </c:pt>
                <c:pt idx="92">
                  <c:v>-97.658713290850159</c:v>
                </c:pt>
                <c:pt idx="93">
                  <c:v>-97.798060442223061</c:v>
                </c:pt>
                <c:pt idx="94">
                  <c:v>-97.935932992897548</c:v>
                </c:pt>
                <c:pt idx="95">
                  <c:v>-98.072361825419165</c:v>
                </c:pt>
                <c:pt idx="96">
                  <c:v>-98.207376862219462</c:v>
                </c:pt>
                <c:pt idx="97">
                  <c:v>-98.341007105006952</c:v>
                </c:pt>
                <c:pt idx="98">
                  <c:v>-98.473280672158609</c:v>
                </c:pt>
                <c:pt idx="99">
                  <c:v>-98.604224834232113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4851664"/>
        <c:axId val="224847352"/>
      </c:scatterChart>
      <c:valAx>
        <c:axId val="224851664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Distance</a:t>
                </a:r>
                <a:r>
                  <a:rPr lang="en-US" baseline="0"/>
                  <a:t> (m)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44519620761690504"/>
              <c:y val="0.931703078258443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847352"/>
        <c:crosses val="autoZero"/>
        <c:crossBetween val="midCat"/>
      </c:valAx>
      <c:valAx>
        <c:axId val="224847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Received </a:t>
                </a:r>
                <a:r>
                  <a:rPr lang="en-US" baseline="0"/>
                  <a:t>Power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8516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715458622559"/>
          <c:y val="9.3928430278166289E-2"/>
          <c:w val="0.71766404766228098"/>
          <c:h val="0.8397087168394114"/>
        </c:manualLayout>
      </c:layout>
      <c:scatterChart>
        <c:scatterStyle val="smoothMarker"/>
        <c:varyColors val="0"/>
        <c:ser>
          <c:idx val="2"/>
          <c:order val="0"/>
          <c:tx>
            <c:strRef>
              <c:f>'3 floor'!$H$1</c:f>
              <c:strCache>
                <c:ptCount val="1"/>
                <c:pt idx="0">
                  <c:v>3 floor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'3 floor'!$G$2:$G$101</c:f>
              <c:numCache>
                <c:formatCode>General</c:formatCode>
                <c:ptCount val="1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</c:numCache>
            </c:numRef>
          </c:xVal>
          <c:yVal>
            <c:numRef>
              <c:f>'3 floor'!$K$2:$K$101</c:f>
              <c:numCache>
                <c:formatCode>General</c:formatCode>
                <c:ptCount val="100"/>
                <c:pt idx="0">
                  <c:v>138.79155132977988</c:v>
                </c:pt>
                <c:pt idx="1">
                  <c:v>120.72975857764672</c:v>
                </c:pt>
                <c:pt idx="2">
                  <c:v>110.16430200090726</c:v>
                </c:pt>
                <c:pt idx="3">
                  <c:v>102.66801473925111</c:v>
                </c:pt>
                <c:pt idx="4">
                  <c:v>96.853474851001877</c:v>
                </c:pt>
                <c:pt idx="5">
                  <c:v>92.102690926585552</c:v>
                </c:pt>
                <c:pt idx="6">
                  <c:v>88.086010321688391</c:v>
                </c:pt>
                <c:pt idx="7">
                  <c:v>84.606662198006831</c:v>
                </c:pt>
                <c:pt idx="8">
                  <c:v>81.5377274547063</c:v>
                </c:pt>
                <c:pt idx="9">
                  <c:v>78.792548518365649</c:v>
                </c:pt>
                <c:pt idx="10">
                  <c:v>76.309317783445636</c:v>
                </c:pt>
                <c:pt idx="11">
                  <c:v>74.042400363374114</c:v>
                </c:pt>
                <c:pt idx="12">
                  <c:v>71.957142058774977</c:v>
                </c:pt>
                <c:pt idx="13">
                  <c:v>70.026606941070369</c:v>
                </c:pt>
                <c:pt idx="14">
                  <c:v>68.229443209102314</c:v>
                </c:pt>
                <c:pt idx="15">
                  <c:v>66.548439218291207</c:v>
                </c:pt>
                <c:pt idx="16">
                  <c:v>64.969518038461587</c:v>
                </c:pt>
                <c:pt idx="17">
                  <c:v>63.481019835282517</c:v>
                </c:pt>
                <c:pt idx="18">
                  <c:v>62.073178533993229</c:v>
                </c:pt>
                <c:pt idx="19">
                  <c:v>60.73773287624072</c:v>
                </c:pt>
                <c:pt idx="20">
                  <c:v>59.467632470642485</c:v>
                </c:pt>
                <c:pt idx="21">
                  <c:v>58.256812287847282</c:v>
                </c:pt>
                <c:pt idx="22">
                  <c:v>57.100017323693152</c:v>
                </c:pt>
                <c:pt idx="23">
                  <c:v>55.992664605918691</c:v>
                </c:pt>
                <c:pt idx="24">
                  <c:v>54.930733388841162</c:v>
                </c:pt>
                <c:pt idx="25">
                  <c:v>53.910676896734131</c:v>
                </c:pt>
                <c:pt idx="26">
                  <c:v>52.929350732340524</c:v>
                </c:pt>
                <c:pt idx="27">
                  <c:v>51.983954311316545</c:v>
                </c:pt>
                <c:pt idx="28">
                  <c:v>51.071982578081446</c:v>
                </c:pt>
                <c:pt idx="29">
                  <c:v>50.191185910364091</c:v>
                </c:pt>
                <c:pt idx="30">
                  <c:v>49.339536600422676</c:v>
                </c:pt>
                <c:pt idx="31">
                  <c:v>48.515200659413139</c:v>
                </c:pt>
                <c:pt idx="32">
                  <c:v>47.716513961564843</c:v>
                </c:pt>
                <c:pt idx="33">
                  <c:v>46.9419619504339</c:v>
                </c:pt>
                <c:pt idx="34">
                  <c:v>46.190162287402728</c:v>
                </c:pt>
                <c:pt idx="35">
                  <c:v>45.459849944888106</c:v>
                </c:pt>
                <c:pt idx="36">
                  <c:v>44.749864342190719</c:v>
                </c:pt>
                <c:pt idx="37">
                  <c:v>44.059138197012153</c:v>
                </c:pt>
                <c:pt idx="38">
                  <c:v>43.386687825143099</c:v>
                </c:pt>
                <c:pt idx="39">
                  <c:v>42.731604668256196</c:v>
                </c:pt>
                <c:pt idx="40">
                  <c:v>42.093047867787341</c:v>
                </c:pt>
                <c:pt idx="41">
                  <c:v>41.470237733606574</c:v>
                </c:pt>
                <c:pt idx="42">
                  <c:v>40.862449981107922</c:v>
                </c:pt>
                <c:pt idx="43">
                  <c:v>40.269010630692264</c:v>
                </c:pt>
                <c:pt idx="44">
                  <c:v>39.689291480301534</c:v>
                </c:pt>
                <c:pt idx="45">
                  <c:v>39.122706075411983</c:v>
                </c:pt>
                <c:pt idx="46">
                  <c:v>38.568706112278562</c:v>
                </c:pt>
                <c:pt idx="47">
                  <c:v>38.0267782196876</c:v>
                </c:pt>
                <c:pt idx="48">
                  <c:v>37.49644107237836</c:v>
                </c:pt>
                <c:pt idx="49">
                  <c:v>36.977242795920283</c:v>
                </c:pt>
                <c:pt idx="50">
                  <c:v>36.468758628409034</c:v>
                </c:pt>
                <c:pt idx="51">
                  <c:v>35.970588809052863</c:v>
                </c:pt>
                <c:pt idx="52">
                  <c:v>35.482356667713489</c:v>
                </c:pt>
                <c:pt idx="53">
                  <c:v>35.00370689286023</c:v>
                </c:pt>
                <c:pt idx="54">
                  <c:v>34.534303958291268</c:v>
                </c:pt>
                <c:pt idx="55">
                  <c:v>34.073830691455854</c:v>
                </c:pt>
                <c:pt idx="56">
                  <c:v>33.621986968338128</c:v>
                </c:pt>
                <c:pt idx="57">
                  <c:v>33.178488521694447</c:v>
                </c:pt>
                <c:pt idx="58">
                  <c:v>32.743065851018571</c:v>
                </c:pt>
                <c:pt idx="59">
                  <c:v>32.315463223974845</c:v>
                </c:pt>
                <c:pt idx="60">
                  <c:v>31.895437760229445</c:v>
                </c:pt>
                <c:pt idx="61">
                  <c:v>31.482758589641406</c:v>
                </c:pt>
                <c:pt idx="62">
                  <c:v>31.077206077675722</c:v>
                </c:pt>
                <c:pt idx="63">
                  <c:v>30.678571111688129</c:v>
                </c:pt>
                <c:pt idx="64">
                  <c:v>30.286654442421902</c:v>
                </c:pt>
                <c:pt idx="65">
                  <c:v>29.90126607565935</c:v>
                </c:pt>
                <c:pt idx="66">
                  <c:v>29.522224709506734</c:v>
                </c:pt>
                <c:pt idx="67">
                  <c:v>29.149357213257893</c:v>
                </c:pt>
                <c:pt idx="68">
                  <c:v>28.782498144197739</c:v>
                </c:pt>
                <c:pt idx="69">
                  <c:v>28.421489299073009</c:v>
                </c:pt>
                <c:pt idx="70">
                  <c:v>28.066179297283746</c:v>
                </c:pt>
                <c:pt idx="71">
                  <c:v>27.716423193135832</c:v>
                </c:pt>
                <c:pt idx="72">
                  <c:v>27.372082114754249</c:v>
                </c:pt>
                <c:pt idx="73">
                  <c:v>27.033022927483366</c:v>
                </c:pt>
                <c:pt idx="74">
                  <c:v>26.699117919806952</c:v>
                </c:pt>
                <c:pt idx="75">
                  <c:v>26.370244510001246</c:v>
                </c:pt>
                <c:pt idx="76">
                  <c:v>26.046284971899567</c:v>
                </c:pt>
                <c:pt idx="77">
                  <c:v>25.727126178293599</c:v>
                </c:pt>
                <c:pt idx="78">
                  <c:v>25.412659360626186</c:v>
                </c:pt>
                <c:pt idx="79">
                  <c:v>25.102779883751985</c:v>
                </c:pt>
                <c:pt idx="80">
                  <c:v>24.797387034646139</c:v>
                </c:pt>
                <c:pt idx="81">
                  <c:v>24.49638382403996</c:v>
                </c:pt>
                <c:pt idx="82">
                  <c:v>24.199676800046412</c:v>
                </c:pt>
                <c:pt idx="83">
                  <c:v>23.907175872920305</c:v>
                </c:pt>
                <c:pt idx="84">
                  <c:v>23.618794150165453</c:v>
                </c:pt>
                <c:pt idx="85">
                  <c:v>23.334447781269397</c:v>
                </c:pt>
                <c:pt idx="86">
                  <c:v>23.054055811400481</c:v>
                </c:pt>
                <c:pt idx="87">
                  <c:v>22.777540043459055</c:v>
                </c:pt>
                <c:pt idx="88">
                  <c:v>22.504824907920717</c:v>
                </c:pt>
                <c:pt idx="89">
                  <c:v>22.235837339953576</c:v>
                </c:pt>
                <c:pt idx="90">
                  <c:v>21.970506663332724</c:v>
                </c:pt>
                <c:pt idx="91">
                  <c:v>21.708764480710371</c:v>
                </c:pt>
                <c:pt idx="92">
                  <c:v>21.450544569833987</c:v>
                </c:pt>
                <c:pt idx="93">
                  <c:v>21.195782785336181</c:v>
                </c:pt>
                <c:pt idx="94">
                  <c:v>20.944416965746328</c:v>
                </c:pt>
                <c:pt idx="95">
                  <c:v>20.696386845401108</c:v>
                </c:pt>
                <c:pt idx="96">
                  <c:v>20.451633970952837</c:v>
                </c:pt>
                <c:pt idx="97">
                  <c:v>20.210101622198522</c:v>
                </c:pt>
                <c:pt idx="98">
                  <c:v>19.971734736969729</c:v>
                </c:pt>
                <c:pt idx="99">
                  <c:v>19.736479839843028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'2 floor'!$H$1</c:f>
              <c:strCache>
                <c:ptCount val="1"/>
                <c:pt idx="0">
                  <c:v>2 floor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'2 floor'!$G$2:$G$101</c:f>
              <c:numCache>
                <c:formatCode>General</c:formatCode>
                <c:ptCount val="1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</c:numCache>
            </c:numRef>
          </c:xVal>
          <c:yVal>
            <c:numRef>
              <c:f>'2 floor'!$K$2:$K$101</c:f>
              <c:numCache>
                <c:formatCode>General</c:formatCode>
                <c:ptCount val="100"/>
                <c:pt idx="0">
                  <c:v>146.79155072894392</c:v>
                </c:pt>
                <c:pt idx="1">
                  <c:v>128.72975377096165</c:v>
                </c:pt>
                <c:pt idx="2">
                  <c:v>118.16428577836994</c:v>
                </c:pt>
                <c:pt idx="3">
                  <c:v>110.6679762859436</c:v>
                </c:pt>
                <c:pt idx="4">
                  <c:v>104.85339974725376</c:v>
                </c:pt>
                <c:pt idx="5">
                  <c:v>100.10256114825756</c:v>
                </c:pt>
                <c:pt idx="6">
                  <c:v>96.085804240612816</c:v>
                </c:pt>
                <c:pt idx="7">
                  <c:v>92.606354582618607</c:v>
                </c:pt>
                <c:pt idx="8">
                  <c:v>89.537289470900262</c:v>
                </c:pt>
                <c:pt idx="9">
                  <c:v>86.791947730613956</c:v>
                </c:pt>
                <c:pt idx="10">
                  <c:v>84.308518156210283</c:v>
                </c:pt>
                <c:pt idx="11">
                  <c:v>82.041362262849518</c:v>
                </c:pt>
                <c:pt idx="12">
                  <c:v>79.955822254994075</c:v>
                </c:pt>
                <c:pt idx="13">
                  <c:v>78.024958610409911</c:v>
                </c:pt>
                <c:pt idx="14">
                  <c:v>76.227415937220456</c:v>
                </c:pt>
                <c:pt idx="15">
                  <c:v>74.545979003532835</c:v>
                </c:pt>
                <c:pt idx="16">
                  <c:v>72.966567295764293</c:v>
                </c:pt>
                <c:pt idx="17">
                  <c:v>71.477517400617941</c:v>
                </c:pt>
                <c:pt idx="18">
                  <c:v>70.069059669377069</c:v>
                </c:pt>
                <c:pt idx="19">
                  <c:v>68.732929275345398</c:v>
                </c:pt>
                <c:pt idx="20">
                  <c:v>67.462072265044981</c:v>
                </c:pt>
                <c:pt idx="21">
                  <c:v>66.250420053945945</c:v>
                </c:pt>
                <c:pt idx="22">
                  <c:v>65.09271409032614</c:v>
                </c:pt>
                <c:pt idx="23">
                  <c:v>63.984367862716041</c:v>
                </c:pt>
                <c:pt idx="24">
                  <c:v>62.921357095343147</c:v>
                </c:pt>
                <c:pt idx="25">
                  <c:v>61.900131492307267</c:v>
                </c:pt>
                <c:pt idx="26">
                  <c:v>60.917543146922966</c:v>
                </c:pt>
                <c:pt idx="27">
                  <c:v>59.970787977023249</c:v>
                </c:pt>
                <c:pt idx="28">
                  <c:v>59.057357441700169</c:v>
                </c:pt>
                <c:pt idx="29">
                  <c:v>58.174998446771681</c:v>
                </c:pt>
                <c:pt idx="30">
                  <c:v>57.321679826951296</c:v>
                </c:pt>
                <c:pt idx="31">
                  <c:v>56.49556415119509</c:v>
                </c:pt>
                <c:pt idx="32">
                  <c:v>55.694983867884375</c:v>
                </c:pt>
                <c:pt idx="33">
                  <c:v>54.918421012113356</c:v>
                </c:pt>
                <c:pt idx="34">
                  <c:v>54.164489855249975</c:v>
                </c:pt>
                <c:pt idx="35">
                  <c:v>53.431921999231264</c:v>
                </c:pt>
                <c:pt idx="36">
                  <c:v>52.719553513525852</c:v>
                </c:pt>
                <c:pt idx="37">
                  <c:v>52.026313787787714</c:v>
                </c:pt>
                <c:pt idx="38">
                  <c:v>51.351215832705712</c:v>
                </c:pt>
                <c:pt idx="39">
                  <c:v>50.693347808979752</c:v>
                </c:pt>
                <c:pt idx="40">
                  <c:v>50.051865602407446</c:v>
                </c:pt>
                <c:pt idx="41">
                  <c:v>49.425986293781392</c:v>
                </c:pt>
                <c:pt idx="42">
                  <c:v>48.814982397225037</c:v>
                </c:pt>
                <c:pt idx="43">
                  <c:v>48.218176760940025</c:v>
                </c:pt>
                <c:pt idx="44">
                  <c:v>47.63493804102275</c:v>
                </c:pt>
                <c:pt idx="45">
                  <c:v>47.064676672756477</c:v>
                </c:pt>
                <c:pt idx="46">
                  <c:v>46.50684127516967</c:v>
                </c:pt>
                <c:pt idx="47">
                  <c:v>45.960915434116572</c:v>
                </c:pt>
                <c:pt idx="48">
                  <c:v>45.42641481703938</c:v>
                </c:pt>
                <c:pt idx="49">
                  <c:v>44.902884579197682</c:v>
                </c:pt>
                <c:pt idx="50">
                  <c:v>44.3898970267267</c:v>
                </c:pt>
                <c:pt idx="51">
                  <c:v>43.887049506594394</c:v>
                </c:pt>
                <c:pt idx="52">
                  <c:v>43.393962497520391</c:v>
                </c:pt>
                <c:pt idx="53">
                  <c:v>42.910277879313703</c:v>
                </c:pt>
                <c:pt idx="54">
                  <c:v>42.43565736098234</c:v>
                </c:pt>
                <c:pt idx="55">
                  <c:v>41.969781050446073</c:v>
                </c:pt>
                <c:pt idx="56">
                  <c:v>41.512346150812206</c:v>
                </c:pt>
                <c:pt idx="57">
                  <c:v>41.063065770004592</c:v>
                </c:pt>
                <c:pt idx="58">
                  <c:v>40.621667832117964</c:v>
                </c:pt>
                <c:pt idx="59">
                  <c:v>40.187894080237207</c:v>
                </c:pt>
                <c:pt idx="60">
                  <c:v>39.7614991616488</c:v>
                </c:pt>
                <c:pt idx="61">
                  <c:v>39.342249787405464</c:v>
                </c:pt>
                <c:pt idx="62">
                  <c:v>38.929923959103768</c:v>
                </c:pt>
                <c:pt idx="63">
                  <c:v>38.524310256523115</c:v>
                </c:pt>
                <c:pt idx="64">
                  <c:v>38.125207180464656</c:v>
                </c:pt>
                <c:pt idx="65">
                  <c:v>37.732422545730849</c:v>
                </c:pt>
                <c:pt idx="66">
                  <c:v>37.345772919722521</c:v>
                </c:pt>
                <c:pt idx="67">
                  <c:v>36.965083102597674</c:v>
                </c:pt>
                <c:pt idx="68">
                  <c:v>36.590185645350736</c:v>
                </c:pt>
                <c:pt idx="69">
                  <c:v>36.220920402537871</c:v>
                </c:pt>
                <c:pt idx="70">
                  <c:v>35.857134116700628</c:v>
                </c:pt>
                <c:pt idx="71">
                  <c:v>35.498680031826048</c:v>
                </c:pt>
                <c:pt idx="72">
                  <c:v>35.145417533441162</c:v>
                </c:pt>
                <c:pt idx="73">
                  <c:v>34.797211813166932</c:v>
                </c:pt>
                <c:pt idx="74">
                  <c:v>34.453933555761694</c:v>
                </c:pt>
                <c:pt idx="75">
                  <c:v>34.115458646866927</c:v>
                </c:pt>
                <c:pt idx="76">
                  <c:v>33.781667899831234</c:v>
                </c:pt>
                <c:pt idx="77">
                  <c:v>33.452446800136293</c:v>
                </c:pt>
                <c:pt idx="78">
                  <c:v>33.127685266078338</c:v>
                </c:pt>
                <c:pt idx="79">
                  <c:v>32.807277424479111</c:v>
                </c:pt>
                <c:pt idx="80">
                  <c:v>32.491121400306355</c:v>
                </c:pt>
                <c:pt idx="81">
                  <c:v>32.179119119179433</c:v>
                </c:pt>
                <c:pt idx="82">
                  <c:v>31.871176121823058</c:v>
                </c:pt>
                <c:pt idx="83">
                  <c:v>31.567201389611526</c:v>
                </c:pt>
                <c:pt idx="84">
                  <c:v>31.26710718041528</c:v>
                </c:pt>
                <c:pt idx="85">
                  <c:v>30.97080887402803</c:v>
                </c:pt>
                <c:pt idx="86">
                  <c:v>30.678224826508682</c:v>
                </c:pt>
                <c:pt idx="87">
                  <c:v>30.389276232828699</c:v>
                </c:pt>
                <c:pt idx="88">
                  <c:v>30.103886997261135</c:v>
                </c:pt>
                <c:pt idx="89">
                  <c:v>29.821983610992607</c:v>
                </c:pt>
                <c:pt idx="90">
                  <c:v>29.543495036480142</c:v>
                </c:pt>
                <c:pt idx="91">
                  <c:v>29.268352598110866</c:v>
                </c:pt>
                <c:pt idx="92">
                  <c:v>28.996489878755373</c:v>
                </c:pt>
                <c:pt idx="93">
                  <c:v>28.727842621838242</c:v>
                </c:pt>
                <c:pt idx="94">
                  <c:v>28.462348638574294</c:v>
                </c:pt>
                <c:pt idx="95">
                  <c:v>28.199947720048165</c:v>
                </c:pt>
                <c:pt idx="96">
                  <c:v>27.940581553834129</c:v>
                </c:pt>
                <c:pt idx="97">
                  <c:v>27.684193644880203</c:v>
                </c:pt>
                <c:pt idx="98">
                  <c:v>27.430729240394179</c:v>
                </c:pt>
                <c:pt idx="99">
                  <c:v>27.180135258493216</c:v>
                </c:pt>
              </c:numCache>
            </c:numRef>
          </c:yVal>
          <c:smooth val="1"/>
        </c:ser>
        <c:ser>
          <c:idx val="0"/>
          <c:order val="2"/>
          <c:tx>
            <c:strRef>
              <c:f>'1 floor'!$H$1</c:f>
              <c:strCache>
                <c:ptCount val="1"/>
                <c:pt idx="0">
                  <c:v>1 floor 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'1 floor'!$G$2:$G$101</c:f>
              <c:numCache>
                <c:formatCode>General</c:formatCode>
                <c:ptCount val="1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</c:numCache>
            </c:numRef>
          </c:xVal>
          <c:yVal>
            <c:numRef>
              <c:f>'1 floor'!$K$2:$K$101</c:f>
              <c:numCache>
                <c:formatCode>General</c:formatCode>
                <c:ptCount val="100"/>
                <c:pt idx="0">
                  <c:v>154.79155048974681</c:v>
                </c:pt>
                <c:pt idx="1">
                  <c:v>136.72975185738514</c:v>
                </c:pt>
                <c:pt idx="2">
                  <c:v>126.1642793200531</c:v>
                </c:pt>
                <c:pt idx="3">
                  <c:v>118.66796097735879</c:v>
                </c:pt>
                <c:pt idx="4">
                  <c:v>112.85336984773237</c:v>
                </c:pt>
                <c:pt idx="5">
                  <c:v>108.10250948203496</c:v>
                </c:pt>
                <c:pt idx="6">
                  <c:v>104.08572219689817</c:v>
                </c:pt>
                <c:pt idx="7">
                  <c:v>100.60623211569485</c:v>
                </c:pt>
                <c:pt idx="8">
                  <c:v>97.537115100260024</c:v>
                </c:pt>
                <c:pt idx="9">
                  <c:v>94.791708541136728</c:v>
                </c:pt>
                <c:pt idx="10">
                  <c:v>92.30819979838634</c:v>
                </c:pt>
                <c:pt idx="11">
                  <c:v>90.040948953056159</c:v>
                </c:pt>
                <c:pt idx="12">
                  <c:v>87.955296775829737</c:v>
                </c:pt>
                <c:pt idx="13">
                  <c:v>86.024302311091404</c:v>
                </c:pt>
                <c:pt idx="14">
                  <c:v>84.226608734049137</c:v>
                </c:pt>
                <c:pt idx="15">
                  <c:v>82.544999380434746</c:v>
                </c:pt>
                <c:pt idx="16">
                  <c:v>80.965392304910409</c:v>
                </c:pt>
                <c:pt idx="17">
                  <c:v>79.476122663129104</c:v>
                </c:pt>
                <c:pt idx="18">
                  <c:v>78.067419376119872</c:v>
                </c:pt>
                <c:pt idx="19">
                  <c:v>76.731016187823798</c:v>
                </c:pt>
                <c:pt idx="20">
                  <c:v>75.459857716393714</c:v>
                </c:pt>
                <c:pt idx="21">
                  <c:v>74.247873950030495</c:v>
                </c:pt>
                <c:pt idx="22">
                  <c:v>73.089804910954939</c:v>
                </c:pt>
                <c:pt idx="23">
                  <c:v>71.98106266297043</c:v>
                </c:pt>
                <c:pt idx="24">
                  <c:v>70.917621507030191</c:v>
                </c:pt>
                <c:pt idx="25">
                  <c:v>69.895929725540697</c:v>
                </c:pt>
                <c:pt idx="26">
                  <c:v>68.912837991837819</c:v>
                </c:pt>
                <c:pt idx="27">
                  <c:v>67.965540805629303</c:v>
                </c:pt>
                <c:pt idx="28">
                  <c:v>67.051528209879294</c:v>
                </c:pt>
                <c:pt idx="29">
                  <c:v>66.168545696424502</c:v>
                </c:pt>
                <c:pt idx="30">
                  <c:v>65.314560688298144</c:v>
                </c:pt>
                <c:pt idx="31">
                  <c:v>64.487734345236902</c:v>
                </c:pt>
                <c:pt idx="32">
                  <c:v>63.686397709027574</c:v>
                </c:pt>
                <c:pt idx="33">
                  <c:v>62.909031410964779</c:v>
                </c:pt>
                <c:pt idx="34">
                  <c:v>62.15424832158655</c:v>
                </c:pt>
                <c:pt idx="35">
                  <c:v>61.420778645149014</c:v>
                </c:pt>
                <c:pt idx="36">
                  <c:v>60.707457056773599</c:v>
                </c:pt>
                <c:pt idx="37">
                  <c:v>60.013211555290084</c:v>
                </c:pt>
                <c:pt idx="38">
                  <c:v>59.337053764280292</c:v>
                </c:pt>
                <c:pt idx="39">
                  <c:v>58.678070461253107</c:v>
                </c:pt>
                <c:pt idx="40">
                  <c:v>58.035416152934694</c:v>
                </c:pt>
                <c:pt idx="41">
                  <c:v>57.408306545373947</c:v>
                </c:pt>
                <c:pt idx="42">
                  <c:v>56.796012782490848</c:v>
                </c:pt>
                <c:pt idx="43">
                  <c:v>56.197856347041139</c:v>
                </c:pt>
                <c:pt idx="44">
                  <c:v>55.613204534654308</c:v>
                </c:pt>
                <c:pt idx="45">
                  <c:v>55.041466425351395</c:v>
                </c:pt>
                <c:pt idx="46">
                  <c:v>54.48208928833342</c:v>
                </c:pt>
                <c:pt idx="47">
                  <c:v>53.934555365296013</c:v>
                </c:pt>
                <c:pt idx="48">
                  <c:v>53.398378985429808</c:v>
                </c:pt>
                <c:pt idx="49">
                  <c:v>52.87310397189205</c:v>
                </c:pt>
                <c:pt idx="50">
                  <c:v>52.358301305110629</c:v>
                </c:pt>
                <c:pt idx="51">
                  <c:v>51.853567012990887</c:v>
                </c:pt>
                <c:pt idx="52">
                  <c:v>51.358520262088078</c:v>
                </c:pt>
                <c:pt idx="53">
                  <c:v>50.87280162720171</c:v>
                </c:pt>
                <c:pt idx="54">
                  <c:v>50.396071519745426</c:v>
                </c:pt>
                <c:pt idx="55">
                  <c:v>49.928008757723617</c:v>
                </c:pt>
                <c:pt idx="56">
                  <c:v>49.468309262273557</c:v>
                </c:pt>
                <c:pt idx="57">
                  <c:v>49.016684867564621</c:v>
                </c:pt>
                <c:pt idx="58">
                  <c:v>48.572862232424967</c:v>
                </c:pt>
                <c:pt idx="59">
                  <c:v>48.136581843436659</c:v>
                </c:pt>
                <c:pt idx="60">
                  <c:v>47.707597100425232</c:v>
                </c:pt>
                <c:pt idx="61">
                  <c:v>47.285673476305092</c:v>
                </c:pt>
                <c:pt idx="62">
                  <c:v>46.870587744140039</c:v>
                </c:pt>
                <c:pt idx="63">
                  <c:v>46.462127265068091</c:v>
                </c:pt>
                <c:pt idx="64">
                  <c:v>46.060089331427314</c:v>
                </c:pt>
                <c:pt idx="65">
                  <c:v>45.664280560025219</c:v>
                </c:pt>
                <c:pt idx="66">
                  <c:v>45.274516331026994</c:v>
                </c:pt>
                <c:pt idx="67">
                  <c:v>44.890620268406906</c:v>
                </c:pt>
                <c:pt idx="68">
                  <c:v>44.512423758321987</c:v>
                </c:pt>
                <c:pt idx="69">
                  <c:v>44.139765502133173</c:v>
                </c:pt>
                <c:pt idx="70">
                  <c:v>43.772491101125397</c:v>
                </c:pt>
                <c:pt idx="71">
                  <c:v>43.410452670265613</c:v>
                </c:pt>
                <c:pt idx="72">
                  <c:v>43.053508478595717</c:v>
                </c:pt>
                <c:pt idx="73">
                  <c:v>42.701522614085761</c:v>
                </c:pt>
                <c:pt idx="74">
                  <c:v>42.354364670976928</c:v>
                </c:pt>
                <c:pt idx="75">
                  <c:v>42.011909457826988</c:v>
                </c:pt>
                <c:pt idx="76">
                  <c:v>41.674036724634632</c:v>
                </c:pt>
                <c:pt idx="77">
                  <c:v>41.340630907564744</c:v>
                </c:pt>
                <c:pt idx="78">
                  <c:v>41.011580889929647</c:v>
                </c:pt>
                <c:pt idx="79">
                  <c:v>40.686779778199103</c:v>
                </c:pt>
                <c:pt idx="80">
                  <c:v>40.366124691919055</c:v>
                </c:pt>
                <c:pt idx="81">
                  <c:v>40.049516566514654</c:v>
                </c:pt>
                <c:pt idx="82">
                  <c:v>39.73685996804064</c:v>
                </c:pt>
                <c:pt idx="83">
                  <c:v>39.428062919020348</c:v>
                </c:pt>
                <c:pt idx="84">
                  <c:v>39.123036734586243</c:v>
                </c:pt>
                <c:pt idx="85">
                  <c:v>38.82169586819866</c:v>
                </c:pt>
                <c:pt idx="86">
                  <c:v>38.523957766278116</c:v>
                </c:pt>
                <c:pt idx="87">
                  <c:v>38.229742731140568</c:v>
                </c:pt>
                <c:pt idx="88">
                  <c:v>37.938973791672176</c:v>
                </c:pt>
                <c:pt idx="89">
                  <c:v>37.651576581224553</c:v>
                </c:pt>
                <c:pt idx="90">
                  <c:v>37.367479222252101</c:v>
                </c:pt>
                <c:pt idx="91">
                  <c:v>37.086612217249566</c:v>
                </c:pt>
                <c:pt idx="92">
                  <c:v>36.808908345579489</c:v>
                </c:pt>
                <c:pt idx="93">
                  <c:v>36.534302565814556</c:v>
                </c:pt>
                <c:pt idx="94">
                  <c:v>36.262731923241333</c:v>
                </c:pt>
                <c:pt idx="95">
                  <c:v>35.994135462203538</c:v>
                </c:pt>
                <c:pt idx="96">
                  <c:v>35.728454142982592</c:v>
                </c:pt>
                <c:pt idx="97">
                  <c:v>35.465630762937224</c:v>
                </c:pt>
                <c:pt idx="98">
                  <c:v>35.205609881641308</c:v>
                </c:pt>
                <c:pt idx="99">
                  <c:v>34.948337749780634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'0 floor'!$H$1</c:f>
              <c:strCache>
                <c:ptCount val="1"/>
                <c:pt idx="0">
                  <c:v>0 floor Path loss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'0 floor'!$G$2:$G$101</c:f>
              <c:numCache>
                <c:formatCode>General</c:formatCode>
                <c:ptCount val="1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</c:numCache>
            </c:numRef>
          </c:xVal>
          <c:yVal>
            <c:numRef>
              <c:f>'0 floor'!$K$2:$K$101</c:f>
              <c:numCache>
                <c:formatCode>General</c:formatCode>
                <c:ptCount val="100"/>
                <c:pt idx="0">
                  <c:v>162.7915503945207</c:v>
                </c:pt>
                <c:pt idx="1">
                  <c:v>144.72975109557649</c:v>
                </c:pt>
                <c:pt idx="2">
                  <c:v>134.1642767489495</c:v>
                </c:pt>
                <c:pt idx="3">
                  <c:v>126.66795488289389</c:v>
                </c:pt>
                <c:pt idx="4">
                  <c:v>120.85335794448986</c:v>
                </c:pt>
                <c:pt idx="5">
                  <c:v>116.10248891325575</c:v>
                </c:pt>
                <c:pt idx="6">
                  <c:v>112.08568953449139</c:v>
                </c:pt>
                <c:pt idx="7">
                  <c:v>108.60618336025382</c:v>
                </c:pt>
                <c:pt idx="8">
                  <c:v>105.53704568108364</c:v>
                </c:pt>
                <c:pt idx="9">
                  <c:v>102.7916133162576</c:v>
                </c:pt>
                <c:pt idx="10">
                  <c:v>100.30807305460641</c:v>
                </c:pt>
                <c:pt idx="11">
                  <c:v>98.040784405990365</c:v>
                </c:pt>
                <c:pt idx="12">
                  <c:v>95.95508756995892</c:v>
                </c:pt>
                <c:pt idx="13">
                  <c:v>94.024041019825404</c:v>
                </c:pt>
                <c:pt idx="14">
                  <c:v>92.226287359800665</c:v>
                </c:pt>
                <c:pt idx="15">
                  <c:v>90.544609354705102</c:v>
                </c:pt>
                <c:pt idx="16">
                  <c:v>88.964924488387652</c:v>
                </c:pt>
                <c:pt idx="17">
                  <c:v>87.475567345800073</c:v>
                </c:pt>
                <c:pt idx="18">
                  <c:v>86.066766277396283</c:v>
                </c:pt>
                <c:pt idx="19">
                  <c:v>84.730254456683781</c:v>
                </c:pt>
                <c:pt idx="20">
                  <c:v>83.458975931539385</c:v>
                </c:pt>
                <c:pt idx="21">
                  <c:v>82.246860120062607</c:v>
                </c:pt>
                <c:pt idx="22">
                  <c:v>81.088646474565223</c:v>
                </c:pt>
                <c:pt idx="23">
                  <c:v>79.979746489152802</c:v>
                </c:pt>
                <c:pt idx="24">
                  <c:v>78.916133895311603</c:v>
                </c:pt>
                <c:pt idx="25">
                  <c:v>77.894256406232074</c:v>
                </c:pt>
                <c:pt idx="26">
                  <c:v>76.910964126306681</c:v>
                </c:pt>
                <c:pt idx="27">
                  <c:v>75.963450986594523</c:v>
                </c:pt>
                <c:pt idx="28">
                  <c:v>75.049206461728375</c:v>
                </c:pt>
                <c:pt idx="29">
                  <c:v>74.165975475555456</c:v>
                </c:pt>
                <c:pt idx="30">
                  <c:v>73.311724883485653</c:v>
                </c:pt>
                <c:pt idx="31">
                  <c:v>72.484615278023853</c:v>
                </c:pt>
                <c:pt idx="32">
                  <c:v>71.682977134143584</c:v>
                </c:pt>
                <c:pt idx="33">
                  <c:v>70.905290516771529</c:v>
                </c:pt>
                <c:pt idx="34">
                  <c:v>70.150167730551246</c:v>
                </c:pt>
                <c:pt idx="35">
                  <c:v>69.416338414347067</c:v>
                </c:pt>
                <c:pt idx="36">
                  <c:v>68.702636678420788</c:v>
                </c:pt>
                <c:pt idx="37">
                  <c:v>68.007989957305398</c:v>
                </c:pt>
                <c:pt idx="38">
                  <c:v>67.331409310880289</c:v>
                </c:pt>
                <c:pt idx="39">
                  <c:v>66.671980953578355</c:v>
                </c:pt>
                <c:pt idx="40">
                  <c:v>66.02885882970952</c:v>
                </c:pt>
                <c:pt idx="41">
                  <c:v>65.401258083599757</c:v>
                </c:pt>
                <c:pt idx="42">
                  <c:v>64.788449298174427</c:v>
                </c:pt>
                <c:pt idx="43">
                  <c:v>64.189753395958263</c:v>
                </c:pt>
                <c:pt idx="44">
                  <c:v>63.604537113149775</c:v>
                </c:pt>
                <c:pt idx="45">
                  <c:v>63.032208971176082</c:v>
                </c:pt>
                <c:pt idx="46">
                  <c:v>62.472215681519245</c:v>
                </c:pt>
                <c:pt idx="47">
                  <c:v>61.924038929069518</c:v>
                </c:pt>
                <c:pt idx="48">
                  <c:v>61.387192487165265</c:v>
                </c:pt>
                <c:pt idx="49">
                  <c:v>60.86121962410482</c:v>
                </c:pt>
                <c:pt idx="50">
                  <c:v>60.345690766491202</c:v>
                </c:pt>
                <c:pt idx="51">
                  <c:v>59.840201389481145</c:v>
                </c:pt>
                <c:pt idx="52">
                  <c:v>59.344370107999687</c:v>
                </c:pt>
                <c:pt idx="53">
                  <c:v>58.857836946377766</c:v>
                </c:pt>
                <c:pt idx="54">
                  <c:v>58.380261766766466</c:v>
                </c:pt>
                <c:pt idx="55">
                  <c:v>57.91132283915762</c:v>
                </c:pt>
                <c:pt idx="56">
                  <c:v>57.450715537972108</c:v>
                </c:pt>
                <c:pt idx="57">
                  <c:v>56.998151152004695</c:v>
                </c:pt>
                <c:pt idx="58">
                  <c:v>56.553355796097904</c:v>
                </c:pt>
                <c:pt idx="59">
                  <c:v>56.116069414284262</c:v>
                </c:pt>
                <c:pt idx="60">
                  <c:v>55.686044865324583</c:v>
                </c:pt>
                <c:pt idx="61">
                  <c:v>55.263047082601801</c:v>
                </c:pt>
                <c:pt idx="62">
                  <c:v>54.846852301231323</c:v>
                </c:pt>
                <c:pt idx="63">
                  <c:v>54.437247346036088</c:v>
                </c:pt>
                <c:pt idx="64">
                  <c:v>54.034028974723071</c:v>
                </c:pt>
                <c:pt idx="65">
                  <c:v>53.637003271204271</c:v>
                </c:pt>
                <c:pt idx="66">
                  <c:v>53.245985084537011</c:v>
                </c:pt>
                <c:pt idx="67">
                  <c:v>52.860797509428309</c:v>
                </c:pt>
                <c:pt idx="68">
                  <c:v>52.481271404661562</c:v>
                </c:pt>
                <c:pt idx="69">
                  <c:v>52.107244946171804</c:v>
                </c:pt>
                <c:pt idx="70">
                  <c:v>51.738563211820136</c:v>
                </c:pt>
                <c:pt idx="71">
                  <c:v>51.375077795207048</c:v>
                </c:pt>
                <c:pt idx="72">
                  <c:v>51.016646446120866</c:v>
                </c:pt>
                <c:pt idx="73">
                  <c:v>50.663132735446894</c:v>
                </c:pt>
                <c:pt idx="74">
                  <c:v>50.314405742567232</c:v>
                </c:pt>
                <c:pt idx="75">
                  <c:v>49.970339763463613</c:v>
                </c:pt>
                <c:pt idx="76">
                  <c:v>49.630814037898993</c:v>
                </c:pt>
                <c:pt idx="77">
                  <c:v>49.295712494201311</c:v>
                </c:pt>
                <c:pt idx="78">
                  <c:v>48.964923510303215</c:v>
                </c:pt>
                <c:pt idx="79">
                  <c:v>48.638339689811218</c:v>
                </c:pt>
                <c:pt idx="80">
                  <c:v>48.315857651983826</c:v>
                </c:pt>
                <c:pt idx="81">
                  <c:v>47.997377834594744</c:v>
                </c:pt>
                <c:pt idx="82">
                  <c:v>47.682804308743123</c:v>
                </c:pt>
                <c:pt idx="83">
                  <c:v>47.372044604753867</c:v>
                </c:pt>
                <c:pt idx="84">
                  <c:v>47.065009548379003</c:v>
                </c:pt>
                <c:pt idx="85">
                  <c:v>46.76161310657757</c:v>
                </c:pt>
                <c:pt idx="86">
                  <c:v>46.461772242210309</c:v>
                </c:pt>
                <c:pt idx="87">
                  <c:v>46.165406777036708</c:v>
                </c:pt>
                <c:pt idx="88">
                  <c:v>45.872439262451934</c:v>
                </c:pt>
                <c:pt idx="89">
                  <c:v>45.582794857445357</c:v>
                </c:pt>
                <c:pt idx="90">
                  <c:v>45.296401213300399</c:v>
                </c:pt>
                <c:pt idx="91">
                  <c:v>45.013188364595237</c:v>
                </c:pt>
                <c:pt idx="92">
                  <c:v>44.733088626094329</c:v>
                </c:pt>
                <c:pt idx="93">
                  <c:v>44.456036495153477</c:v>
                </c:pt>
                <c:pt idx="94">
                  <c:v>44.181968559288158</c:v>
                </c:pt>
                <c:pt idx="95">
                  <c:v>43.910823408580406</c:v>
                </c:pt>
                <c:pt idx="96">
                  <c:v>43.642541552623733</c:v>
                </c:pt>
                <c:pt idx="97">
                  <c:v>43.377065341726642</c:v>
                </c:pt>
                <c:pt idx="98">
                  <c:v>43.114338892115434</c:v>
                </c:pt>
                <c:pt idx="99">
                  <c:v>42.854308014894883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4850096"/>
        <c:axId val="224851272"/>
      </c:scatterChart>
      <c:valAx>
        <c:axId val="224850096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Range</a:t>
                </a:r>
              </a:p>
            </c:rich>
          </c:tx>
          <c:layout>
            <c:manualLayout>
              <c:xMode val="edge"/>
              <c:yMode val="edge"/>
              <c:x val="0.44519626121328371"/>
              <c:y val="0.965251785387291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851272"/>
        <c:crosses val="autoZero"/>
        <c:crossBetween val="midCat"/>
      </c:valAx>
      <c:valAx>
        <c:axId val="224851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Capacity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8500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117B6-4616-4EF3-9DCC-624BBB3A6DA1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A930F-6782-4339-8C97-0A313E34A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78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930F-6782-4339-8C97-0A313E34A71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357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930F-6782-4339-8C97-0A313E34A71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468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930F-6782-4339-8C97-0A313E34A71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369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930F-6782-4339-8C97-0A313E34A71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728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930F-6782-4339-8C97-0A313E34A71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395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930F-6782-4339-8C97-0A313E34A71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918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930F-6782-4339-8C97-0A313E34A71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75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930F-6782-4339-8C97-0A313E34A71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358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930F-6782-4339-8C97-0A313E34A71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691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930F-6782-4339-8C97-0A313E34A71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146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930F-6782-4339-8C97-0A313E34A71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09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930F-6782-4339-8C97-0A313E34A71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099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930F-6782-4339-8C97-0A313E34A71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635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930F-6782-4339-8C97-0A313E34A71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661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930F-6782-4339-8C97-0A313E34A71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624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0114-8136-4397-AB01-AC52E1C725DA}" type="datetime1">
              <a:rPr lang="en-US" smtClean="0"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9B2D-AEF2-4A62-96E2-4E3048DF6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840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71C8B-1E4F-4C2F-9510-EC38CF83D437}" type="datetime1">
              <a:rPr lang="en-US" smtClean="0"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9B2D-AEF2-4A62-96E2-4E3048DF6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91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BC6D9-0469-4118-AEB2-21D62A259623}" type="datetime1">
              <a:rPr lang="en-US" smtClean="0"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9B2D-AEF2-4A62-96E2-4E3048DF6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97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39FD-CF42-4F2F-8C08-125FC950C78E}" type="datetime1">
              <a:rPr lang="en-US" smtClean="0"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9B2D-AEF2-4A62-96E2-4E3048DF6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61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B43D-4A93-4FDF-B8F4-6741115E6818}" type="datetime1">
              <a:rPr lang="en-US" smtClean="0"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9B2D-AEF2-4A62-96E2-4E3048DF6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7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4875-27A2-4A25-B015-010D4CF10B53}" type="datetime1">
              <a:rPr lang="en-US" smtClean="0"/>
              <a:t>12/18/2014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9B2D-AEF2-4A62-96E2-4E3048DF6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5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5D6B6-4FE6-45AA-9207-0423B151614F}" type="datetime1">
              <a:rPr lang="en-US" smtClean="0"/>
              <a:t>12/18/2014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9B2D-AEF2-4A62-96E2-4E3048DF6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16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C7DC-7C66-4147-9A70-94CC9D95242E}" type="datetime1">
              <a:rPr lang="en-US" smtClean="0"/>
              <a:t>12/18/2014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9B2D-AEF2-4A62-96E2-4E3048DF6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02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892E-8995-467C-B067-26CA5F66BDA8}" type="datetime1">
              <a:rPr lang="en-US" smtClean="0"/>
              <a:t>12/18/2014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9B2D-AEF2-4A62-96E2-4E3048DF6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03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FE853-B0FC-4A00-85C8-0C5A0C8C6AD9}" type="datetime1">
              <a:rPr lang="en-US" smtClean="0"/>
              <a:t>12/18/2014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9B2D-AEF2-4A62-96E2-4E3048DF6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11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45CF6-C584-41A9-B825-58CFE7CBE763}" type="datetime1">
              <a:rPr lang="en-US" smtClean="0"/>
              <a:t>12/18/2014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9B2D-AEF2-4A62-96E2-4E3048DF6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6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11AB9-07F5-4C08-B7B6-BBA51F379607}" type="datetime1">
              <a:rPr lang="en-US" smtClean="0"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F9B2D-AEF2-4A62-96E2-4E3048DF6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5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ageek.net/products/wi-spy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merunetworks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4667" y="443239"/>
            <a:ext cx="7033847" cy="78773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Indoor MVNO Simulation</a:t>
            </a:r>
            <a:endParaRPr lang="en-US" sz="4000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087582" y="2054331"/>
            <a:ext cx="7033847" cy="784120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050" dirty="0"/>
          </a:p>
        </p:txBody>
      </p:sp>
      <p:sp>
        <p:nvSpPr>
          <p:cNvPr id="28" name="TextBox 27"/>
          <p:cNvSpPr txBox="1"/>
          <p:nvPr/>
        </p:nvSpPr>
        <p:spPr>
          <a:xfrm>
            <a:off x="1087582" y="1886553"/>
            <a:ext cx="74277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ITU indoor propagation </a:t>
            </a:r>
            <a:r>
              <a:rPr lang="en-US" sz="2000" dirty="0" smtClean="0"/>
              <a:t>model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Path Loss modeling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Received power modeling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Capacity modeling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Received power measurement (UNIK)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M</a:t>
            </a:r>
            <a:r>
              <a:rPr lang="en-US" sz="2000" dirty="0" smtClean="0"/>
              <a:t>easured &amp; modeled power comparison.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Mounting APs to building (FFI)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9B2D-AEF2-4A62-96E2-4E3048DF606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99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479" y="181981"/>
            <a:ext cx="7033847" cy="787736"/>
          </a:xfrm>
        </p:spPr>
        <p:txBody>
          <a:bodyPr>
            <a:normAutofit/>
          </a:bodyPr>
          <a:lstStyle/>
          <a:p>
            <a:r>
              <a:rPr lang="en-AU" sz="4000" dirty="0" smtClean="0"/>
              <a:t>Capacity </a:t>
            </a:r>
            <a:r>
              <a:rPr lang="nn-NO" sz="4000" dirty="0" smtClean="0"/>
              <a:t>&amp; Range</a:t>
            </a:r>
            <a:endParaRPr lang="en-US" sz="4000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087582" y="2054331"/>
            <a:ext cx="7033847" cy="784120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05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9B2D-AEF2-4A62-96E2-4E3048DF606C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5484679"/>
              </p:ext>
            </p:extLst>
          </p:nvPr>
        </p:nvGraphicFramePr>
        <p:xfrm>
          <a:off x="1087582" y="797106"/>
          <a:ext cx="6696076" cy="573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6323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4667" y="443239"/>
            <a:ext cx="7033847" cy="787736"/>
          </a:xfrm>
        </p:spPr>
        <p:txBody>
          <a:bodyPr>
            <a:normAutofit/>
          </a:bodyPr>
          <a:lstStyle/>
          <a:p>
            <a:r>
              <a:rPr lang="nn-NO" sz="4000" dirty="0" smtClean="0"/>
              <a:t>FFI Building</a:t>
            </a:r>
            <a:endParaRPr lang="en-US" sz="4000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087582" y="2054331"/>
            <a:ext cx="7033847" cy="784120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05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9B2D-AEF2-4A62-96E2-4E3048DF606C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24" y="1793074"/>
            <a:ext cx="6910932" cy="43442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562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4667" y="443239"/>
            <a:ext cx="7033847" cy="78773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AP mounting</a:t>
            </a:r>
            <a:endParaRPr lang="en-US" sz="4000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087582" y="2054331"/>
            <a:ext cx="7033847" cy="784120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050" dirty="0"/>
          </a:p>
        </p:txBody>
      </p:sp>
      <p:sp>
        <p:nvSpPr>
          <p:cNvPr id="28" name="TextBox 27"/>
          <p:cNvSpPr txBox="1"/>
          <p:nvPr/>
        </p:nvSpPr>
        <p:spPr>
          <a:xfrm>
            <a:off x="1681388" y="2054331"/>
            <a:ext cx="656705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 smtClean="0"/>
              <a:t>Some factors </a:t>
            </a:r>
            <a:endParaRPr lang="en-US" alt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AP characteristics (Antenna Gain,…. 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Building characteristics (Dimensions,..).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Objective capacity.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Communicated devices characteristics(Antenna Gain,.. 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9B2D-AEF2-4A62-96E2-4E3048DF606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60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4667" y="443239"/>
            <a:ext cx="7033847" cy="787736"/>
          </a:xfrm>
        </p:spPr>
        <p:txBody>
          <a:bodyPr>
            <a:normAutofit/>
          </a:bodyPr>
          <a:lstStyle/>
          <a:p>
            <a:r>
              <a:rPr lang="nn-NO" sz="4000" dirty="0" smtClean="0"/>
              <a:t>FFI Building AP Distribution</a:t>
            </a:r>
            <a:endParaRPr lang="en-US" sz="4000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087582" y="2054331"/>
            <a:ext cx="7033847" cy="784120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05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9B2D-AEF2-4A62-96E2-4E3048DF606C}" type="slidenum">
              <a:rPr lang="en-US" smtClean="0"/>
              <a:t>13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28" y="1913073"/>
            <a:ext cx="8827972" cy="494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6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4667" y="443239"/>
            <a:ext cx="7033847" cy="78773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References</a:t>
            </a:r>
            <a:endParaRPr lang="en-US" sz="4000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087582" y="2054331"/>
            <a:ext cx="7033847" cy="784120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050" dirty="0"/>
          </a:p>
        </p:txBody>
      </p:sp>
      <p:sp>
        <p:nvSpPr>
          <p:cNvPr id="28" name="TextBox 27"/>
          <p:cNvSpPr txBox="1"/>
          <p:nvPr/>
        </p:nvSpPr>
        <p:spPr>
          <a:xfrm>
            <a:off x="1087582" y="1419250"/>
            <a:ext cx="656705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S. Rappaport, Wireless Communications: Principles and Practice, 2nd ed. Singapore: Pearson Education, Inc., 2002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K.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Feher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Wireless Digital Communications: Modulation and Spread Spectrum Applications. Upper Saddle River, NJ: Prentice Hall, 1995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S.HaykinandM.Moher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Modern Wireless Communications. Singapore: Pear- son Education, Inc., 2002.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W. Mark and W. Zhuang, Wireless Communications and Networking. New Delhi: PHI, 2005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 Transmission Systems, Third Edition, David R. Smith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http://www.rfcafe.com/references/electrical/wireless-comm-specs.htm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9B2D-AEF2-4A62-96E2-4E3048DF60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6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4667" y="443239"/>
            <a:ext cx="7033847" cy="78773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References</a:t>
            </a:r>
            <a:endParaRPr lang="en-US" sz="4000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087582" y="2054331"/>
            <a:ext cx="7033847" cy="784120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050" dirty="0"/>
          </a:p>
        </p:txBody>
      </p:sp>
      <p:sp>
        <p:nvSpPr>
          <p:cNvPr id="28" name="TextBox 27"/>
          <p:cNvSpPr txBox="1"/>
          <p:nvPr/>
        </p:nvSpPr>
        <p:spPr>
          <a:xfrm>
            <a:off x="1087582" y="1419250"/>
            <a:ext cx="656705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 coverage to quality: building the future network </a:t>
            </a:r>
            <a:r>
              <a:rPr lang="el-G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Δ, </a:t>
            </a:r>
            <a:r>
              <a:rPr lang="nn-NO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nn-NO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Femtocells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Building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the Quality Network for Mobile Operations ­ Oslo, 28 Oct 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2010.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Ayaz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Khan 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Afridi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"Macro and 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Femto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Network Aspects in Realistic LTE Usage Scenarios </a:t>
            </a:r>
            <a:r>
              <a:rPr lang="el-G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Δ",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Master Thesis, Network Services and System in 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of Electrical Engineering, Royal Institute of Technology (KTH), Stockholm, Sweden, May 2011</a:t>
            </a:r>
            <a:r>
              <a:rPr lang="en-US" altLang="en-US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hlinkClick r:id="rId3"/>
              </a:rPr>
              <a:t>http://www.metageek.net/products/wi-spy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, 18/12/2014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Presentation: Josef Noll, From coverage to quality: building the future network, </a:t>
            </a:r>
            <a:r>
              <a:rPr lang="en-US" sz="2000" dirty="0" err="1"/>
              <a:t>Femtocells</a:t>
            </a:r>
            <a:r>
              <a:rPr lang="en-US" sz="2000" dirty="0"/>
              <a:t> - Building the Quality Network for Mobile Operations - Oslo, 28 Oct 2010 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[9]http://</a:t>
            </a:r>
            <a:r>
              <a:rPr lang="en-US" sz="2000" dirty="0" smtClean="0"/>
              <a:t>en.wikipedia.org/wiki/ITU_Model_for_Indoor_Attenuation, </a:t>
            </a:r>
            <a:r>
              <a:rPr lang="en-US" sz="2000" dirty="0" smtClean="0"/>
              <a:t>18/12/2014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www.merunetworks.com/</a:t>
            </a:r>
            <a:r>
              <a:rPr lang="en-US" sz="2000" dirty="0" smtClean="0"/>
              <a:t>, 18/12/2014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9B2D-AEF2-4A62-96E2-4E3048DF606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03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4667" y="443239"/>
            <a:ext cx="7033847" cy="78773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ITU Model (Path Loss)</a:t>
            </a:r>
            <a:endParaRPr lang="en-US" sz="4000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087582" y="2054331"/>
            <a:ext cx="7033847" cy="784120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050" dirty="0"/>
          </a:p>
        </p:txBody>
      </p:sp>
      <p:sp>
        <p:nvSpPr>
          <p:cNvPr id="28" name="TextBox 27"/>
          <p:cNvSpPr txBox="1"/>
          <p:nvPr/>
        </p:nvSpPr>
        <p:spPr>
          <a:xfrm>
            <a:off x="1087582" y="1886553"/>
            <a:ext cx="742776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Times New Roman" panose="02020603050405020304" pitchFamily="18" charset="0"/>
              </a:rPr>
              <a:t>International Telecommunication Union (ITU)</a:t>
            </a:r>
            <a:endParaRPr lang="en-US" sz="2000" dirty="0"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Times New Roman" panose="02020603050405020304" pitchFamily="18" charset="0"/>
              </a:rPr>
              <a:t>Modeled frequency 2400 MHz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Times New Roman" panose="02020603050405020304" pitchFamily="18" charset="0"/>
              </a:rPr>
              <a:t>Examined the </a:t>
            </a:r>
            <a:r>
              <a:rPr lang="en-US" sz="2000" dirty="0">
                <a:cs typeface="Times New Roman" panose="02020603050405020304" pitchFamily="18" charset="0"/>
              </a:rPr>
              <a:t>position of </a:t>
            </a:r>
            <a:r>
              <a:rPr lang="en-US" sz="2000" dirty="0" smtClean="0">
                <a:cs typeface="Times New Roman" panose="02020603050405020304" pitchFamily="18" charset="0"/>
              </a:rPr>
              <a:t>the Access </a:t>
            </a:r>
            <a:r>
              <a:rPr lang="en-US" sz="2000" dirty="0">
                <a:cs typeface="Times New Roman" panose="02020603050405020304" pitchFamily="18" charset="0"/>
              </a:rPr>
              <a:t>Point (AP) and the WLAN cards</a:t>
            </a:r>
            <a:endParaRPr lang="pt-BR" sz="2000" dirty="0" smtClean="0">
              <a:cs typeface="Times New Roman" panose="02020603050405020304" pitchFamily="18" charset="0"/>
            </a:endParaRPr>
          </a:p>
          <a:p>
            <a:r>
              <a:rPr lang="pt-BR" sz="2000" dirty="0" smtClean="0">
                <a:cs typeface="Times New Roman" panose="02020603050405020304" pitchFamily="18" charset="0"/>
              </a:rPr>
              <a:t>                        L</a:t>
            </a:r>
            <a:r>
              <a:rPr lang="pt-BR" sz="1200" dirty="0" smtClean="0">
                <a:cs typeface="Times New Roman" panose="02020603050405020304" pitchFamily="18" charset="0"/>
              </a:rPr>
              <a:t>total</a:t>
            </a:r>
            <a:r>
              <a:rPr lang="pt-BR" sz="2000" dirty="0" smtClean="0">
                <a:cs typeface="Times New Roman" panose="02020603050405020304" pitchFamily="18" charset="0"/>
              </a:rPr>
              <a:t> </a:t>
            </a:r>
            <a:r>
              <a:rPr lang="pt-BR" sz="2000" dirty="0">
                <a:cs typeface="Times New Roman" panose="02020603050405020304" pitchFamily="18" charset="0"/>
              </a:rPr>
              <a:t>= 20 log</a:t>
            </a:r>
            <a:r>
              <a:rPr lang="pt-BR" sz="1200" dirty="0">
                <a:cs typeface="Times New Roman" panose="02020603050405020304" pitchFamily="18" charset="0"/>
              </a:rPr>
              <a:t>10</a:t>
            </a:r>
            <a:r>
              <a:rPr lang="pt-BR" sz="2000" dirty="0">
                <a:cs typeface="Times New Roman" panose="02020603050405020304" pitchFamily="18" charset="0"/>
              </a:rPr>
              <a:t> f + N log</a:t>
            </a:r>
            <a:r>
              <a:rPr lang="pt-BR" sz="1200" dirty="0">
                <a:cs typeface="Times New Roman" panose="02020603050405020304" pitchFamily="18" charset="0"/>
              </a:rPr>
              <a:t>10 </a:t>
            </a:r>
            <a:r>
              <a:rPr lang="pt-BR" sz="2000" dirty="0">
                <a:cs typeface="Times New Roman" panose="02020603050405020304" pitchFamily="18" charset="0"/>
              </a:rPr>
              <a:t>d + </a:t>
            </a:r>
            <a:r>
              <a:rPr lang="pt-BR" sz="2000" dirty="0" smtClean="0">
                <a:cs typeface="Times New Roman" panose="02020603050405020304" pitchFamily="18" charset="0"/>
              </a:rPr>
              <a:t>L</a:t>
            </a:r>
            <a:r>
              <a:rPr lang="en-US" sz="1200" i="1" dirty="0">
                <a:cs typeface="Times New Roman" panose="02020603050405020304" pitchFamily="18" charset="0"/>
              </a:rPr>
              <a:t>f</a:t>
            </a:r>
            <a:r>
              <a:rPr lang="pt-BR" sz="2000" dirty="0" smtClean="0">
                <a:cs typeface="Times New Roman" panose="02020603050405020304" pitchFamily="18" charset="0"/>
              </a:rPr>
              <a:t> </a:t>
            </a:r>
            <a:r>
              <a:rPr lang="pt-BR" sz="2000" dirty="0">
                <a:cs typeface="Times New Roman" panose="02020603050405020304" pitchFamily="18" charset="0"/>
              </a:rPr>
              <a:t>(n) – 28</a:t>
            </a:r>
            <a:endParaRPr lang="en-US" sz="2000" dirty="0" smtClean="0">
              <a:cs typeface="Times New Roman" panose="02020603050405020304" pitchFamily="18" charset="0"/>
            </a:endParaRPr>
          </a:p>
          <a:p>
            <a:r>
              <a:rPr lang="en-US" sz="2000" dirty="0" smtClean="0">
                <a:cs typeface="Times New Roman" panose="02020603050405020304" pitchFamily="18" charset="0"/>
              </a:rPr>
              <a:t>where</a:t>
            </a:r>
            <a:r>
              <a:rPr lang="en-US" sz="2000" dirty="0"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sz="2000" dirty="0">
                <a:cs typeface="Times New Roman" panose="02020603050405020304" pitchFamily="18" charset="0"/>
              </a:rPr>
              <a:t>N: distance power loss </a:t>
            </a:r>
            <a:r>
              <a:rPr lang="en-US" sz="2000" dirty="0" smtClean="0">
                <a:cs typeface="Times New Roman" panose="02020603050405020304" pitchFamily="18" charset="0"/>
              </a:rPr>
              <a:t>coefficient </a:t>
            </a:r>
            <a:endParaRPr lang="en-US" sz="2000" dirty="0">
              <a:cs typeface="Times New Roman" panose="02020603050405020304" pitchFamily="18" charset="0"/>
            </a:endParaRPr>
          </a:p>
          <a:p>
            <a:pPr lvl="1"/>
            <a:r>
              <a:rPr lang="en-US" sz="2000" dirty="0">
                <a:cs typeface="Times New Roman" panose="02020603050405020304" pitchFamily="18" charset="0"/>
              </a:rPr>
              <a:t>f : frequency (MHz)</a:t>
            </a:r>
          </a:p>
          <a:p>
            <a:pPr lvl="1"/>
            <a:r>
              <a:rPr lang="en-US" sz="2000" dirty="0">
                <a:cs typeface="Times New Roman" panose="02020603050405020304" pitchFamily="18" charset="0"/>
              </a:rPr>
              <a:t>d : separation distance (m) between the base station and portable</a:t>
            </a:r>
          </a:p>
          <a:p>
            <a:pPr lvl="1"/>
            <a:r>
              <a:rPr lang="en-US" sz="2000" dirty="0">
                <a:cs typeface="Times New Roman" panose="02020603050405020304" pitchFamily="18" charset="0"/>
              </a:rPr>
              <a:t>L</a:t>
            </a:r>
            <a:r>
              <a:rPr lang="en-US" sz="1200" i="1" dirty="0">
                <a:cs typeface="Times New Roman" panose="02020603050405020304" pitchFamily="18" charset="0"/>
              </a:rPr>
              <a:t>f</a:t>
            </a:r>
            <a:r>
              <a:rPr lang="en-US" sz="2000" dirty="0">
                <a:cs typeface="Times New Roman" panose="02020603050405020304" pitchFamily="18" charset="0"/>
              </a:rPr>
              <a:t> : floor penetration loss factor (dB)</a:t>
            </a:r>
          </a:p>
          <a:p>
            <a:pPr lvl="1"/>
            <a:r>
              <a:rPr lang="en-US" sz="2000" dirty="0">
                <a:cs typeface="Times New Roman" panose="02020603050405020304" pitchFamily="18" charset="0"/>
              </a:rPr>
              <a:t>n : number of floors between base and portable.</a:t>
            </a:r>
            <a:endParaRPr lang="pt-BR" sz="2000" dirty="0">
              <a:cs typeface="Times New Roman" panose="02020603050405020304" pitchFamily="18" charset="0"/>
            </a:endParaRPr>
          </a:p>
          <a:p>
            <a:endParaRPr lang="en-US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9B2D-AEF2-4A62-96E2-4E3048DF606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84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4667" y="443239"/>
            <a:ext cx="7033847" cy="787736"/>
          </a:xfrm>
        </p:spPr>
        <p:txBody>
          <a:bodyPr>
            <a:normAutofit/>
          </a:bodyPr>
          <a:lstStyle/>
          <a:p>
            <a:r>
              <a:rPr lang="en-AU" sz="4000" dirty="0" smtClean="0"/>
              <a:t>Indoor </a:t>
            </a:r>
            <a:r>
              <a:rPr lang="en-US" sz="4000" dirty="0" smtClean="0"/>
              <a:t>Path Loss</a:t>
            </a:r>
            <a:endParaRPr lang="en-US" sz="4000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087582" y="2054331"/>
            <a:ext cx="7033847" cy="784120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05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9B2D-AEF2-4A62-96E2-4E3048DF606C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5078432"/>
              </p:ext>
            </p:extLst>
          </p:nvPr>
        </p:nvGraphicFramePr>
        <p:xfrm>
          <a:off x="1302438" y="1230975"/>
          <a:ext cx="6696076" cy="5490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241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4667" y="443239"/>
            <a:ext cx="7033847" cy="78773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Received Power Modeling</a:t>
            </a:r>
            <a:endParaRPr lang="en-US" sz="4000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087582" y="2054331"/>
            <a:ext cx="7033847" cy="784120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050" dirty="0"/>
          </a:p>
        </p:txBody>
      </p:sp>
      <p:sp>
        <p:nvSpPr>
          <p:cNvPr id="28" name="TextBox 27"/>
          <p:cNvSpPr txBox="1"/>
          <p:nvPr/>
        </p:nvSpPr>
        <p:spPr>
          <a:xfrm>
            <a:off x="1198062" y="1437999"/>
            <a:ext cx="656705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/>
          </a:p>
          <a:p>
            <a:r>
              <a:rPr lang="en-US" sz="2000" dirty="0" smtClean="0"/>
              <a:t>Meru AP1010 Transmitted power (T</a:t>
            </a:r>
            <a:r>
              <a:rPr lang="en-US" sz="1600" dirty="0" smtClean="0"/>
              <a:t>S</a:t>
            </a:r>
            <a:r>
              <a:rPr lang="en-US" sz="2000" dirty="0" smtClean="0"/>
              <a:t>)</a:t>
            </a:r>
            <a:r>
              <a:rPr lang="en-US" sz="2000" dirty="0"/>
              <a:t>	-12	</a:t>
            </a:r>
            <a:r>
              <a:rPr lang="en-US" sz="2000" dirty="0" err="1"/>
              <a:t>db</a:t>
            </a:r>
            <a:endParaRPr lang="en-US" sz="2000" dirty="0"/>
          </a:p>
          <a:p>
            <a:r>
              <a:rPr lang="en-US" sz="2000" dirty="0" smtClean="0"/>
              <a:t>Transmitter </a:t>
            </a:r>
            <a:r>
              <a:rPr lang="en-US" sz="2000" dirty="0"/>
              <a:t>Antenna Gain	</a:t>
            </a:r>
            <a:r>
              <a:rPr lang="en-US" sz="2000" dirty="0" smtClean="0"/>
              <a:t>  (G</a:t>
            </a:r>
            <a:r>
              <a:rPr lang="en-US" sz="1600" dirty="0" smtClean="0"/>
              <a:t>T</a:t>
            </a:r>
            <a:r>
              <a:rPr lang="en-US" sz="2000" dirty="0" smtClean="0"/>
              <a:t>)                        4</a:t>
            </a:r>
            <a:r>
              <a:rPr lang="en-US" sz="2000" dirty="0"/>
              <a:t>	</a:t>
            </a:r>
            <a:r>
              <a:rPr lang="en-US" sz="2000" dirty="0" err="1"/>
              <a:t>db</a:t>
            </a:r>
            <a:endParaRPr lang="en-US" sz="2000" dirty="0"/>
          </a:p>
          <a:p>
            <a:r>
              <a:rPr lang="en-US" sz="2000" dirty="0"/>
              <a:t>Receiver Antenna </a:t>
            </a:r>
            <a:r>
              <a:rPr lang="en-US" sz="2000" dirty="0" smtClean="0"/>
              <a:t>Gain(G</a:t>
            </a:r>
            <a:r>
              <a:rPr lang="en-US" sz="1600" dirty="0" smtClean="0"/>
              <a:t>R)</a:t>
            </a:r>
            <a:r>
              <a:rPr lang="en-US" sz="2000" dirty="0" smtClean="0"/>
              <a:t>                                 9            </a:t>
            </a:r>
            <a:r>
              <a:rPr lang="en-US" sz="2000" dirty="0" err="1" smtClean="0"/>
              <a:t>db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Received Power= </a:t>
            </a:r>
            <a:r>
              <a:rPr lang="en-US" sz="2000" dirty="0"/>
              <a:t>TS </a:t>
            </a:r>
            <a:r>
              <a:rPr lang="en-US" sz="2000" dirty="0" smtClean="0"/>
              <a:t>+ G</a:t>
            </a:r>
            <a:r>
              <a:rPr lang="en-US" sz="1600" dirty="0" smtClean="0"/>
              <a:t>T +</a:t>
            </a:r>
            <a:r>
              <a:rPr lang="en-US" sz="2000" dirty="0" smtClean="0"/>
              <a:t>G</a:t>
            </a:r>
            <a:r>
              <a:rPr lang="en-US" sz="1600" dirty="0" smtClean="0"/>
              <a:t>R </a:t>
            </a:r>
            <a:r>
              <a:rPr lang="en-US" sz="2000" dirty="0" smtClean="0"/>
              <a:t>–Path loss 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9B2D-AEF2-4A62-96E2-4E3048DF606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68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4667" y="443239"/>
            <a:ext cx="7033847" cy="78773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Received Power</a:t>
            </a:r>
            <a:endParaRPr lang="en-US" sz="4000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087582" y="2054331"/>
            <a:ext cx="7033847" cy="784120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05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9B2D-AEF2-4A62-96E2-4E3048DF606C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0362283"/>
              </p:ext>
            </p:extLst>
          </p:nvPr>
        </p:nvGraphicFramePr>
        <p:xfrm>
          <a:off x="1425353" y="1230975"/>
          <a:ext cx="6696076" cy="5014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8981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4667" y="443239"/>
            <a:ext cx="7033847" cy="787736"/>
          </a:xfrm>
        </p:spPr>
        <p:txBody>
          <a:bodyPr>
            <a:normAutofit/>
          </a:bodyPr>
          <a:lstStyle/>
          <a:p>
            <a:r>
              <a:rPr lang="en-US" sz="4000" dirty="0"/>
              <a:t>Measured Power (UNIK)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087582" y="2054331"/>
            <a:ext cx="7033847" cy="784120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050" dirty="0"/>
          </a:p>
        </p:txBody>
      </p:sp>
      <p:sp>
        <p:nvSpPr>
          <p:cNvPr id="28" name="TextBox 27"/>
          <p:cNvSpPr txBox="1"/>
          <p:nvPr/>
        </p:nvSpPr>
        <p:spPr>
          <a:xfrm>
            <a:off x="1198062" y="1437999"/>
            <a:ext cx="656705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 measuring using Wi –Spy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Difficulities:</a:t>
            </a:r>
          </a:p>
          <a:p>
            <a:pPr marL="342900" indent="-342900">
              <a:buFontTx/>
              <a:buChar char="-"/>
            </a:pPr>
            <a:r>
              <a:rPr lang="nn-N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Access point correspondence MAC address.</a:t>
            </a:r>
          </a:p>
          <a:p>
            <a:pPr marL="342900" indent="-342900">
              <a:buFontTx/>
              <a:buChar char="-"/>
            </a:pPr>
            <a:r>
              <a:rPr lang="nn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Distance measureing(pythagorean theorem</a:t>
            </a:r>
            <a:r>
              <a:rPr lang="nn-N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Tx/>
              <a:buChar char="-"/>
            </a:pPr>
            <a:r>
              <a:rPr lang="nn-N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Measured signal strength changeing.</a:t>
            </a:r>
            <a:endParaRPr lang="nn-NO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9B2D-AEF2-4A62-96E2-4E3048DF606C}" type="slidenum">
              <a:rPr lang="en-US" smtClean="0"/>
              <a:t>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165" y="3361867"/>
            <a:ext cx="5381897" cy="335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0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4667" y="443239"/>
            <a:ext cx="7033847" cy="787736"/>
          </a:xfrm>
        </p:spPr>
        <p:txBody>
          <a:bodyPr>
            <a:normAutofit/>
          </a:bodyPr>
          <a:lstStyle/>
          <a:p>
            <a:r>
              <a:rPr lang="nn-NO" sz="4000" dirty="0" smtClean="0"/>
              <a:t>UNIK </a:t>
            </a:r>
            <a:r>
              <a:rPr lang="nn-NO" sz="4000" dirty="0" smtClean="0"/>
              <a:t>Building</a:t>
            </a:r>
            <a:endParaRPr lang="en-US" sz="4000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087582" y="2054331"/>
            <a:ext cx="7033847" cy="784120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05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9B2D-AEF2-4A62-96E2-4E3048DF606C}" type="slidenum">
              <a:rPr lang="en-US" smtClean="0"/>
              <a:t>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804" y="1549401"/>
            <a:ext cx="6905625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1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4667" y="443239"/>
            <a:ext cx="7033847" cy="787736"/>
          </a:xfrm>
        </p:spPr>
        <p:txBody>
          <a:bodyPr>
            <a:normAutofit/>
          </a:bodyPr>
          <a:lstStyle/>
          <a:p>
            <a:r>
              <a:rPr lang="nn-NO" sz="4000" dirty="0" smtClean="0"/>
              <a:t>Measured &amp; Modeled Values</a:t>
            </a:r>
            <a:endParaRPr lang="en-US" sz="4000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087582" y="2054331"/>
            <a:ext cx="7033847" cy="784120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05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9B2D-AEF2-4A62-96E2-4E3048DF606C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36" y="2790011"/>
            <a:ext cx="8451669" cy="212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15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4667" y="443239"/>
            <a:ext cx="7033847" cy="78773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Channel Capacity Modeling</a:t>
            </a:r>
            <a:endParaRPr lang="en-US" sz="4000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087582" y="2054331"/>
            <a:ext cx="7033847" cy="784120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050" dirty="0"/>
          </a:p>
        </p:txBody>
      </p:sp>
      <p:sp>
        <p:nvSpPr>
          <p:cNvPr id="28" name="TextBox 27"/>
          <p:cNvSpPr txBox="1"/>
          <p:nvPr/>
        </p:nvSpPr>
        <p:spPr>
          <a:xfrm>
            <a:off x="1320977" y="2838451"/>
            <a:ext cx="65670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C Capacity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B </a:t>
            </a:r>
            <a:r>
              <a:rPr lang="en-US" sz="2000" dirty="0" smtClean="0"/>
              <a:t>Channel bandwidth 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 signal strength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 noise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Goal: Minimu</a:t>
            </a:r>
            <a:r>
              <a:rPr lang="en-US" sz="2000" dirty="0" smtClean="0"/>
              <a:t>m objective capacity is 50 in FFI building     </a:t>
            </a:r>
            <a:endParaRPr lang="en-US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9B2D-AEF2-4A62-96E2-4E3048DF606C}" type="slidenum">
              <a:rPr lang="en-US" smtClean="0"/>
              <a:t>9</a:t>
            </a:fld>
            <a:endParaRPr lang="en-US" dirty="0"/>
          </a:p>
        </p:txBody>
      </p:sp>
      <p:pic>
        <p:nvPicPr>
          <p:cNvPr id="1026" name="Picture 2" descr=" C = B \log_2 \left( 1+\frac{S}{N} \right)\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578" y="1704657"/>
            <a:ext cx="2497943" cy="62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81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3602</TotalTime>
  <Words>384</Words>
  <Application>Microsoft Office PowerPoint</Application>
  <PresentationFormat>On-screen Show (4:3)</PresentationFormat>
  <Paragraphs>105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Indoor MVNO Simulation</vt:lpstr>
      <vt:lpstr>ITU Model (Path Loss)</vt:lpstr>
      <vt:lpstr>Indoor Path Loss</vt:lpstr>
      <vt:lpstr>Received Power Modeling</vt:lpstr>
      <vt:lpstr>Received Power</vt:lpstr>
      <vt:lpstr>Measured Power (UNIK)</vt:lpstr>
      <vt:lpstr>UNIK Building</vt:lpstr>
      <vt:lpstr>Measured &amp; Modeled Values</vt:lpstr>
      <vt:lpstr>Channel Capacity Modeling</vt:lpstr>
      <vt:lpstr>Capacity &amp; Range</vt:lpstr>
      <vt:lpstr>FFI Building</vt:lpstr>
      <vt:lpstr>AP mounting</vt:lpstr>
      <vt:lpstr>FFI Building AP Distribution</vt:lpstr>
      <vt:lpstr>References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Seraj Fayyad</dc:creator>
  <cp:lastModifiedBy>seraj fayyad</cp:lastModifiedBy>
  <cp:revision>194</cp:revision>
  <dcterms:created xsi:type="dcterms:W3CDTF">2014-03-31T10:20:25Z</dcterms:created>
  <dcterms:modified xsi:type="dcterms:W3CDTF">2014-12-18T20:12:04Z</dcterms:modified>
</cp:coreProperties>
</file>